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theme/theme5.xml" ContentType="application/vnd.openxmlformats-officedocument.theme+xml"/>
  <Override PartName="/ppt/notesSlides/notesSlide2.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Layouts/slideLayout46.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notesSlides/notesSlide68.xml" ContentType="application/vnd.openxmlformats-officedocument.presentationml.notesSlide+xml"/>
  <Override PartName="/ppt/notesSlides/notesSlide79.xml" ContentType="application/vnd.openxmlformats-officedocument.presentationml.notesSlide+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49.xml" ContentType="application/vnd.openxmlformats-officedocument.presentationml.slide+xml"/>
  <Override PartName="/ppt/slides/slide7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notesSlides/notesSlide89.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Layouts/slideLayout39.xml" ContentType="application/vnd.openxmlformats-officedocument.presentationml.slideLayout+xml"/>
  <Override PartName="/ppt/notesSlides/notesSlide78.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notesSlides/notesSlide67.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48.xml" ContentType="application/vnd.openxmlformats-officedocument.presentationml.slide+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notesSlides/notesSlide39.xml" ContentType="application/vnd.openxmlformats-officedocument.presentationml.notesSlide+xml"/>
  <Override PartName="/ppt/notesSlides/notesSlide86.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 id="2147483674" r:id="rId3"/>
    <p:sldMasterId id="2147483687" r:id="rId4"/>
  </p:sldMasterIdLst>
  <p:notesMasterIdLst>
    <p:notesMasterId r:id="rId96"/>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2" r:id="rId61"/>
    <p:sldId id="313" r:id="rId62"/>
    <p:sldId id="314" r:id="rId63"/>
    <p:sldId id="315" r:id="rId64"/>
    <p:sldId id="316" r:id="rId65"/>
    <p:sldId id="317" r:id="rId66"/>
    <p:sldId id="318" r:id="rId67"/>
    <p:sldId id="319" r:id="rId68"/>
    <p:sldId id="320" r:id="rId69"/>
    <p:sldId id="321" r:id="rId70"/>
    <p:sldId id="322" r:id="rId71"/>
    <p:sldId id="323" r:id="rId72"/>
    <p:sldId id="324" r:id="rId73"/>
    <p:sldId id="325" r:id="rId74"/>
    <p:sldId id="326" r:id="rId75"/>
    <p:sldId id="327" r:id="rId76"/>
    <p:sldId id="328" r:id="rId77"/>
    <p:sldId id="329" r:id="rId78"/>
    <p:sldId id="330" r:id="rId79"/>
    <p:sldId id="331" r:id="rId80"/>
    <p:sldId id="332" r:id="rId81"/>
    <p:sldId id="333" r:id="rId82"/>
    <p:sldId id="334" r:id="rId83"/>
    <p:sldId id="335" r:id="rId84"/>
    <p:sldId id="336" r:id="rId85"/>
    <p:sldId id="337" r:id="rId86"/>
    <p:sldId id="338" r:id="rId87"/>
    <p:sldId id="339" r:id="rId88"/>
    <p:sldId id="340" r:id="rId89"/>
    <p:sldId id="341" r:id="rId90"/>
    <p:sldId id="342" r:id="rId91"/>
    <p:sldId id="343" r:id="rId92"/>
    <p:sldId id="344" r:id="rId93"/>
    <p:sldId id="345" r:id="rId94"/>
    <p:sldId id="346" r:id="rId95"/>
  </p:sldIdLst>
  <p:sldSz cx="9144000" cy="6858000" type="screen4x3"/>
  <p:notesSz cx="7099300" cy="10234613"/>
  <p:defaultTextStyle>
    <a:defPPr>
      <a:defRPr lang="th-TH"/>
    </a:defPPr>
    <a:lvl1pPr algn="l" rtl="0" fontAlgn="base">
      <a:spcBef>
        <a:spcPct val="0"/>
      </a:spcBef>
      <a:spcAft>
        <a:spcPct val="0"/>
      </a:spcAft>
      <a:defRPr sz="2800" kern="1200">
        <a:solidFill>
          <a:schemeClr val="tx1"/>
        </a:solidFill>
        <a:latin typeface="Arial" pitchFamily="34" charset="0"/>
        <a:ea typeface="DejaVu Sans"/>
        <a:cs typeface="Angsana New" pitchFamily="18" charset="-34"/>
      </a:defRPr>
    </a:lvl1pPr>
    <a:lvl2pPr marL="457200" algn="l" rtl="0" fontAlgn="base">
      <a:spcBef>
        <a:spcPct val="0"/>
      </a:spcBef>
      <a:spcAft>
        <a:spcPct val="0"/>
      </a:spcAft>
      <a:defRPr sz="2800" kern="1200">
        <a:solidFill>
          <a:schemeClr val="tx1"/>
        </a:solidFill>
        <a:latin typeface="Arial" pitchFamily="34" charset="0"/>
        <a:ea typeface="DejaVu Sans"/>
        <a:cs typeface="Angsana New" pitchFamily="18" charset="-34"/>
      </a:defRPr>
    </a:lvl2pPr>
    <a:lvl3pPr marL="914400" algn="l" rtl="0" fontAlgn="base">
      <a:spcBef>
        <a:spcPct val="0"/>
      </a:spcBef>
      <a:spcAft>
        <a:spcPct val="0"/>
      </a:spcAft>
      <a:defRPr sz="2800" kern="1200">
        <a:solidFill>
          <a:schemeClr val="tx1"/>
        </a:solidFill>
        <a:latin typeface="Arial" pitchFamily="34" charset="0"/>
        <a:ea typeface="DejaVu Sans"/>
        <a:cs typeface="Angsana New" pitchFamily="18" charset="-34"/>
      </a:defRPr>
    </a:lvl3pPr>
    <a:lvl4pPr marL="1371600" algn="l" rtl="0" fontAlgn="base">
      <a:spcBef>
        <a:spcPct val="0"/>
      </a:spcBef>
      <a:spcAft>
        <a:spcPct val="0"/>
      </a:spcAft>
      <a:defRPr sz="2800" kern="1200">
        <a:solidFill>
          <a:schemeClr val="tx1"/>
        </a:solidFill>
        <a:latin typeface="Arial" pitchFamily="34" charset="0"/>
        <a:ea typeface="DejaVu Sans"/>
        <a:cs typeface="Angsana New" pitchFamily="18" charset="-34"/>
      </a:defRPr>
    </a:lvl4pPr>
    <a:lvl5pPr marL="1828800" algn="l" rtl="0" fontAlgn="base">
      <a:spcBef>
        <a:spcPct val="0"/>
      </a:spcBef>
      <a:spcAft>
        <a:spcPct val="0"/>
      </a:spcAft>
      <a:defRPr sz="2800" kern="1200">
        <a:solidFill>
          <a:schemeClr val="tx1"/>
        </a:solidFill>
        <a:latin typeface="Arial" pitchFamily="34" charset="0"/>
        <a:ea typeface="DejaVu Sans"/>
        <a:cs typeface="Angsana New" pitchFamily="18" charset="-34"/>
      </a:defRPr>
    </a:lvl5pPr>
    <a:lvl6pPr marL="2286000" algn="l" defTabSz="914400" rtl="0" eaLnBrk="1" latinLnBrk="0" hangingPunct="1">
      <a:defRPr sz="2800" kern="1200">
        <a:solidFill>
          <a:schemeClr val="tx1"/>
        </a:solidFill>
        <a:latin typeface="Arial" pitchFamily="34" charset="0"/>
        <a:ea typeface="DejaVu Sans"/>
        <a:cs typeface="Angsana New" pitchFamily="18" charset="-34"/>
      </a:defRPr>
    </a:lvl6pPr>
    <a:lvl7pPr marL="2743200" algn="l" defTabSz="914400" rtl="0" eaLnBrk="1" latinLnBrk="0" hangingPunct="1">
      <a:defRPr sz="2800" kern="1200">
        <a:solidFill>
          <a:schemeClr val="tx1"/>
        </a:solidFill>
        <a:latin typeface="Arial" pitchFamily="34" charset="0"/>
        <a:ea typeface="DejaVu Sans"/>
        <a:cs typeface="Angsana New" pitchFamily="18" charset="-34"/>
      </a:defRPr>
    </a:lvl7pPr>
    <a:lvl8pPr marL="3200400" algn="l" defTabSz="914400" rtl="0" eaLnBrk="1" latinLnBrk="0" hangingPunct="1">
      <a:defRPr sz="2800" kern="1200">
        <a:solidFill>
          <a:schemeClr val="tx1"/>
        </a:solidFill>
        <a:latin typeface="Arial" pitchFamily="34" charset="0"/>
        <a:ea typeface="DejaVu Sans"/>
        <a:cs typeface="Angsana New" pitchFamily="18" charset="-34"/>
      </a:defRPr>
    </a:lvl8pPr>
    <a:lvl9pPr marL="3657600" algn="l" defTabSz="914400" rtl="0" eaLnBrk="1" latinLnBrk="0" hangingPunct="1">
      <a:defRPr sz="2800" kern="1200">
        <a:solidFill>
          <a:schemeClr val="tx1"/>
        </a:solidFill>
        <a:latin typeface="Arial" pitchFamily="34" charset="0"/>
        <a:ea typeface="DejaVu Sans"/>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794" autoAdjust="0"/>
    <p:restoredTop sz="86399" autoAdjust="0"/>
  </p:normalViewPr>
  <p:slideViewPr>
    <p:cSldViewPr>
      <p:cViewPr>
        <p:scale>
          <a:sx n="60" d="100"/>
          <a:sy n="60" d="100"/>
        </p:scale>
        <p:origin x="-816" y="-221"/>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slide" Target="slides/slide59.xml"/><Relationship Id="rId68" Type="http://schemas.openxmlformats.org/officeDocument/2006/relationships/slide" Target="slides/slide64.xml"/><Relationship Id="rId76" Type="http://schemas.openxmlformats.org/officeDocument/2006/relationships/slide" Target="slides/slide72.xml"/><Relationship Id="rId84" Type="http://schemas.openxmlformats.org/officeDocument/2006/relationships/slide" Target="slides/slide80.xml"/><Relationship Id="rId89" Type="http://schemas.openxmlformats.org/officeDocument/2006/relationships/slide" Target="slides/slide85.xml"/><Relationship Id="rId97"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74" Type="http://schemas.openxmlformats.org/officeDocument/2006/relationships/slide" Target="slides/slide70.xml"/><Relationship Id="rId79" Type="http://schemas.openxmlformats.org/officeDocument/2006/relationships/slide" Target="slides/slide75.xml"/><Relationship Id="rId87" Type="http://schemas.openxmlformats.org/officeDocument/2006/relationships/slide" Target="slides/slide83.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402" name="Rectangle 1"/>
          <p:cNvSpPr>
            <a:spLocks noChangeArrowheads="1"/>
          </p:cNvSpPr>
          <p:nvPr/>
        </p:nvSpPr>
        <p:spPr bwMode="auto">
          <a:xfrm>
            <a:off x="0" y="0"/>
            <a:ext cx="7099300" cy="10234613"/>
          </a:xfrm>
          <a:prstGeom prst="rect">
            <a:avLst/>
          </a:prstGeom>
          <a:solidFill>
            <a:srgbClr val="FFFFFF"/>
          </a:solidFill>
          <a:ln w="9360">
            <a:noFill/>
            <a:miter lim="800000"/>
            <a:headEnd/>
            <a:tailEnd/>
          </a:ln>
        </p:spPr>
        <p:txBody>
          <a:bodyPr/>
          <a:lstStyle/>
          <a:p>
            <a:endParaRPr lang="th-TH"/>
          </a:p>
        </p:txBody>
      </p:sp>
      <p:sp>
        <p:nvSpPr>
          <p:cNvPr id="102403" name="CustomShape 2"/>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04" name="CustomShape 3"/>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05" name="CustomShape 4"/>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06" name="CustomShape 5"/>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07" name="CustomShape 6"/>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08" name="CustomShape 7"/>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09" name="CustomShape 8"/>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10" name="CustomShape 9"/>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11" name="CustomShape 10"/>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02412" name="CustomShape 11"/>
          <p:cNvSpPr>
            <a:spLocks noChangeArrowheads="1"/>
          </p:cNvSpPr>
          <p:nvPr/>
        </p:nvSpPr>
        <p:spPr bwMode="auto">
          <a:xfrm>
            <a:off x="0" y="0"/>
            <a:ext cx="7099300" cy="10234613"/>
          </a:xfrm>
          <a:prstGeom prst="roundRect">
            <a:avLst>
              <a:gd name="adj" fmla="val 5"/>
            </a:avLst>
          </a:prstGeom>
          <a:solidFill>
            <a:srgbClr val="FFFFFF"/>
          </a:solidFill>
          <a:ln w="9525">
            <a:noFill/>
            <a:round/>
            <a:headEnd/>
            <a:tailEnd/>
          </a:ln>
        </p:spPr>
        <p:txBody>
          <a:bodyPr/>
          <a:lstStyle/>
          <a:p>
            <a:endParaRPr lang="th-TH"/>
          </a:p>
        </p:txBody>
      </p:sp>
      <p:sp>
        <p:nvSpPr>
          <p:cNvPr id="171" name="PlaceHolder 12"/>
          <p:cNvSpPr>
            <a:spLocks noGrp="1"/>
          </p:cNvSpPr>
          <p:nvPr>
            <p:ph type="body"/>
          </p:nvPr>
        </p:nvSpPr>
        <p:spPr>
          <a:xfrm>
            <a:off x="755650" y="5078413"/>
            <a:ext cx="6032500" cy="4795837"/>
          </a:xfrm>
          <a:prstGeom prst="rect">
            <a:avLst/>
          </a:prstGeom>
        </p:spPr>
        <p:txBody>
          <a:bodyPr lIns="0" tIns="0" rIns="0" bIns="0"/>
          <a:lstStyle/>
          <a:p>
            <a:pPr lvl="0"/>
            <a:r>
              <a:rPr lang="en-US" noProof="0"/>
              <a:t>Click to edit the notes format</a:t>
            </a:r>
            <a:endParaRPr noProof="0"/>
          </a:p>
        </p:txBody>
      </p:sp>
      <p:sp>
        <p:nvSpPr>
          <p:cNvPr id="172" name="PlaceHolder 13"/>
          <p:cNvSpPr>
            <a:spLocks noGrp="1"/>
          </p:cNvSpPr>
          <p:nvPr>
            <p:ph type="hdr"/>
          </p:nvPr>
        </p:nvSpPr>
        <p:spPr>
          <a:xfrm>
            <a:off x="0" y="0"/>
            <a:ext cx="3265488" cy="519113"/>
          </a:xfrm>
          <a:prstGeom prst="rect">
            <a:avLst/>
          </a:prstGeom>
        </p:spPr>
        <p:txBody>
          <a:bodyPr lIns="0" tIns="0" rIns="0" bIns="0"/>
          <a:lstStyle>
            <a:lvl1pPr fontAlgn="auto">
              <a:spcBef>
                <a:spcPts val="0"/>
              </a:spcBef>
              <a:spcAft>
                <a:spcPts val="0"/>
              </a:spcAft>
              <a:defRPr sz="1400">
                <a:solidFill>
                  <a:srgbClr val="000000"/>
                </a:solidFill>
                <a:latin typeface="Times New Roman"/>
                <a:ea typeface="Waree"/>
                <a:cs typeface="+mn-cs"/>
              </a:defRPr>
            </a:lvl1pPr>
          </a:lstStyle>
          <a:p>
            <a:pPr>
              <a:defRPr/>
            </a:pPr>
            <a:r>
              <a:rPr lang="en-US"/>
              <a:t>&lt;header&gt;</a:t>
            </a:r>
            <a:endParaRPr>
              <a:latin typeface="+mn-lt"/>
              <a:ea typeface="+mn-ea"/>
            </a:endParaRPr>
          </a:p>
        </p:txBody>
      </p:sp>
      <p:sp>
        <p:nvSpPr>
          <p:cNvPr id="173" name="PlaceHolder 14"/>
          <p:cNvSpPr>
            <a:spLocks noGrp="1"/>
          </p:cNvSpPr>
          <p:nvPr>
            <p:ph type="dt"/>
          </p:nvPr>
        </p:nvSpPr>
        <p:spPr>
          <a:xfrm>
            <a:off x="4278313" y="0"/>
            <a:ext cx="3265487" cy="519113"/>
          </a:xfrm>
          <a:prstGeom prst="rect">
            <a:avLst/>
          </a:prstGeom>
        </p:spPr>
        <p:txBody>
          <a:bodyPr lIns="0" tIns="0" rIns="0" bIns="0"/>
          <a:lstStyle>
            <a:lvl1pPr algn="r" fontAlgn="auto">
              <a:spcBef>
                <a:spcPts val="0"/>
              </a:spcBef>
              <a:spcAft>
                <a:spcPts val="0"/>
              </a:spcAft>
              <a:defRPr sz="1400">
                <a:solidFill>
                  <a:srgbClr val="000000"/>
                </a:solidFill>
                <a:latin typeface="Times New Roman"/>
                <a:ea typeface="Waree"/>
                <a:cs typeface="+mn-cs"/>
              </a:defRPr>
            </a:lvl1pPr>
          </a:lstStyle>
          <a:p>
            <a:pPr>
              <a:defRPr/>
            </a:pPr>
            <a:r>
              <a:rPr lang="en-US"/>
              <a:t>&lt;date/time&gt;</a:t>
            </a:r>
            <a:endParaRPr>
              <a:latin typeface="+mn-lt"/>
              <a:ea typeface="+mn-ea"/>
            </a:endParaRPr>
          </a:p>
        </p:txBody>
      </p:sp>
      <p:sp>
        <p:nvSpPr>
          <p:cNvPr id="174" name="PlaceHolder 15"/>
          <p:cNvSpPr>
            <a:spLocks noGrp="1"/>
          </p:cNvSpPr>
          <p:nvPr>
            <p:ph type="ftr"/>
          </p:nvPr>
        </p:nvSpPr>
        <p:spPr>
          <a:xfrm>
            <a:off x="0" y="10156825"/>
            <a:ext cx="3265488" cy="519113"/>
          </a:xfrm>
          <a:prstGeom prst="rect">
            <a:avLst/>
          </a:prstGeom>
        </p:spPr>
        <p:txBody>
          <a:bodyPr lIns="0" tIns="0" rIns="0" bIns="0" anchor="b"/>
          <a:lstStyle>
            <a:lvl1pPr fontAlgn="auto">
              <a:spcBef>
                <a:spcPts val="0"/>
              </a:spcBef>
              <a:spcAft>
                <a:spcPts val="0"/>
              </a:spcAft>
              <a:defRPr sz="1400">
                <a:solidFill>
                  <a:srgbClr val="000000"/>
                </a:solidFill>
                <a:latin typeface="Times New Roman"/>
                <a:ea typeface="Waree"/>
                <a:cs typeface="+mn-cs"/>
              </a:defRPr>
            </a:lvl1pPr>
          </a:lstStyle>
          <a:p>
            <a:pPr>
              <a:defRPr/>
            </a:pPr>
            <a:r>
              <a:rPr lang="en-US"/>
              <a:t>&lt;footer&gt;</a:t>
            </a:r>
            <a:endParaRPr>
              <a:latin typeface="+mn-lt"/>
              <a:ea typeface="+mn-ea"/>
            </a:endParaRPr>
          </a:p>
        </p:txBody>
      </p:sp>
      <p:sp>
        <p:nvSpPr>
          <p:cNvPr id="175" name="PlaceHolder 16"/>
          <p:cNvSpPr>
            <a:spLocks noGrp="1"/>
          </p:cNvSpPr>
          <p:nvPr>
            <p:ph type="sldNum"/>
          </p:nvPr>
        </p:nvSpPr>
        <p:spPr>
          <a:xfrm>
            <a:off x="4278313" y="10156825"/>
            <a:ext cx="3265487" cy="519113"/>
          </a:xfrm>
          <a:prstGeom prst="rect">
            <a:avLst/>
          </a:prstGeom>
        </p:spPr>
        <p:txBody>
          <a:bodyPr lIns="0" tIns="0" rIns="0" bIns="0" anchor="b"/>
          <a:lstStyle>
            <a:lvl1pPr algn="r" fontAlgn="auto">
              <a:spcBef>
                <a:spcPts val="0"/>
              </a:spcBef>
              <a:spcAft>
                <a:spcPts val="0"/>
              </a:spcAft>
              <a:defRPr sz="1400">
                <a:solidFill>
                  <a:srgbClr val="000000"/>
                </a:solidFill>
                <a:latin typeface="Times New Roman"/>
                <a:ea typeface="Waree"/>
                <a:cs typeface="+mn-cs"/>
              </a:defRPr>
            </a:lvl1pPr>
          </a:lstStyle>
          <a:p>
            <a:pPr>
              <a:defRPr/>
            </a:pPr>
            <a:fld id="{DD3E1B49-815B-4907-B3BA-00618448B9F2}" type="slidenum">
              <a:rPr lang="en-US"/>
              <a:pPr>
                <a:defRPr/>
              </a:pPr>
              <a:t>‹#›</a:t>
            </a:fld>
            <a:endParaRPr>
              <a:latin typeface="+mn-lt"/>
              <a:ea typeface="+mn-ea"/>
            </a:endParaRPr>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mn-lt"/>
        <a:ea typeface="+mn-ea"/>
        <a:cs typeface="+mn-cs"/>
      </a:defRPr>
    </a:lvl1pPr>
    <a:lvl2pPr marL="742950" indent="-285750" algn="l" rtl="0" fontAlgn="base">
      <a:spcBef>
        <a:spcPct val="30000"/>
      </a:spcBef>
      <a:spcAft>
        <a:spcPct val="0"/>
      </a:spcAft>
      <a:defRPr kern="1200">
        <a:solidFill>
          <a:schemeClr val="tx1"/>
        </a:solidFill>
        <a:latin typeface="+mn-lt"/>
        <a:ea typeface="+mn-ea"/>
        <a:cs typeface="+mn-cs"/>
      </a:defRPr>
    </a:lvl2pPr>
    <a:lvl3pPr marL="1143000" indent="-228600" algn="l" rtl="0" fontAlgn="base">
      <a:spcBef>
        <a:spcPct val="30000"/>
      </a:spcBef>
      <a:spcAft>
        <a:spcPct val="0"/>
      </a:spcAft>
      <a:defRPr kern="1200">
        <a:solidFill>
          <a:schemeClr val="tx1"/>
        </a:solidFill>
        <a:latin typeface="+mn-lt"/>
        <a:ea typeface="+mn-ea"/>
        <a:cs typeface="+mn-cs"/>
      </a:defRPr>
    </a:lvl3pPr>
    <a:lvl4pPr marL="1600200" indent="-228600" algn="l" rtl="0" fontAlgn="base">
      <a:spcBef>
        <a:spcPct val="30000"/>
      </a:spcBef>
      <a:spcAft>
        <a:spcPct val="0"/>
      </a:spcAft>
      <a:defRPr kern="1200">
        <a:solidFill>
          <a:schemeClr val="tx1"/>
        </a:solidFill>
        <a:latin typeface="+mn-lt"/>
        <a:ea typeface="+mn-ea"/>
        <a:cs typeface="+mn-cs"/>
      </a:defRPr>
    </a:lvl4pPr>
    <a:lvl5pPr marL="2057400" indent="-228600" algn="l" rtl="0" fontAlgn="base">
      <a:spcBef>
        <a:spcPct val="30000"/>
      </a:spcBef>
      <a:spcAft>
        <a:spcPct val="0"/>
      </a:spcAft>
      <a:defRPr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342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342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342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13A97272-403C-4F19-9BF1-DD6555F4C53F}" type="slidenum">
              <a:rPr lang="en-US" sz="1400">
                <a:solidFill>
                  <a:srgbClr val="000000"/>
                </a:solidFill>
                <a:latin typeface="Times New Roman" pitchFamily="18" charset="0"/>
                <a:cs typeface="DejaVu Sans"/>
              </a:rPr>
              <a:pPr algn="r"/>
              <a:t>1</a:t>
            </a:fld>
            <a:endParaRPr lang="th-TH">
              <a:cs typeface="DejaVu Sans"/>
            </a:endParaRPr>
          </a:p>
        </p:txBody>
      </p:sp>
      <p:sp>
        <p:nvSpPr>
          <p:cNvPr id="10343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343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343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343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770B66E0-060F-4252-88B8-C5775674F897}" type="slidenum">
              <a:rPr lang="en-US" sz="1400">
                <a:solidFill>
                  <a:srgbClr val="000000"/>
                </a:solidFill>
                <a:latin typeface="Times New Roman" pitchFamily="18" charset="0"/>
                <a:cs typeface="DejaVu Sans"/>
              </a:rPr>
              <a:pPr algn="r"/>
              <a:t>1</a:t>
            </a:fld>
            <a:endParaRPr lang="th-TH">
              <a:cs typeface="DejaVu Sans"/>
            </a:endParaRPr>
          </a:p>
        </p:txBody>
      </p:sp>
      <p:sp>
        <p:nvSpPr>
          <p:cNvPr id="10343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2000">
                <a:solidFill>
                  <a:srgbClr val="000000"/>
                </a:solidFill>
                <a:cs typeface="DejaVu Sans"/>
              </a:rPr>
              <a:t>Trainer welcomes trainees to class.</a:t>
            </a:r>
            <a:endParaRPr lang="th-TH">
              <a:cs typeface="DejaVu Sans"/>
            </a:endParaRPr>
          </a:p>
          <a:p>
            <a:endParaRPr lang="th-TH">
              <a:cs typeface="DejaVu Sans"/>
            </a:endParaRPr>
          </a:p>
        </p:txBody>
      </p:sp>
      <p:sp>
        <p:nvSpPr>
          <p:cNvPr id="10343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6FFDA5E2-BD45-429F-A5D1-71D2CE77BA40}" type="slidenum">
              <a:rPr lang="en-US" sz="1200">
                <a:solidFill>
                  <a:srgbClr val="000000"/>
                </a:solidFill>
                <a:cs typeface="DejaVu Sans"/>
              </a:rPr>
              <a:pPr algn="r"/>
              <a:t>1</a:t>
            </a:fld>
            <a:endParaRPr lang="th-TH">
              <a:cs typeface="DejaVu San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445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445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445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F808E446-C517-43EC-A440-7D397AAADC6E}" type="slidenum">
              <a:rPr lang="en-US" sz="1400">
                <a:solidFill>
                  <a:srgbClr val="000000"/>
                </a:solidFill>
                <a:latin typeface="Times New Roman" pitchFamily="18" charset="0"/>
                <a:cs typeface="DejaVu Sans"/>
              </a:rPr>
              <a:pPr algn="r"/>
              <a:t>2</a:t>
            </a:fld>
            <a:endParaRPr lang="th-TH">
              <a:cs typeface="DejaVu Sans"/>
            </a:endParaRPr>
          </a:p>
        </p:txBody>
      </p:sp>
      <p:sp>
        <p:nvSpPr>
          <p:cNvPr id="10445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445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445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445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07481D1D-AB82-4B1F-83CD-657A264E1E07}" type="slidenum">
              <a:rPr lang="en-US" sz="1400">
                <a:solidFill>
                  <a:srgbClr val="000000"/>
                </a:solidFill>
                <a:latin typeface="Times New Roman" pitchFamily="18" charset="0"/>
                <a:cs typeface="DejaVu Sans"/>
              </a:rPr>
              <a:pPr algn="r"/>
              <a:t>2</a:t>
            </a:fld>
            <a:endParaRPr lang="th-TH">
              <a:cs typeface="DejaVu Sans"/>
            </a:endParaRPr>
          </a:p>
        </p:txBody>
      </p:sp>
      <p:sp>
        <p:nvSpPr>
          <p:cNvPr id="10445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Trainer advises this Unit comprises four Elements, as listed on this slide explaining:</a:t>
            </a:r>
            <a:endParaRPr lang="th-TH">
              <a:cs typeface="DejaVu Sans"/>
            </a:endParaRPr>
          </a:p>
          <a:p>
            <a:r>
              <a:rPr lang="en-US" sz="1200">
                <a:solidFill>
                  <a:srgbClr val="000000"/>
                </a:solidFill>
                <a:cs typeface="DejaVu Sans"/>
              </a:rPr>
              <a:t>• Each Element comprises a number of Performance Criteria which will be identified throughout the class and explained in detail</a:t>
            </a:r>
            <a:endParaRPr lang="th-TH">
              <a:cs typeface="DejaVu Sans"/>
            </a:endParaRPr>
          </a:p>
          <a:p>
            <a:r>
              <a:rPr lang="en-US" sz="1200">
                <a:solidFill>
                  <a:srgbClr val="000000"/>
                </a:solidFill>
                <a:cs typeface="DejaVu Sans"/>
              </a:rPr>
              <a:t>• Trainees can obtain more detail from their Trainee Manual</a:t>
            </a:r>
            <a:endParaRPr lang="th-TH">
              <a:cs typeface="DejaVu Sans"/>
            </a:endParaRPr>
          </a:p>
          <a:p>
            <a:r>
              <a:rPr lang="en-US" sz="1200">
                <a:solidFill>
                  <a:srgbClr val="000000"/>
                </a:solidFill>
                <a:cs typeface="DejaVu Sans"/>
              </a:rPr>
              <a:t>• At times the course presents advice and information about various protocols but where their workplace requirements differ to what is presented, the workplace practices and standards, as well as policies and procedures must be observed.</a:t>
            </a:r>
            <a:endParaRPr lang="th-TH">
              <a:cs typeface="DejaVu Sans"/>
            </a:endParaRPr>
          </a:p>
          <a:p>
            <a:endParaRPr lang="th-TH">
              <a:cs typeface="DejaVu Sans"/>
            </a:endParaRPr>
          </a:p>
        </p:txBody>
      </p:sp>
      <p:sp>
        <p:nvSpPr>
          <p:cNvPr id="10445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F66DAEA5-A2DA-421C-8CFB-D00975104033}" type="slidenum">
              <a:rPr lang="en-US" sz="1200">
                <a:solidFill>
                  <a:srgbClr val="000000"/>
                </a:solidFill>
                <a:cs typeface="DejaVu Sans"/>
              </a:rPr>
              <a:pPr algn="r"/>
              <a:t>2</a:t>
            </a:fld>
            <a:endParaRPr lang="th-TH">
              <a:cs typeface="DejaVu San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547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547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547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5DE03D1C-1205-4877-A058-C9A89E4119E0}" type="slidenum">
              <a:rPr lang="en-US" sz="1400">
                <a:solidFill>
                  <a:srgbClr val="000000"/>
                </a:solidFill>
                <a:latin typeface="Times New Roman" pitchFamily="18" charset="0"/>
                <a:cs typeface="DejaVu Sans"/>
              </a:rPr>
              <a:pPr algn="r"/>
              <a:t>3</a:t>
            </a:fld>
            <a:endParaRPr lang="th-TH">
              <a:cs typeface="DejaVu Sans"/>
            </a:endParaRPr>
          </a:p>
        </p:txBody>
      </p:sp>
      <p:sp>
        <p:nvSpPr>
          <p:cNvPr id="10547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547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548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548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0571FB62-A87D-4E64-994C-CCADF4AC218F}" type="slidenum">
              <a:rPr lang="en-US" sz="1400">
                <a:solidFill>
                  <a:srgbClr val="000000"/>
                </a:solidFill>
                <a:latin typeface="Times New Roman" pitchFamily="18" charset="0"/>
                <a:cs typeface="DejaVu Sans"/>
              </a:rPr>
              <a:pPr algn="r"/>
              <a:t>3</a:t>
            </a:fld>
            <a:endParaRPr lang="th-TH">
              <a:cs typeface="DejaVu Sans"/>
            </a:endParaRPr>
          </a:p>
        </p:txBody>
      </p:sp>
      <p:sp>
        <p:nvSpPr>
          <p:cNvPr id="10548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Trainer advises that assessment for this Unit may take several forms all of which are aimed at verifying they have achieved competency for the Unit as required.</a:t>
            </a:r>
            <a:endParaRPr lang="th-TH">
              <a:cs typeface="DejaVu Sans"/>
            </a:endParaRPr>
          </a:p>
          <a:p>
            <a:endParaRPr lang="th-TH">
              <a:cs typeface="DejaVu Sans"/>
            </a:endParaRPr>
          </a:p>
          <a:p>
            <a:r>
              <a:rPr lang="en-US" sz="1200">
                <a:solidFill>
                  <a:srgbClr val="000000"/>
                </a:solidFill>
                <a:cs typeface="DejaVu Sans"/>
              </a:rPr>
              <a:t>Trainer indicates the methods of assessment that will be applied to them for this Unit.</a:t>
            </a:r>
            <a:endParaRPr lang="th-TH">
              <a:cs typeface="DejaVu Sans"/>
            </a:endParaRPr>
          </a:p>
        </p:txBody>
      </p:sp>
      <p:sp>
        <p:nvSpPr>
          <p:cNvPr id="10548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29407931-122D-4326-A8A5-63BC73C62EDB}" type="slidenum">
              <a:rPr lang="en-US" sz="1200">
                <a:solidFill>
                  <a:srgbClr val="000000"/>
                </a:solidFill>
                <a:cs typeface="DejaVu Sans"/>
              </a:rPr>
              <a:pPr algn="r"/>
              <a:t>3</a:t>
            </a:fld>
            <a:endParaRPr lang="th-TH">
              <a:cs typeface="DejaVu Sans"/>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649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650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650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ABC09345-6BC4-487C-9DA1-7231E191CAB3}" type="slidenum">
              <a:rPr lang="en-US" sz="1400">
                <a:solidFill>
                  <a:srgbClr val="000000"/>
                </a:solidFill>
                <a:latin typeface="Times New Roman" pitchFamily="18" charset="0"/>
                <a:cs typeface="DejaVu Sans"/>
              </a:rPr>
              <a:pPr algn="r"/>
              <a:t>4</a:t>
            </a:fld>
            <a:endParaRPr lang="th-TH">
              <a:cs typeface="DejaVu Sans"/>
            </a:endParaRPr>
          </a:p>
        </p:txBody>
      </p:sp>
      <p:sp>
        <p:nvSpPr>
          <p:cNvPr id="10650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650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650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650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61036A43-0394-4015-BC29-D170C3DCB575}" type="slidenum">
              <a:rPr lang="en-US" sz="1400">
                <a:solidFill>
                  <a:srgbClr val="000000"/>
                </a:solidFill>
                <a:latin typeface="Times New Roman" pitchFamily="18" charset="0"/>
                <a:cs typeface="DejaVu Sans"/>
              </a:rPr>
              <a:pPr algn="r"/>
              <a:t>4</a:t>
            </a:fld>
            <a:endParaRPr lang="th-TH">
              <a:cs typeface="DejaVu Sans"/>
            </a:endParaRPr>
          </a:p>
        </p:txBody>
      </p:sp>
      <p:sp>
        <p:nvSpPr>
          <p:cNvPr id="10650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Introduce topic.</a:t>
            </a:r>
            <a:endParaRPr lang="th-TH">
              <a:cs typeface="DejaVu Sans"/>
            </a:endParaRPr>
          </a:p>
          <a:p>
            <a:endParaRPr lang="th-TH">
              <a:cs typeface="DejaVu Sans"/>
            </a:endParaRPr>
          </a:p>
          <a:p>
            <a:r>
              <a:rPr lang="en-US" sz="1200" b="1">
                <a:solidFill>
                  <a:srgbClr val="000000"/>
                </a:solidFill>
                <a:cs typeface="DejaVu Sans"/>
              </a:rPr>
              <a:t>Class Activity – General Discussion</a:t>
            </a:r>
            <a:endParaRPr lang="th-TH">
              <a:cs typeface="DejaVu Sans"/>
            </a:endParaRPr>
          </a:p>
          <a:p>
            <a:endParaRPr lang="th-TH">
              <a:cs typeface="DejaVu Sans"/>
            </a:endParaRPr>
          </a:p>
          <a:p>
            <a:r>
              <a:rPr lang="en-US" sz="1200">
                <a:solidFill>
                  <a:srgbClr val="000000"/>
                </a:solidFill>
                <a:cs typeface="DejaVu Sans"/>
              </a:rPr>
              <a:t>Ask general questions:</a:t>
            </a:r>
            <a:endParaRPr lang="th-TH">
              <a:cs typeface="DejaVu Sans"/>
            </a:endParaRPr>
          </a:p>
          <a:p>
            <a:pPr>
              <a:buFont typeface="Arial" pitchFamily="34" charset="0"/>
              <a:buChar char="•"/>
            </a:pPr>
            <a:r>
              <a:rPr lang="en-US" sz="1200">
                <a:solidFill>
                  <a:srgbClr val="000000"/>
                </a:solidFill>
                <a:cs typeface="DejaVu Sans"/>
              </a:rPr>
              <a:t>What is the role of housekeeping?</a:t>
            </a:r>
            <a:endParaRPr lang="th-TH">
              <a:cs typeface="DejaVu Sans"/>
            </a:endParaRPr>
          </a:p>
          <a:p>
            <a:pPr>
              <a:buFont typeface="Arial" pitchFamily="34" charset="0"/>
              <a:buChar char="•"/>
            </a:pPr>
            <a:r>
              <a:rPr lang="en-US" sz="1200">
                <a:solidFill>
                  <a:srgbClr val="000000"/>
                </a:solidFill>
                <a:cs typeface="DejaVu Sans"/>
              </a:rPr>
              <a:t>What requests are made to housekeeping?</a:t>
            </a:r>
            <a:endParaRPr lang="th-TH">
              <a:cs typeface="DejaVu Sans"/>
            </a:endParaRPr>
          </a:p>
          <a:p>
            <a:pPr>
              <a:buFont typeface="Arial" pitchFamily="34" charset="0"/>
              <a:buChar char="•"/>
            </a:pPr>
            <a:r>
              <a:rPr lang="en-US" sz="1200">
                <a:solidFill>
                  <a:srgbClr val="000000"/>
                </a:solidFill>
                <a:cs typeface="DejaVu Sans"/>
              </a:rPr>
              <a:t>Who do they come from?</a:t>
            </a:r>
            <a:endParaRPr lang="th-TH">
              <a:cs typeface="DejaVu Sans"/>
            </a:endParaRPr>
          </a:p>
        </p:txBody>
      </p:sp>
      <p:sp>
        <p:nvSpPr>
          <p:cNvPr id="10650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AD9AF73C-3691-4E44-8B77-6EA0D0D92F33}" type="slidenum">
              <a:rPr lang="en-US" sz="1200">
                <a:solidFill>
                  <a:srgbClr val="000000"/>
                </a:solidFill>
                <a:cs typeface="DejaVu Sans"/>
              </a:rPr>
              <a:pPr algn="r"/>
              <a:t>4</a:t>
            </a:fld>
            <a:endParaRPr lang="th-TH">
              <a:cs typeface="DejaVu Sans"/>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752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752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752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01AA5674-8E46-4587-B27D-6C4F122A986E}" type="slidenum">
              <a:rPr lang="en-US" sz="1400">
                <a:solidFill>
                  <a:srgbClr val="000000"/>
                </a:solidFill>
                <a:latin typeface="Times New Roman" pitchFamily="18" charset="0"/>
                <a:cs typeface="DejaVu Sans"/>
              </a:rPr>
              <a:pPr algn="r"/>
              <a:t>5</a:t>
            </a:fld>
            <a:endParaRPr lang="th-TH">
              <a:cs typeface="DejaVu Sans"/>
            </a:endParaRPr>
          </a:p>
        </p:txBody>
      </p:sp>
      <p:sp>
        <p:nvSpPr>
          <p:cNvPr id="10752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752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752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752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22172E7E-B506-4B1E-BBEE-0585027F4C77}" type="slidenum">
              <a:rPr lang="en-US" sz="1400">
                <a:solidFill>
                  <a:srgbClr val="000000"/>
                </a:solidFill>
                <a:latin typeface="Times New Roman" pitchFamily="18" charset="0"/>
                <a:cs typeface="DejaVu Sans"/>
              </a:rPr>
              <a:pPr algn="r"/>
              <a:t>5</a:t>
            </a:fld>
            <a:endParaRPr lang="th-TH">
              <a:cs typeface="DejaVu Sans"/>
            </a:endParaRPr>
          </a:p>
        </p:txBody>
      </p:sp>
      <p:sp>
        <p:nvSpPr>
          <p:cNvPr id="10753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Trainer identifies the Performance Criteria for this Element, as listed on the slide.</a:t>
            </a:r>
            <a:endParaRPr lang="th-TH">
              <a:cs typeface="DejaVu Sans"/>
            </a:endParaRPr>
          </a:p>
          <a:p>
            <a:endParaRPr lang="th-TH">
              <a:cs typeface="DejaVu Sans"/>
            </a:endParaRPr>
          </a:p>
        </p:txBody>
      </p:sp>
      <p:sp>
        <p:nvSpPr>
          <p:cNvPr id="10753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F3254C80-6A18-4241-AA16-D93FFEFB5E00}" type="slidenum">
              <a:rPr lang="en-US" sz="1200">
                <a:solidFill>
                  <a:srgbClr val="000000"/>
                </a:solidFill>
                <a:cs typeface="DejaVu Sans"/>
              </a:rPr>
              <a:pPr algn="r"/>
              <a:t>5</a:t>
            </a:fld>
            <a:endParaRPr lang="th-TH">
              <a:cs typeface="DejaVu Sans"/>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854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854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854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8ABE1BEA-B3F6-4FE8-9F09-910E16CF1574}" type="slidenum">
              <a:rPr lang="en-US" sz="1400">
                <a:solidFill>
                  <a:srgbClr val="000000"/>
                </a:solidFill>
                <a:latin typeface="Times New Roman" pitchFamily="18" charset="0"/>
                <a:cs typeface="DejaVu Sans"/>
              </a:rPr>
              <a:pPr algn="r"/>
              <a:t>6</a:t>
            </a:fld>
            <a:endParaRPr lang="th-TH">
              <a:cs typeface="DejaVu Sans"/>
            </a:endParaRPr>
          </a:p>
        </p:txBody>
      </p:sp>
      <p:sp>
        <p:nvSpPr>
          <p:cNvPr id="10855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855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855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855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3425F9AD-FD70-47B3-A7E9-EDE54D2344CF}" type="slidenum">
              <a:rPr lang="en-US" sz="1400">
                <a:solidFill>
                  <a:srgbClr val="000000"/>
                </a:solidFill>
                <a:latin typeface="Times New Roman" pitchFamily="18" charset="0"/>
                <a:cs typeface="DejaVu Sans"/>
              </a:rPr>
              <a:pPr algn="r"/>
              <a:t>6</a:t>
            </a:fld>
            <a:endParaRPr lang="th-TH">
              <a:cs typeface="DejaVu Sans"/>
            </a:endParaRPr>
          </a:p>
        </p:txBody>
      </p:sp>
      <p:sp>
        <p:nvSpPr>
          <p:cNvPr id="10855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How can hotels make a hotel feel like a ‘home away from home”?</a:t>
            </a:r>
            <a:endParaRPr lang="th-TH">
              <a:cs typeface="DejaVu Sans"/>
            </a:endParaRPr>
          </a:p>
          <a:p>
            <a:pPr>
              <a:buFont typeface="Arial" pitchFamily="34" charset="0"/>
              <a:buChar char="•"/>
            </a:pPr>
            <a:r>
              <a:rPr lang="en-US" sz="1200">
                <a:solidFill>
                  <a:srgbClr val="000000"/>
                </a:solidFill>
                <a:cs typeface="DejaVu Sans"/>
              </a:rPr>
              <a:t>Give some examples of times when a housekeeper may need to exercise discretion in relation to a guest’s behaviour or possessions?</a:t>
            </a:r>
            <a:endParaRPr lang="th-TH">
              <a:cs typeface="DejaVu Sans"/>
            </a:endParaRPr>
          </a:p>
          <a:p>
            <a:endParaRPr lang="th-TH">
              <a:cs typeface="DejaVu Sans"/>
            </a:endParaRPr>
          </a:p>
        </p:txBody>
      </p:sp>
      <p:sp>
        <p:nvSpPr>
          <p:cNvPr id="10855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CFA8975B-78D7-4EBD-ABC5-7A5FBE98B758}" type="slidenum">
              <a:rPr lang="en-US" sz="1200">
                <a:solidFill>
                  <a:srgbClr val="000000"/>
                </a:solidFill>
                <a:cs typeface="DejaVu Sans"/>
              </a:rPr>
              <a:pPr algn="r"/>
              <a:t>6</a:t>
            </a:fld>
            <a:endParaRPr lang="th-TH">
              <a:cs typeface="DejaVu Sans"/>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957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957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957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754F0116-4347-4118-90EE-13FF271C4C77}" type="slidenum">
              <a:rPr lang="en-US" sz="1400">
                <a:solidFill>
                  <a:srgbClr val="000000"/>
                </a:solidFill>
                <a:latin typeface="Times New Roman" pitchFamily="18" charset="0"/>
                <a:cs typeface="DejaVu Sans"/>
              </a:rPr>
              <a:pPr algn="r"/>
              <a:t>7</a:t>
            </a:fld>
            <a:endParaRPr lang="th-TH">
              <a:cs typeface="DejaVu Sans"/>
            </a:endParaRPr>
          </a:p>
        </p:txBody>
      </p:sp>
      <p:sp>
        <p:nvSpPr>
          <p:cNvPr id="10957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0957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0957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0957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D51ACE2-93C4-4852-A954-DA543CB6A0D1}" type="slidenum">
              <a:rPr lang="en-US" sz="1400">
                <a:solidFill>
                  <a:srgbClr val="000000"/>
                </a:solidFill>
                <a:latin typeface="Times New Roman" pitchFamily="18" charset="0"/>
                <a:cs typeface="DejaVu Sans"/>
              </a:rPr>
              <a:pPr algn="r"/>
              <a:t>7</a:t>
            </a:fld>
            <a:endParaRPr lang="th-TH">
              <a:cs typeface="DejaVu Sans"/>
            </a:endParaRPr>
          </a:p>
        </p:txBody>
      </p:sp>
      <p:sp>
        <p:nvSpPr>
          <p:cNvPr id="10957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Think about items that you use on a regular basis at home that may not be found in a hotel room.</a:t>
            </a:r>
            <a:endParaRPr lang="th-TH">
              <a:cs typeface="DejaVu Sans"/>
            </a:endParaRPr>
          </a:p>
          <a:p>
            <a:pPr>
              <a:buFont typeface="Arial" pitchFamily="34" charset="0"/>
              <a:buChar char="•"/>
            </a:pPr>
            <a:r>
              <a:rPr lang="en-US" sz="1200">
                <a:solidFill>
                  <a:srgbClr val="000000"/>
                </a:solidFill>
                <a:cs typeface="DejaVu Sans"/>
              </a:rPr>
              <a:t>Get the audience to list these items on a board.</a:t>
            </a:r>
            <a:endParaRPr lang="th-TH">
              <a:cs typeface="DejaVu Sans"/>
            </a:endParaRPr>
          </a:p>
          <a:p>
            <a:endParaRPr lang="th-TH">
              <a:cs typeface="DejaVu Sans"/>
            </a:endParaRPr>
          </a:p>
        </p:txBody>
      </p:sp>
      <p:sp>
        <p:nvSpPr>
          <p:cNvPr id="10957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7F3F08BB-47B5-4F28-8C71-81C9B5FB709D}" type="slidenum">
              <a:rPr lang="en-US" sz="1200">
                <a:solidFill>
                  <a:srgbClr val="000000"/>
                </a:solidFill>
                <a:cs typeface="DejaVu Sans"/>
              </a:rPr>
              <a:pPr algn="r"/>
              <a:t>7</a:t>
            </a:fld>
            <a:endParaRPr lang="th-TH">
              <a:cs typeface="DejaVu Sans"/>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059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059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059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941C06AA-5CD0-444D-AEAA-8E77FEDF08BF}" type="slidenum">
              <a:rPr lang="en-US" sz="1400">
                <a:solidFill>
                  <a:srgbClr val="000000"/>
                </a:solidFill>
                <a:latin typeface="Times New Roman" pitchFamily="18" charset="0"/>
                <a:cs typeface="DejaVu Sans"/>
              </a:rPr>
              <a:pPr algn="r"/>
              <a:t>8</a:t>
            </a:fld>
            <a:endParaRPr lang="th-TH">
              <a:cs typeface="DejaVu Sans"/>
            </a:endParaRPr>
          </a:p>
        </p:txBody>
      </p:sp>
      <p:sp>
        <p:nvSpPr>
          <p:cNvPr id="11059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059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060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060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91FECA5-B494-489E-96AB-A30ACF0E36CC}" type="slidenum">
              <a:rPr lang="en-US" sz="1400">
                <a:solidFill>
                  <a:srgbClr val="000000"/>
                </a:solidFill>
                <a:latin typeface="Times New Roman" pitchFamily="18" charset="0"/>
                <a:cs typeface="DejaVu Sans"/>
              </a:rPr>
              <a:pPr algn="r"/>
              <a:t>8</a:t>
            </a:fld>
            <a:endParaRPr lang="th-TH">
              <a:cs typeface="DejaVu Sans"/>
            </a:endParaRPr>
          </a:p>
        </p:txBody>
      </p:sp>
      <p:sp>
        <p:nvSpPr>
          <p:cNvPr id="11060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would you consider to be the ‘essential items’ that are required in a room?</a:t>
            </a:r>
            <a:endParaRPr lang="th-TH">
              <a:cs typeface="DejaVu Sans"/>
            </a:endParaRPr>
          </a:p>
          <a:p>
            <a:pPr>
              <a:buFont typeface="Arial" pitchFamily="34" charset="0"/>
              <a:buChar char="•"/>
            </a:pPr>
            <a:r>
              <a:rPr lang="en-US" sz="1200">
                <a:solidFill>
                  <a:srgbClr val="000000"/>
                </a:solidFill>
                <a:cs typeface="DejaVu Sans"/>
              </a:rPr>
              <a:t>Where would these items be located in a room?</a:t>
            </a:r>
            <a:endParaRPr lang="th-TH">
              <a:cs typeface="DejaVu Sans"/>
            </a:endParaRPr>
          </a:p>
          <a:p>
            <a:pPr>
              <a:buFont typeface="Arial" pitchFamily="34" charset="0"/>
              <a:buChar char="•"/>
            </a:pPr>
            <a:r>
              <a:rPr lang="en-US" sz="1200">
                <a:solidFill>
                  <a:srgbClr val="000000"/>
                </a:solidFill>
                <a:cs typeface="DejaVu Sans"/>
              </a:rPr>
              <a:t>How much would it cost to fit out a room?</a:t>
            </a:r>
            <a:endParaRPr lang="th-TH">
              <a:cs typeface="DejaVu Sans"/>
            </a:endParaRPr>
          </a:p>
          <a:p>
            <a:endParaRPr lang="th-TH">
              <a:cs typeface="DejaVu Sans"/>
            </a:endParaRPr>
          </a:p>
        </p:txBody>
      </p:sp>
      <p:sp>
        <p:nvSpPr>
          <p:cNvPr id="11060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CBEEC139-FBDC-4367-B025-09F993116137}" type="slidenum">
              <a:rPr lang="en-US" sz="1200">
                <a:solidFill>
                  <a:srgbClr val="000000"/>
                </a:solidFill>
                <a:cs typeface="DejaVu Sans"/>
              </a:rPr>
              <a:pPr algn="r"/>
              <a:t>8</a:t>
            </a:fld>
            <a:endParaRPr lang="th-TH">
              <a:cs typeface="DejaVu Sans"/>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161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162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162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6E867818-E1FC-472D-B294-9A7CCCE3E832}" type="slidenum">
              <a:rPr lang="en-US" sz="1400">
                <a:solidFill>
                  <a:srgbClr val="000000"/>
                </a:solidFill>
                <a:latin typeface="Times New Roman" pitchFamily="18" charset="0"/>
                <a:cs typeface="DejaVu Sans"/>
              </a:rPr>
              <a:pPr algn="r"/>
              <a:t>9</a:t>
            </a:fld>
            <a:endParaRPr lang="th-TH">
              <a:cs typeface="DejaVu Sans"/>
            </a:endParaRPr>
          </a:p>
        </p:txBody>
      </p:sp>
      <p:sp>
        <p:nvSpPr>
          <p:cNvPr id="11162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162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162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162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71689EB2-1D20-4C50-96C1-69FCDC9971AF}" type="slidenum">
              <a:rPr lang="en-US" sz="1400">
                <a:solidFill>
                  <a:srgbClr val="000000"/>
                </a:solidFill>
                <a:latin typeface="Times New Roman" pitchFamily="18" charset="0"/>
                <a:cs typeface="DejaVu Sans"/>
              </a:rPr>
              <a:pPr algn="r"/>
              <a:t>9</a:t>
            </a:fld>
            <a:endParaRPr lang="th-TH">
              <a:cs typeface="DejaVu Sans"/>
            </a:endParaRPr>
          </a:p>
        </p:txBody>
      </p:sp>
      <p:sp>
        <p:nvSpPr>
          <p:cNvPr id="11162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each of these items normally located?</a:t>
            </a:r>
            <a:endParaRPr lang="th-TH">
              <a:cs typeface="DejaVu Sans"/>
            </a:endParaRPr>
          </a:p>
          <a:p>
            <a:pPr>
              <a:buFont typeface="Arial" pitchFamily="34" charset="0"/>
              <a:buChar char="•"/>
            </a:pPr>
            <a:r>
              <a:rPr lang="en-US" sz="1200">
                <a:solidFill>
                  <a:srgbClr val="000000"/>
                </a:solidFill>
                <a:cs typeface="DejaVu Sans"/>
              </a:rPr>
              <a:t>What type of guest would normally require this item?</a:t>
            </a:r>
            <a:endParaRPr lang="th-TH">
              <a:cs typeface="DejaVu Sans"/>
            </a:endParaRPr>
          </a:p>
          <a:p>
            <a:pPr>
              <a:buFont typeface="Arial" pitchFamily="34" charset="0"/>
              <a:buChar char="•"/>
            </a:pPr>
            <a:r>
              <a:rPr lang="en-US" sz="1200">
                <a:solidFill>
                  <a:srgbClr val="000000"/>
                </a:solidFill>
                <a:cs typeface="DejaVu Sans"/>
              </a:rPr>
              <a:t>At what time of the day is this item normally required?</a:t>
            </a:r>
            <a:endParaRPr lang="th-TH">
              <a:cs typeface="DejaVu Sans"/>
            </a:endParaRPr>
          </a:p>
          <a:p>
            <a:endParaRPr lang="th-TH">
              <a:cs typeface="DejaVu Sans"/>
            </a:endParaRPr>
          </a:p>
        </p:txBody>
      </p:sp>
      <p:sp>
        <p:nvSpPr>
          <p:cNvPr id="11162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66258E5E-12CE-46E7-A5E4-19A6734470B1}" type="slidenum">
              <a:rPr lang="en-US" sz="1200">
                <a:solidFill>
                  <a:srgbClr val="000000"/>
                </a:solidFill>
                <a:cs typeface="DejaVu Sans"/>
              </a:rPr>
              <a:pPr algn="r"/>
              <a:t>9</a:t>
            </a:fld>
            <a:endParaRPr lang="th-TH">
              <a:cs typeface="DejaVu Sans"/>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264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264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264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3D16A7AD-AE39-4721-BFD8-97AA058009B4}" type="slidenum">
              <a:rPr lang="en-US" sz="1400">
                <a:solidFill>
                  <a:srgbClr val="000000"/>
                </a:solidFill>
                <a:latin typeface="Times New Roman" pitchFamily="18" charset="0"/>
                <a:cs typeface="DejaVu Sans"/>
              </a:rPr>
              <a:pPr algn="r"/>
              <a:t>10</a:t>
            </a:fld>
            <a:endParaRPr lang="th-TH">
              <a:cs typeface="DejaVu Sans"/>
            </a:endParaRPr>
          </a:p>
        </p:txBody>
      </p:sp>
      <p:sp>
        <p:nvSpPr>
          <p:cNvPr id="11264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264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264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264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0C8D0124-AE15-4358-8974-6C887903A888}" type="slidenum">
              <a:rPr lang="en-US" sz="1400">
                <a:solidFill>
                  <a:srgbClr val="000000"/>
                </a:solidFill>
                <a:latin typeface="Times New Roman" pitchFamily="18" charset="0"/>
                <a:cs typeface="DejaVu Sans"/>
              </a:rPr>
              <a:pPr algn="r"/>
              <a:t>10</a:t>
            </a:fld>
            <a:endParaRPr lang="th-TH">
              <a:cs typeface="DejaVu Sans"/>
            </a:endParaRPr>
          </a:p>
        </p:txBody>
      </p:sp>
      <p:sp>
        <p:nvSpPr>
          <p:cNvPr id="11265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each of these items normally located?</a:t>
            </a:r>
            <a:endParaRPr lang="th-TH">
              <a:cs typeface="DejaVu Sans"/>
            </a:endParaRPr>
          </a:p>
          <a:p>
            <a:pPr>
              <a:buFont typeface="Arial" pitchFamily="34" charset="0"/>
              <a:buChar char="•"/>
            </a:pPr>
            <a:r>
              <a:rPr lang="en-US" sz="1200">
                <a:solidFill>
                  <a:srgbClr val="000000"/>
                </a:solidFill>
                <a:cs typeface="DejaVu Sans"/>
              </a:rPr>
              <a:t>What type of guest would normally require this item?</a:t>
            </a:r>
            <a:endParaRPr lang="th-TH">
              <a:cs typeface="DejaVu Sans"/>
            </a:endParaRPr>
          </a:p>
          <a:p>
            <a:pPr>
              <a:buFont typeface="Arial" pitchFamily="34" charset="0"/>
              <a:buChar char="•"/>
            </a:pPr>
            <a:r>
              <a:rPr lang="en-US" sz="1200">
                <a:solidFill>
                  <a:srgbClr val="000000"/>
                </a:solidFill>
                <a:cs typeface="DejaVu Sans"/>
              </a:rPr>
              <a:t>At what time of the day is this item normally required?</a:t>
            </a:r>
            <a:endParaRPr lang="th-TH">
              <a:cs typeface="DejaVu Sans"/>
            </a:endParaRPr>
          </a:p>
          <a:p>
            <a:endParaRPr lang="th-TH">
              <a:cs typeface="DejaVu Sans"/>
            </a:endParaRPr>
          </a:p>
        </p:txBody>
      </p:sp>
      <p:sp>
        <p:nvSpPr>
          <p:cNvPr id="11265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8FB44060-C154-4BB9-8774-42601C9A6DED}" type="slidenum">
              <a:rPr lang="en-US" sz="1200">
                <a:solidFill>
                  <a:srgbClr val="000000"/>
                </a:solidFill>
                <a:cs typeface="DejaVu Sans"/>
              </a:rPr>
              <a:pPr algn="r"/>
              <a:t>10</a:t>
            </a:fld>
            <a:endParaRPr lang="th-TH">
              <a:cs typeface="DejaVu Sans"/>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366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366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366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C37B7BF1-9CD6-40FF-8D48-A8242AD97316}" type="slidenum">
              <a:rPr lang="en-US" sz="1400">
                <a:solidFill>
                  <a:srgbClr val="000000"/>
                </a:solidFill>
                <a:latin typeface="Times New Roman" pitchFamily="18" charset="0"/>
                <a:cs typeface="DejaVu Sans"/>
              </a:rPr>
              <a:pPr algn="r"/>
              <a:t>11</a:t>
            </a:fld>
            <a:endParaRPr lang="th-TH">
              <a:cs typeface="DejaVu Sans"/>
            </a:endParaRPr>
          </a:p>
        </p:txBody>
      </p:sp>
      <p:sp>
        <p:nvSpPr>
          <p:cNvPr id="11367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367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367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367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2303F94F-E5D4-42F0-8F6B-A119389D1610}" type="slidenum">
              <a:rPr lang="en-US" sz="1400">
                <a:solidFill>
                  <a:srgbClr val="000000"/>
                </a:solidFill>
                <a:latin typeface="Times New Roman" pitchFamily="18" charset="0"/>
                <a:cs typeface="DejaVu Sans"/>
              </a:rPr>
              <a:pPr algn="r"/>
              <a:t>11</a:t>
            </a:fld>
            <a:endParaRPr lang="th-TH">
              <a:cs typeface="DejaVu Sans"/>
            </a:endParaRPr>
          </a:p>
        </p:txBody>
      </p:sp>
      <p:sp>
        <p:nvSpPr>
          <p:cNvPr id="11367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Which position in the housekeeping department would normally perform this function?</a:t>
            </a:r>
            <a:endParaRPr lang="th-TH">
              <a:cs typeface="DejaVu Sans"/>
            </a:endParaRPr>
          </a:p>
          <a:p>
            <a:pPr>
              <a:buFont typeface="Arial" pitchFamily="34" charset="0"/>
              <a:buChar char="•"/>
            </a:pPr>
            <a:r>
              <a:rPr lang="en-US" sz="1200">
                <a:solidFill>
                  <a:srgbClr val="000000"/>
                </a:solidFill>
                <a:cs typeface="DejaVu Sans"/>
              </a:rPr>
              <a:t>What equipment and supplies are required?</a:t>
            </a:r>
            <a:endParaRPr lang="th-TH">
              <a:cs typeface="DejaVu Sans"/>
            </a:endParaRPr>
          </a:p>
          <a:p>
            <a:endParaRPr lang="th-TH">
              <a:cs typeface="DejaVu Sans"/>
            </a:endParaRPr>
          </a:p>
        </p:txBody>
      </p:sp>
      <p:sp>
        <p:nvSpPr>
          <p:cNvPr id="11367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F37308B8-D533-4C9B-9EEE-FB3C51940590}" type="slidenum">
              <a:rPr lang="en-US" sz="1200">
                <a:solidFill>
                  <a:srgbClr val="000000"/>
                </a:solidFill>
                <a:cs typeface="DejaVu Sans"/>
              </a:rPr>
              <a:pPr algn="r"/>
              <a:t>11</a:t>
            </a:fld>
            <a:endParaRPr lang="th-TH">
              <a:cs typeface="DejaVu Sans"/>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469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469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469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B756B6CD-AEFB-48EB-B377-AAEC89015D75}" type="slidenum">
              <a:rPr lang="en-US" sz="1400">
                <a:solidFill>
                  <a:srgbClr val="000000"/>
                </a:solidFill>
                <a:latin typeface="Times New Roman" pitchFamily="18" charset="0"/>
                <a:cs typeface="DejaVu Sans"/>
              </a:rPr>
              <a:pPr algn="r"/>
              <a:t>12</a:t>
            </a:fld>
            <a:endParaRPr lang="th-TH">
              <a:cs typeface="DejaVu Sans"/>
            </a:endParaRPr>
          </a:p>
        </p:txBody>
      </p:sp>
      <p:sp>
        <p:nvSpPr>
          <p:cNvPr id="11469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469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469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469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4C2CCF5B-7892-42A2-8AA2-8D54A65C5C19}" type="slidenum">
              <a:rPr lang="en-US" sz="1400">
                <a:solidFill>
                  <a:srgbClr val="000000"/>
                </a:solidFill>
                <a:latin typeface="Times New Roman" pitchFamily="18" charset="0"/>
                <a:cs typeface="DejaVu Sans"/>
              </a:rPr>
              <a:pPr algn="r"/>
              <a:t>12</a:t>
            </a:fld>
            <a:endParaRPr lang="th-TH">
              <a:cs typeface="DejaVu Sans"/>
            </a:endParaRPr>
          </a:p>
        </p:txBody>
      </p:sp>
      <p:sp>
        <p:nvSpPr>
          <p:cNvPr id="11469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Who is responsible for making repairs?</a:t>
            </a:r>
            <a:endParaRPr lang="th-TH">
              <a:cs typeface="DejaVu Sans"/>
            </a:endParaRPr>
          </a:p>
          <a:p>
            <a:pPr>
              <a:buFont typeface="Arial" pitchFamily="34" charset="0"/>
              <a:buChar char="•"/>
            </a:pPr>
            <a:r>
              <a:rPr lang="en-US" sz="1200">
                <a:solidFill>
                  <a:srgbClr val="000000"/>
                </a:solidFill>
                <a:cs typeface="DejaVu Sans"/>
              </a:rPr>
              <a:t>Are there replacement items close at hand? Where would these normally be kept?</a:t>
            </a:r>
            <a:endParaRPr lang="th-TH">
              <a:cs typeface="DejaVu Sans"/>
            </a:endParaRPr>
          </a:p>
          <a:p>
            <a:endParaRPr lang="th-TH">
              <a:cs typeface="DejaVu Sans"/>
            </a:endParaRPr>
          </a:p>
        </p:txBody>
      </p:sp>
      <p:sp>
        <p:nvSpPr>
          <p:cNvPr id="11469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7D0EF467-A8A5-4FF5-BB75-C0ED8C7106A8}" type="slidenum">
              <a:rPr lang="en-US" sz="1200">
                <a:solidFill>
                  <a:srgbClr val="000000"/>
                </a:solidFill>
                <a:cs typeface="DejaVu Sans"/>
              </a:rPr>
              <a:pPr algn="r"/>
              <a:t>12</a:t>
            </a:fld>
            <a:endParaRPr lang="th-TH">
              <a:cs typeface="DejaVu Sans"/>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571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571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571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335F648B-650D-4DA7-BBC6-462EB9BE3EF0}" type="slidenum">
              <a:rPr lang="en-US" sz="1400">
                <a:solidFill>
                  <a:srgbClr val="000000"/>
                </a:solidFill>
                <a:latin typeface="Times New Roman" pitchFamily="18" charset="0"/>
                <a:cs typeface="DejaVu Sans"/>
              </a:rPr>
              <a:pPr algn="r"/>
              <a:t>13</a:t>
            </a:fld>
            <a:endParaRPr lang="th-TH">
              <a:cs typeface="DejaVu Sans"/>
            </a:endParaRPr>
          </a:p>
        </p:txBody>
      </p:sp>
      <p:sp>
        <p:nvSpPr>
          <p:cNvPr id="11571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571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572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572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8F5B05E5-1989-4254-9521-F53118EB5A1D}" type="slidenum">
              <a:rPr lang="en-US" sz="1400">
                <a:solidFill>
                  <a:srgbClr val="000000"/>
                </a:solidFill>
                <a:latin typeface="Times New Roman" pitchFamily="18" charset="0"/>
                <a:cs typeface="DejaVu Sans"/>
              </a:rPr>
              <a:pPr algn="r"/>
              <a:t>13</a:t>
            </a:fld>
            <a:endParaRPr lang="th-TH">
              <a:cs typeface="DejaVu Sans"/>
            </a:endParaRPr>
          </a:p>
        </p:txBody>
      </p:sp>
      <p:sp>
        <p:nvSpPr>
          <p:cNvPr id="11572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Which position in the housekeeping department would normally perform this function?</a:t>
            </a:r>
            <a:endParaRPr lang="th-TH">
              <a:cs typeface="DejaVu Sans"/>
            </a:endParaRPr>
          </a:p>
          <a:p>
            <a:pPr>
              <a:buFont typeface="Arial" pitchFamily="34" charset="0"/>
              <a:buChar char="•"/>
            </a:pPr>
            <a:r>
              <a:rPr lang="en-US" sz="1200">
                <a:solidFill>
                  <a:srgbClr val="000000"/>
                </a:solidFill>
                <a:cs typeface="DejaVu Sans"/>
              </a:rPr>
              <a:t>What equipment and supplies are required?</a:t>
            </a:r>
            <a:endParaRPr lang="th-TH">
              <a:cs typeface="DejaVu Sans"/>
            </a:endParaRPr>
          </a:p>
          <a:p>
            <a:endParaRPr lang="th-TH">
              <a:cs typeface="DejaVu Sans"/>
            </a:endParaRPr>
          </a:p>
        </p:txBody>
      </p:sp>
      <p:sp>
        <p:nvSpPr>
          <p:cNvPr id="11572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CB2533FC-5246-47BC-BB38-7A9B1B0515AC}" type="slidenum">
              <a:rPr lang="en-US" sz="1200">
                <a:solidFill>
                  <a:srgbClr val="000000"/>
                </a:solidFill>
                <a:cs typeface="DejaVu Sans"/>
              </a:rPr>
              <a:pPr algn="r"/>
              <a:t>13</a:t>
            </a:fld>
            <a:endParaRPr lang="th-TH">
              <a:cs typeface="DejaVu Sans"/>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673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674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674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5A134A11-6CA5-489D-B322-11A18DCC40F7}" type="slidenum">
              <a:rPr lang="en-US" sz="1400">
                <a:solidFill>
                  <a:srgbClr val="000000"/>
                </a:solidFill>
                <a:latin typeface="Times New Roman" pitchFamily="18" charset="0"/>
                <a:cs typeface="DejaVu Sans"/>
              </a:rPr>
              <a:pPr algn="r"/>
              <a:t>14</a:t>
            </a:fld>
            <a:endParaRPr lang="th-TH">
              <a:cs typeface="DejaVu Sans"/>
            </a:endParaRPr>
          </a:p>
        </p:txBody>
      </p:sp>
      <p:sp>
        <p:nvSpPr>
          <p:cNvPr id="11674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674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674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674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8F94D4E9-A52C-4951-B840-5C12E0552911}" type="slidenum">
              <a:rPr lang="en-US" sz="1400">
                <a:solidFill>
                  <a:srgbClr val="000000"/>
                </a:solidFill>
                <a:latin typeface="Times New Roman" pitchFamily="18" charset="0"/>
                <a:cs typeface="DejaVu Sans"/>
              </a:rPr>
              <a:pPr algn="r"/>
              <a:t>14</a:t>
            </a:fld>
            <a:endParaRPr lang="th-TH">
              <a:cs typeface="DejaVu Sans"/>
            </a:endParaRPr>
          </a:p>
        </p:txBody>
      </p:sp>
      <p:sp>
        <p:nvSpPr>
          <p:cNvPr id="11674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common items that are left in rooms?</a:t>
            </a:r>
            <a:endParaRPr lang="th-TH">
              <a:cs typeface="DejaVu Sans"/>
            </a:endParaRPr>
          </a:p>
          <a:p>
            <a:pPr>
              <a:buFont typeface="Arial" pitchFamily="34" charset="0"/>
              <a:buChar char="•"/>
            </a:pPr>
            <a:r>
              <a:rPr lang="en-US" sz="1200">
                <a:solidFill>
                  <a:srgbClr val="000000"/>
                </a:solidFill>
                <a:cs typeface="DejaVu Sans"/>
              </a:rPr>
              <a:t>Where are they normally located?</a:t>
            </a:r>
            <a:endParaRPr lang="th-TH">
              <a:cs typeface="DejaVu Sans"/>
            </a:endParaRPr>
          </a:p>
          <a:p>
            <a:pPr>
              <a:buFont typeface="Arial" pitchFamily="34" charset="0"/>
              <a:buChar char="•"/>
            </a:pPr>
            <a:r>
              <a:rPr lang="en-US" sz="1200">
                <a:solidFill>
                  <a:srgbClr val="000000"/>
                </a:solidFill>
                <a:cs typeface="DejaVu Sans"/>
              </a:rPr>
              <a:t>Are they left their intentionally?</a:t>
            </a:r>
            <a:endParaRPr lang="th-TH">
              <a:cs typeface="DejaVu Sans"/>
            </a:endParaRPr>
          </a:p>
          <a:p>
            <a:pPr>
              <a:buFont typeface="Arial" pitchFamily="34" charset="0"/>
              <a:buChar char="•"/>
            </a:pPr>
            <a:r>
              <a:rPr lang="en-US" sz="1200">
                <a:solidFill>
                  <a:srgbClr val="000000"/>
                </a:solidFill>
                <a:cs typeface="DejaVu Sans"/>
              </a:rPr>
              <a:t>What happens to lost and found items?</a:t>
            </a:r>
            <a:endParaRPr lang="th-TH">
              <a:cs typeface="DejaVu Sans"/>
            </a:endParaRPr>
          </a:p>
          <a:p>
            <a:endParaRPr lang="th-TH">
              <a:cs typeface="DejaVu Sans"/>
            </a:endParaRPr>
          </a:p>
        </p:txBody>
      </p:sp>
      <p:sp>
        <p:nvSpPr>
          <p:cNvPr id="11674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374E47F1-2D01-452D-9AA5-F4CE6283E04E}" type="slidenum">
              <a:rPr lang="en-US" sz="1200">
                <a:solidFill>
                  <a:srgbClr val="000000"/>
                </a:solidFill>
                <a:cs typeface="DejaVu Sans"/>
              </a:rPr>
              <a:pPr algn="r"/>
              <a:t>14</a:t>
            </a:fld>
            <a:endParaRPr lang="th-TH">
              <a:cs typeface="DejaVu Sans"/>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776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776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776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323C3DAA-FB7D-4053-B4F3-FBFCE513B5D6}" type="slidenum">
              <a:rPr lang="en-US" sz="1400">
                <a:solidFill>
                  <a:srgbClr val="000000"/>
                </a:solidFill>
                <a:latin typeface="Times New Roman" pitchFamily="18" charset="0"/>
                <a:cs typeface="DejaVu Sans"/>
              </a:rPr>
              <a:pPr algn="r"/>
              <a:t>15</a:t>
            </a:fld>
            <a:endParaRPr lang="th-TH">
              <a:cs typeface="DejaVu Sans"/>
            </a:endParaRPr>
          </a:p>
        </p:txBody>
      </p:sp>
      <p:sp>
        <p:nvSpPr>
          <p:cNvPr id="11776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776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776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776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4BD06CE7-AF4C-4EF9-A1A3-381C2BBFB579}" type="slidenum">
              <a:rPr lang="en-US" sz="1400">
                <a:solidFill>
                  <a:srgbClr val="000000"/>
                </a:solidFill>
                <a:latin typeface="Times New Roman" pitchFamily="18" charset="0"/>
                <a:cs typeface="DejaVu Sans"/>
              </a:rPr>
              <a:pPr algn="r"/>
              <a:t>15</a:t>
            </a:fld>
            <a:endParaRPr lang="th-TH">
              <a:cs typeface="DejaVu Sans"/>
            </a:endParaRPr>
          </a:p>
        </p:txBody>
      </p:sp>
      <p:sp>
        <p:nvSpPr>
          <p:cNvPr id="11777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When do guests normally make complaints directly with housekeeping?</a:t>
            </a:r>
            <a:endParaRPr lang="th-TH">
              <a:cs typeface="DejaVu Sans"/>
            </a:endParaRPr>
          </a:p>
          <a:p>
            <a:pPr>
              <a:buFont typeface="Arial" pitchFamily="34" charset="0"/>
              <a:buChar char="•"/>
            </a:pPr>
            <a:r>
              <a:rPr lang="en-US" sz="1200">
                <a:solidFill>
                  <a:srgbClr val="000000"/>
                </a:solidFill>
                <a:cs typeface="DejaVu Sans"/>
              </a:rPr>
              <a:t>What would you do in reference to each complaint identified in this slide?</a:t>
            </a:r>
            <a:endParaRPr lang="th-TH">
              <a:cs typeface="DejaVu Sans"/>
            </a:endParaRPr>
          </a:p>
          <a:p>
            <a:endParaRPr lang="th-TH">
              <a:cs typeface="DejaVu Sans"/>
            </a:endParaRPr>
          </a:p>
        </p:txBody>
      </p:sp>
      <p:sp>
        <p:nvSpPr>
          <p:cNvPr id="11777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2B3C4C6-2E91-4BCA-9D41-83E313528239}" type="slidenum">
              <a:rPr lang="en-US" sz="1200">
                <a:solidFill>
                  <a:srgbClr val="000000"/>
                </a:solidFill>
                <a:cs typeface="DejaVu Sans"/>
              </a:rPr>
              <a:pPr algn="r"/>
              <a:t>15</a:t>
            </a:fld>
            <a:endParaRPr lang="th-TH">
              <a:cs typeface="DejaVu Sans"/>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878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878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878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E58A7CD6-3D36-4E20-9EA5-1A61F4509AFD}" type="slidenum">
              <a:rPr lang="en-US" sz="1400">
                <a:solidFill>
                  <a:srgbClr val="000000"/>
                </a:solidFill>
                <a:latin typeface="Times New Roman" pitchFamily="18" charset="0"/>
                <a:cs typeface="DejaVu Sans"/>
              </a:rPr>
              <a:pPr algn="r"/>
              <a:t>16</a:t>
            </a:fld>
            <a:endParaRPr lang="th-TH">
              <a:cs typeface="DejaVu Sans"/>
            </a:endParaRPr>
          </a:p>
        </p:txBody>
      </p:sp>
      <p:sp>
        <p:nvSpPr>
          <p:cNvPr id="11879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879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879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879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EB38A6EA-45CF-4FFD-96D1-F16AA72DF59B}" type="slidenum">
              <a:rPr lang="en-US" sz="1400">
                <a:solidFill>
                  <a:srgbClr val="000000"/>
                </a:solidFill>
                <a:latin typeface="Times New Roman" pitchFamily="18" charset="0"/>
                <a:cs typeface="DejaVu Sans"/>
              </a:rPr>
              <a:pPr algn="r"/>
              <a:t>16</a:t>
            </a:fld>
            <a:endParaRPr lang="th-TH">
              <a:cs typeface="DejaVu Sans"/>
            </a:endParaRPr>
          </a:p>
        </p:txBody>
      </p:sp>
      <p:sp>
        <p:nvSpPr>
          <p:cNvPr id="11879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is correct protocol for handling requests?</a:t>
            </a:r>
            <a:endParaRPr lang="th-TH">
              <a:cs typeface="DejaVu Sans"/>
            </a:endParaRPr>
          </a:p>
          <a:p>
            <a:pPr>
              <a:buFont typeface="Arial" pitchFamily="34" charset="0"/>
              <a:buChar char="•"/>
            </a:pPr>
            <a:r>
              <a:rPr lang="en-US" sz="1200">
                <a:solidFill>
                  <a:srgbClr val="000000"/>
                </a:solidFill>
                <a:cs typeface="DejaVu Sans"/>
              </a:rPr>
              <a:t>What are some requests which housekeeping may not be able to handle?</a:t>
            </a:r>
            <a:endParaRPr lang="th-TH">
              <a:cs typeface="DejaVu Sans"/>
            </a:endParaRPr>
          </a:p>
          <a:p>
            <a:pPr>
              <a:buFont typeface="Arial" pitchFamily="34" charset="0"/>
              <a:buChar char="•"/>
            </a:pPr>
            <a:r>
              <a:rPr lang="en-US" sz="1200">
                <a:solidFill>
                  <a:srgbClr val="000000"/>
                </a:solidFill>
                <a:cs typeface="DejaVu Sans"/>
              </a:rPr>
              <a:t>Which department would be the best one to handle these requests?</a:t>
            </a:r>
            <a:endParaRPr lang="th-TH">
              <a:cs typeface="DejaVu Sans"/>
            </a:endParaRPr>
          </a:p>
          <a:p>
            <a:endParaRPr lang="th-TH">
              <a:cs typeface="DejaVu Sans"/>
            </a:endParaRPr>
          </a:p>
        </p:txBody>
      </p:sp>
      <p:sp>
        <p:nvSpPr>
          <p:cNvPr id="11879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27A093E6-70FA-43D0-88E1-FD3A173363F0}" type="slidenum">
              <a:rPr lang="en-US" sz="1200">
                <a:solidFill>
                  <a:srgbClr val="000000"/>
                </a:solidFill>
                <a:cs typeface="DejaVu Sans"/>
              </a:rPr>
              <a:pPr algn="r"/>
              <a:t>16</a:t>
            </a:fld>
            <a:endParaRPr lang="th-TH">
              <a:cs typeface="DejaVu Sans"/>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981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981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981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185FBBBF-A657-46C8-9EDF-55CF40EF9909}" type="slidenum">
              <a:rPr lang="en-US" sz="1400">
                <a:solidFill>
                  <a:srgbClr val="000000"/>
                </a:solidFill>
                <a:latin typeface="Times New Roman" pitchFamily="18" charset="0"/>
                <a:cs typeface="DejaVu Sans"/>
              </a:rPr>
              <a:pPr algn="r"/>
              <a:t>17</a:t>
            </a:fld>
            <a:endParaRPr lang="th-TH">
              <a:cs typeface="DejaVu Sans"/>
            </a:endParaRPr>
          </a:p>
        </p:txBody>
      </p:sp>
      <p:sp>
        <p:nvSpPr>
          <p:cNvPr id="11981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1981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1981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1981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D93793E3-3A46-4C35-BE58-F336BBBD5C52}" type="slidenum">
              <a:rPr lang="en-US" sz="1400">
                <a:solidFill>
                  <a:srgbClr val="000000"/>
                </a:solidFill>
                <a:latin typeface="Times New Roman" pitchFamily="18" charset="0"/>
                <a:cs typeface="DejaVu Sans"/>
              </a:rPr>
              <a:pPr algn="r"/>
              <a:t>17</a:t>
            </a:fld>
            <a:endParaRPr lang="th-TH">
              <a:cs typeface="DejaVu Sans"/>
            </a:endParaRPr>
          </a:p>
        </p:txBody>
      </p:sp>
      <p:sp>
        <p:nvSpPr>
          <p:cNvPr id="11981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Discuss the points providing examples</a:t>
            </a:r>
            <a:endParaRPr lang="th-TH">
              <a:cs typeface="DejaVu Sans"/>
            </a:endParaRPr>
          </a:p>
          <a:p>
            <a:endParaRPr lang="th-TH">
              <a:cs typeface="DejaVu Sans"/>
            </a:endParaRPr>
          </a:p>
        </p:txBody>
      </p:sp>
      <p:sp>
        <p:nvSpPr>
          <p:cNvPr id="11981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F038D9B6-B036-4F67-8526-B4E2F4C20EFA}" type="slidenum">
              <a:rPr lang="en-US" sz="1200">
                <a:solidFill>
                  <a:srgbClr val="000000"/>
                </a:solidFill>
                <a:cs typeface="DejaVu Sans"/>
              </a:rPr>
              <a:pPr algn="r"/>
              <a:t>17</a:t>
            </a:fld>
            <a:endParaRPr lang="th-TH">
              <a:cs typeface="DejaVu Sans"/>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083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083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083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BA401CDC-C2EA-4F88-AB50-15CE1561659C}" type="slidenum">
              <a:rPr lang="en-US" sz="1400">
                <a:solidFill>
                  <a:srgbClr val="000000"/>
                </a:solidFill>
                <a:latin typeface="Times New Roman" pitchFamily="18" charset="0"/>
                <a:cs typeface="DejaVu Sans"/>
              </a:rPr>
              <a:pPr algn="r"/>
              <a:t>18</a:t>
            </a:fld>
            <a:endParaRPr lang="th-TH">
              <a:cs typeface="DejaVu Sans"/>
            </a:endParaRPr>
          </a:p>
        </p:txBody>
      </p:sp>
      <p:sp>
        <p:nvSpPr>
          <p:cNvPr id="12083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083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084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084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6AAB261-01F8-4BEB-992E-EA4CEFCC4992}" type="slidenum">
              <a:rPr lang="en-US" sz="1400">
                <a:solidFill>
                  <a:srgbClr val="000000"/>
                </a:solidFill>
                <a:latin typeface="Times New Roman" pitchFamily="18" charset="0"/>
                <a:cs typeface="DejaVu Sans"/>
              </a:rPr>
              <a:pPr algn="r"/>
              <a:t>18</a:t>
            </a:fld>
            <a:endParaRPr lang="th-TH">
              <a:cs typeface="DejaVu Sans"/>
            </a:endParaRPr>
          </a:p>
        </p:txBody>
      </p:sp>
      <p:sp>
        <p:nvSpPr>
          <p:cNvPr id="12084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Discuss the points providing examples</a:t>
            </a:r>
            <a:endParaRPr lang="th-TH">
              <a:cs typeface="DejaVu Sans"/>
            </a:endParaRPr>
          </a:p>
          <a:p>
            <a:endParaRPr lang="th-TH">
              <a:cs typeface="DejaVu Sans"/>
            </a:endParaRPr>
          </a:p>
        </p:txBody>
      </p:sp>
      <p:sp>
        <p:nvSpPr>
          <p:cNvPr id="12084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C13F8F90-785A-4F62-B024-8CBD3C78A387}" type="slidenum">
              <a:rPr lang="en-US" sz="1200">
                <a:solidFill>
                  <a:srgbClr val="000000"/>
                </a:solidFill>
                <a:cs typeface="DejaVu Sans"/>
              </a:rPr>
              <a:pPr algn="r"/>
              <a:t>18</a:t>
            </a:fld>
            <a:endParaRPr lang="th-TH">
              <a:cs typeface="DejaVu Sans"/>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185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186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186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09FAE309-22E2-4ECD-B68F-719BC7C80F8A}" type="slidenum">
              <a:rPr lang="en-US" sz="1400">
                <a:solidFill>
                  <a:srgbClr val="000000"/>
                </a:solidFill>
                <a:latin typeface="Times New Roman" pitchFamily="18" charset="0"/>
                <a:cs typeface="DejaVu Sans"/>
              </a:rPr>
              <a:pPr algn="r"/>
              <a:t>19</a:t>
            </a:fld>
            <a:endParaRPr lang="th-TH">
              <a:cs typeface="DejaVu Sans"/>
            </a:endParaRPr>
          </a:p>
        </p:txBody>
      </p:sp>
      <p:sp>
        <p:nvSpPr>
          <p:cNvPr id="12186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186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186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186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746ABDCD-483B-41D6-9BA9-0442550C14EF}" type="slidenum">
              <a:rPr lang="en-US" sz="1400">
                <a:solidFill>
                  <a:srgbClr val="000000"/>
                </a:solidFill>
                <a:latin typeface="Times New Roman" pitchFamily="18" charset="0"/>
                <a:cs typeface="DejaVu Sans"/>
              </a:rPr>
              <a:pPr algn="r"/>
              <a:t>19</a:t>
            </a:fld>
            <a:endParaRPr lang="th-TH">
              <a:cs typeface="DejaVu Sans"/>
            </a:endParaRPr>
          </a:p>
        </p:txBody>
      </p:sp>
      <p:sp>
        <p:nvSpPr>
          <p:cNvPr id="12186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is the process for handling complaints?</a:t>
            </a:r>
            <a:endParaRPr lang="th-TH">
              <a:cs typeface="DejaVu Sans"/>
            </a:endParaRPr>
          </a:p>
          <a:p>
            <a:endParaRPr lang="th-TH">
              <a:cs typeface="DejaVu Sans"/>
            </a:endParaRPr>
          </a:p>
        </p:txBody>
      </p:sp>
      <p:sp>
        <p:nvSpPr>
          <p:cNvPr id="12186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D7B4F76E-9282-4DBD-8607-3787534E5681}" type="slidenum">
              <a:rPr lang="en-US" sz="1200">
                <a:solidFill>
                  <a:srgbClr val="000000"/>
                </a:solidFill>
                <a:cs typeface="DejaVu Sans"/>
              </a:rPr>
              <a:pPr algn="r"/>
              <a:t>19</a:t>
            </a:fld>
            <a:endParaRPr lang="th-TH">
              <a:cs typeface="DejaVu Sans"/>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288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288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288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B961FE76-7A52-4A6F-8676-598781D14F81}" type="slidenum">
              <a:rPr lang="en-US" sz="1400">
                <a:solidFill>
                  <a:srgbClr val="000000"/>
                </a:solidFill>
                <a:latin typeface="Times New Roman" pitchFamily="18" charset="0"/>
                <a:cs typeface="DejaVu Sans"/>
              </a:rPr>
              <a:pPr algn="r"/>
              <a:t>20</a:t>
            </a:fld>
            <a:endParaRPr lang="th-TH">
              <a:cs typeface="DejaVu Sans"/>
            </a:endParaRPr>
          </a:p>
        </p:txBody>
      </p:sp>
      <p:sp>
        <p:nvSpPr>
          <p:cNvPr id="12288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288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288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288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97E30C4-BF38-4C63-ABE6-319CA52DA352}" type="slidenum">
              <a:rPr lang="en-US" sz="1400">
                <a:solidFill>
                  <a:srgbClr val="000000"/>
                </a:solidFill>
                <a:latin typeface="Times New Roman" pitchFamily="18" charset="0"/>
                <a:cs typeface="DejaVu Sans"/>
              </a:rPr>
              <a:pPr algn="r"/>
              <a:t>20</a:t>
            </a:fld>
            <a:endParaRPr lang="th-TH">
              <a:cs typeface="DejaVu Sans"/>
            </a:endParaRPr>
          </a:p>
        </p:txBody>
      </p:sp>
      <p:sp>
        <p:nvSpPr>
          <p:cNvPr id="12289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How can you find out the guest’s name?</a:t>
            </a:r>
            <a:endParaRPr lang="th-TH">
              <a:cs typeface="DejaVu Sans"/>
            </a:endParaRPr>
          </a:p>
          <a:p>
            <a:endParaRPr lang="th-TH">
              <a:cs typeface="DejaVu Sans"/>
            </a:endParaRPr>
          </a:p>
        </p:txBody>
      </p:sp>
      <p:sp>
        <p:nvSpPr>
          <p:cNvPr id="12289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24127BA-D5E3-4105-8D8C-A300AE50034E}" type="slidenum">
              <a:rPr lang="en-US" sz="1200">
                <a:solidFill>
                  <a:srgbClr val="000000"/>
                </a:solidFill>
                <a:cs typeface="DejaVu Sans"/>
              </a:rPr>
              <a:pPr algn="r"/>
              <a:t>20</a:t>
            </a:fld>
            <a:endParaRPr lang="th-TH">
              <a:cs typeface="DejaVu Sans"/>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390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390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390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260380B5-5E11-4C9D-8AE4-E8465F5CCF52}" type="slidenum">
              <a:rPr lang="en-US" sz="1400">
                <a:solidFill>
                  <a:srgbClr val="000000"/>
                </a:solidFill>
                <a:latin typeface="Times New Roman" pitchFamily="18" charset="0"/>
                <a:cs typeface="DejaVu Sans"/>
              </a:rPr>
              <a:pPr algn="r"/>
              <a:t>21</a:t>
            </a:fld>
            <a:endParaRPr lang="th-TH">
              <a:cs typeface="DejaVu Sans"/>
            </a:endParaRPr>
          </a:p>
        </p:txBody>
      </p:sp>
      <p:sp>
        <p:nvSpPr>
          <p:cNvPr id="12391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391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391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391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0481DDD-65F6-4B29-8DED-E8E543C4900F}" type="slidenum">
              <a:rPr lang="en-US" sz="1400">
                <a:solidFill>
                  <a:srgbClr val="000000"/>
                </a:solidFill>
                <a:latin typeface="Times New Roman" pitchFamily="18" charset="0"/>
                <a:cs typeface="DejaVu Sans"/>
              </a:rPr>
              <a:pPr algn="r"/>
              <a:t>21</a:t>
            </a:fld>
            <a:endParaRPr lang="th-TH">
              <a:cs typeface="DejaVu Sans"/>
            </a:endParaRPr>
          </a:p>
        </p:txBody>
      </p:sp>
      <p:sp>
        <p:nvSpPr>
          <p:cNvPr id="12391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How can you find out the guest’s name?</a:t>
            </a:r>
            <a:endParaRPr lang="th-TH">
              <a:cs typeface="DejaVu Sans"/>
            </a:endParaRPr>
          </a:p>
          <a:p>
            <a:endParaRPr lang="th-TH">
              <a:cs typeface="DejaVu Sans"/>
            </a:endParaRPr>
          </a:p>
        </p:txBody>
      </p:sp>
      <p:sp>
        <p:nvSpPr>
          <p:cNvPr id="12391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380CA444-BCAE-40A1-B2EE-84CD7ABDBD47}" type="slidenum">
              <a:rPr lang="en-US" sz="1200">
                <a:solidFill>
                  <a:srgbClr val="000000"/>
                </a:solidFill>
                <a:cs typeface="DejaVu Sans"/>
              </a:rPr>
              <a:pPr algn="r"/>
              <a:t>21</a:t>
            </a:fld>
            <a:endParaRPr lang="th-TH">
              <a:cs typeface="DejaVu Sans"/>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493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493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493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33BA2497-04C3-45CD-B986-2069B1CBD3D1}" type="slidenum">
              <a:rPr lang="en-US" sz="1400">
                <a:solidFill>
                  <a:srgbClr val="000000"/>
                </a:solidFill>
                <a:latin typeface="Times New Roman" pitchFamily="18" charset="0"/>
                <a:cs typeface="DejaVu Sans"/>
              </a:rPr>
              <a:pPr algn="r"/>
              <a:t>22</a:t>
            </a:fld>
            <a:endParaRPr lang="th-TH">
              <a:cs typeface="DejaVu Sans"/>
            </a:endParaRPr>
          </a:p>
        </p:txBody>
      </p:sp>
      <p:sp>
        <p:nvSpPr>
          <p:cNvPr id="12493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493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493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493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86A39588-C4CA-45EF-A805-969107894CAA}" type="slidenum">
              <a:rPr lang="en-US" sz="1400">
                <a:solidFill>
                  <a:srgbClr val="000000"/>
                </a:solidFill>
                <a:latin typeface="Times New Roman" pitchFamily="18" charset="0"/>
                <a:cs typeface="DejaVu Sans"/>
              </a:rPr>
              <a:pPr algn="r"/>
              <a:t>22</a:t>
            </a:fld>
            <a:endParaRPr lang="th-TH">
              <a:cs typeface="DejaVu Sans"/>
            </a:endParaRPr>
          </a:p>
        </p:txBody>
      </p:sp>
      <p:sp>
        <p:nvSpPr>
          <p:cNvPr id="12493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information is close at hand in both situations that allows you to identify and use guest names?</a:t>
            </a:r>
            <a:endParaRPr lang="th-TH">
              <a:cs typeface="DejaVu Sans"/>
            </a:endParaRPr>
          </a:p>
          <a:p>
            <a:endParaRPr lang="th-TH">
              <a:cs typeface="DejaVu Sans"/>
            </a:endParaRPr>
          </a:p>
        </p:txBody>
      </p:sp>
      <p:sp>
        <p:nvSpPr>
          <p:cNvPr id="12493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33ED7C19-16F3-4DE1-9FE5-4C043C0B7253}" type="slidenum">
              <a:rPr lang="en-US" sz="1200">
                <a:solidFill>
                  <a:srgbClr val="000000"/>
                </a:solidFill>
                <a:cs typeface="DejaVu Sans"/>
              </a:rPr>
              <a:pPr algn="r"/>
              <a:t>22</a:t>
            </a:fld>
            <a:endParaRPr lang="th-TH">
              <a:cs typeface="DejaVu Sans"/>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595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595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595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C218EB0B-1699-4688-BEC2-B5E683962835}" type="slidenum">
              <a:rPr lang="en-US" sz="1400">
                <a:solidFill>
                  <a:srgbClr val="000000"/>
                </a:solidFill>
                <a:latin typeface="Times New Roman" pitchFamily="18" charset="0"/>
                <a:cs typeface="DejaVu Sans"/>
              </a:rPr>
              <a:pPr algn="r"/>
              <a:t>23</a:t>
            </a:fld>
            <a:endParaRPr lang="th-TH">
              <a:cs typeface="DejaVu Sans"/>
            </a:endParaRPr>
          </a:p>
        </p:txBody>
      </p:sp>
      <p:sp>
        <p:nvSpPr>
          <p:cNvPr id="12595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595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596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596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7035ED9A-7376-4162-8029-49484884DFA9}" type="slidenum">
              <a:rPr lang="en-US" sz="1400">
                <a:solidFill>
                  <a:srgbClr val="000000"/>
                </a:solidFill>
                <a:latin typeface="Times New Roman" pitchFamily="18" charset="0"/>
                <a:cs typeface="DejaVu Sans"/>
              </a:rPr>
              <a:pPr algn="r"/>
              <a:t>23</a:t>
            </a:fld>
            <a:endParaRPr lang="th-TH">
              <a:cs typeface="DejaVu Sans"/>
            </a:endParaRPr>
          </a:p>
        </p:txBody>
      </p:sp>
      <p:sp>
        <p:nvSpPr>
          <p:cNvPr id="12596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common requests from staff?</a:t>
            </a:r>
            <a:endParaRPr lang="th-TH">
              <a:cs typeface="DejaVu Sans"/>
            </a:endParaRPr>
          </a:p>
          <a:p>
            <a:endParaRPr lang="th-TH">
              <a:cs typeface="DejaVu Sans"/>
            </a:endParaRPr>
          </a:p>
        </p:txBody>
      </p:sp>
      <p:sp>
        <p:nvSpPr>
          <p:cNvPr id="12596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AC89B40-E22E-44C0-9934-D8E8369A6100}" type="slidenum">
              <a:rPr lang="en-US" sz="1200">
                <a:solidFill>
                  <a:srgbClr val="000000"/>
                </a:solidFill>
                <a:cs typeface="DejaVu Sans"/>
              </a:rPr>
              <a:pPr algn="r"/>
              <a:t>23</a:t>
            </a:fld>
            <a:endParaRPr lang="th-TH">
              <a:cs typeface="DejaVu Sans"/>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697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698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698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1BE04477-CE19-47BE-901C-08A99A6CB9EF}" type="slidenum">
              <a:rPr lang="en-US" sz="1400">
                <a:solidFill>
                  <a:srgbClr val="000000"/>
                </a:solidFill>
                <a:latin typeface="Times New Roman" pitchFamily="18" charset="0"/>
                <a:cs typeface="DejaVu Sans"/>
              </a:rPr>
              <a:pPr algn="r"/>
              <a:t>24</a:t>
            </a:fld>
            <a:endParaRPr lang="th-TH">
              <a:cs typeface="DejaVu Sans"/>
            </a:endParaRPr>
          </a:p>
        </p:txBody>
      </p:sp>
      <p:sp>
        <p:nvSpPr>
          <p:cNvPr id="12698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698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698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698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149AAA5-B435-4929-8BC4-B54C1CBBCBAE}" type="slidenum">
              <a:rPr lang="en-US" sz="1400">
                <a:solidFill>
                  <a:srgbClr val="000000"/>
                </a:solidFill>
                <a:latin typeface="Times New Roman" pitchFamily="18" charset="0"/>
                <a:cs typeface="DejaVu Sans"/>
              </a:rPr>
              <a:pPr algn="r"/>
              <a:t>24</a:t>
            </a:fld>
            <a:endParaRPr lang="th-TH">
              <a:cs typeface="DejaVu Sans"/>
            </a:endParaRPr>
          </a:p>
        </p:txBody>
      </p:sp>
      <p:sp>
        <p:nvSpPr>
          <p:cNvPr id="12698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Cleaning duties - of items such as furniture, carpets, equipment, windows, floors and bench surfaces </a:t>
            </a:r>
            <a:endParaRPr lang="th-TH">
              <a:cs typeface="DejaVu Sans"/>
            </a:endParaRPr>
          </a:p>
          <a:p>
            <a:r>
              <a:rPr lang="en-US" sz="1200">
                <a:solidFill>
                  <a:srgbClr val="000000"/>
                </a:solidFill>
                <a:cs typeface="DejaVu Sans"/>
              </a:rPr>
              <a:t>Cleaning of in-house facilities – including public areas, change rooms and offices</a:t>
            </a:r>
            <a:endParaRPr lang="th-TH">
              <a:cs typeface="DejaVu Sans"/>
            </a:endParaRPr>
          </a:p>
          <a:p>
            <a:r>
              <a:rPr lang="en-US" sz="1200">
                <a:solidFill>
                  <a:srgbClr val="000000"/>
                </a:solidFill>
                <a:cs typeface="DejaVu Sans"/>
              </a:rPr>
              <a:t>Emergency cleaning – unexpected cleaning requests</a:t>
            </a:r>
            <a:endParaRPr lang="th-TH">
              <a:cs typeface="DejaVu Sans"/>
            </a:endParaRPr>
          </a:p>
          <a:p>
            <a:r>
              <a:rPr lang="en-US" sz="1200">
                <a:solidFill>
                  <a:srgbClr val="000000"/>
                </a:solidFill>
                <a:cs typeface="DejaVu Sans"/>
              </a:rPr>
              <a:t>Cleaning and servicing of staff changing rooms</a:t>
            </a:r>
            <a:endParaRPr lang="th-TH">
              <a:cs typeface="DejaVu Sans"/>
            </a:endParaRPr>
          </a:p>
          <a:p>
            <a:endParaRPr lang="th-TH">
              <a:cs typeface="DejaVu Sans"/>
            </a:endParaRPr>
          </a:p>
        </p:txBody>
      </p:sp>
      <p:sp>
        <p:nvSpPr>
          <p:cNvPr id="12698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601906FB-4DC3-4C4E-AE31-545281DC384E}" type="slidenum">
              <a:rPr lang="en-US" sz="1200">
                <a:solidFill>
                  <a:srgbClr val="000000"/>
                </a:solidFill>
                <a:cs typeface="DejaVu Sans"/>
              </a:rPr>
              <a:pPr algn="r"/>
              <a:t>24</a:t>
            </a:fld>
            <a:endParaRPr lang="th-TH">
              <a:cs typeface="DejaVu Sans"/>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800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800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800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99862A24-4633-4EAF-8A1F-E11C02EEA9D0}" type="slidenum">
              <a:rPr lang="en-US" sz="1400">
                <a:solidFill>
                  <a:srgbClr val="000000"/>
                </a:solidFill>
                <a:latin typeface="Times New Roman" pitchFamily="18" charset="0"/>
                <a:cs typeface="DejaVu Sans"/>
              </a:rPr>
              <a:pPr algn="r"/>
              <a:t>25</a:t>
            </a:fld>
            <a:endParaRPr lang="th-TH">
              <a:cs typeface="DejaVu Sans"/>
            </a:endParaRPr>
          </a:p>
        </p:txBody>
      </p:sp>
      <p:sp>
        <p:nvSpPr>
          <p:cNvPr id="12800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800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800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800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D2BE28B-5A84-43AB-965E-A2BB1664DCB0}" type="slidenum">
              <a:rPr lang="en-US" sz="1400">
                <a:solidFill>
                  <a:srgbClr val="000000"/>
                </a:solidFill>
                <a:latin typeface="Times New Roman" pitchFamily="18" charset="0"/>
                <a:cs typeface="DejaVu Sans"/>
              </a:rPr>
              <a:pPr algn="r"/>
              <a:t>25</a:t>
            </a:fld>
            <a:endParaRPr lang="th-TH">
              <a:cs typeface="DejaVu Sans"/>
            </a:endParaRPr>
          </a:p>
        </p:txBody>
      </p:sp>
      <p:sp>
        <p:nvSpPr>
          <p:cNvPr id="12801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How many uniforms are staff supplied with?</a:t>
            </a:r>
            <a:endParaRPr lang="th-TH">
              <a:cs typeface="DejaVu Sans"/>
            </a:endParaRPr>
          </a:p>
          <a:p>
            <a:pPr>
              <a:buFont typeface="Arial" pitchFamily="34" charset="0"/>
              <a:buChar char="•"/>
            </a:pPr>
            <a:r>
              <a:rPr lang="en-US" sz="1200">
                <a:solidFill>
                  <a:srgbClr val="000000"/>
                </a:solidFill>
                <a:cs typeface="DejaVu Sans"/>
              </a:rPr>
              <a:t>Does this change between permanent and casual staff?</a:t>
            </a:r>
            <a:endParaRPr lang="th-TH">
              <a:cs typeface="DejaVu Sans"/>
            </a:endParaRPr>
          </a:p>
          <a:p>
            <a:pPr>
              <a:buFont typeface="Arial" pitchFamily="34" charset="0"/>
              <a:buChar char="•"/>
            </a:pPr>
            <a:r>
              <a:rPr lang="en-US" sz="1200">
                <a:solidFill>
                  <a:srgbClr val="000000"/>
                </a:solidFill>
                <a:cs typeface="DejaVu Sans"/>
              </a:rPr>
              <a:t>What is the process for cleaning or uniforms?</a:t>
            </a:r>
            <a:endParaRPr lang="th-TH">
              <a:cs typeface="DejaVu Sans"/>
            </a:endParaRPr>
          </a:p>
          <a:p>
            <a:pPr>
              <a:buFont typeface="Arial" pitchFamily="34" charset="0"/>
              <a:buChar char="•"/>
            </a:pPr>
            <a:r>
              <a:rPr lang="en-US" sz="1200">
                <a:solidFill>
                  <a:srgbClr val="000000"/>
                </a:solidFill>
                <a:cs typeface="DejaVu Sans"/>
              </a:rPr>
              <a:t>What its are normally cleaned by housekeeping and what are staff required to clean?</a:t>
            </a:r>
            <a:endParaRPr lang="th-TH">
              <a:cs typeface="DejaVu Sans"/>
            </a:endParaRPr>
          </a:p>
          <a:p>
            <a:endParaRPr lang="th-TH">
              <a:cs typeface="DejaVu Sans"/>
            </a:endParaRPr>
          </a:p>
        </p:txBody>
      </p:sp>
      <p:sp>
        <p:nvSpPr>
          <p:cNvPr id="12801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2AD0F842-3CD2-4042-8B84-8E28C0A21532}" type="slidenum">
              <a:rPr lang="en-US" sz="1200">
                <a:solidFill>
                  <a:srgbClr val="000000"/>
                </a:solidFill>
                <a:cs typeface="DejaVu Sans"/>
              </a:rPr>
              <a:pPr algn="r"/>
              <a:t>25</a:t>
            </a:fld>
            <a:endParaRPr lang="th-TH">
              <a:cs typeface="DejaVu Sans"/>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902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902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902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CDC3711A-C4FB-4643-9196-B2A5EE9ACB09}" type="slidenum">
              <a:rPr lang="en-US" sz="1400">
                <a:solidFill>
                  <a:srgbClr val="000000"/>
                </a:solidFill>
                <a:latin typeface="Times New Roman" pitchFamily="18" charset="0"/>
                <a:cs typeface="DejaVu Sans"/>
              </a:rPr>
              <a:pPr algn="r"/>
              <a:t>26</a:t>
            </a:fld>
            <a:endParaRPr lang="th-TH">
              <a:cs typeface="DejaVu Sans"/>
            </a:endParaRPr>
          </a:p>
        </p:txBody>
      </p:sp>
      <p:sp>
        <p:nvSpPr>
          <p:cNvPr id="12903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2903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2903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2903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0C9E9D5-4FB9-4F9A-A57A-C44E79D08972}" type="slidenum">
              <a:rPr lang="en-US" sz="1400">
                <a:solidFill>
                  <a:srgbClr val="000000"/>
                </a:solidFill>
                <a:latin typeface="Times New Roman" pitchFamily="18" charset="0"/>
                <a:cs typeface="DejaVu Sans"/>
              </a:rPr>
              <a:pPr algn="r"/>
              <a:t>26</a:t>
            </a:fld>
            <a:endParaRPr lang="th-TH">
              <a:cs typeface="DejaVu Sans"/>
            </a:endParaRPr>
          </a:p>
        </p:txBody>
      </p:sp>
      <p:sp>
        <p:nvSpPr>
          <p:cNvPr id="12903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supplies are normally given to departments by housekeeping?</a:t>
            </a:r>
            <a:endParaRPr lang="th-TH">
              <a:cs typeface="DejaVu Sans"/>
            </a:endParaRPr>
          </a:p>
          <a:p>
            <a:endParaRPr lang="th-TH">
              <a:cs typeface="DejaVu Sans"/>
            </a:endParaRPr>
          </a:p>
        </p:txBody>
      </p:sp>
      <p:sp>
        <p:nvSpPr>
          <p:cNvPr id="12903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0AE609A6-0B5E-4D27-AB58-4480D2C33EE4}" type="slidenum">
              <a:rPr lang="en-US" sz="1200">
                <a:solidFill>
                  <a:srgbClr val="000000"/>
                </a:solidFill>
                <a:cs typeface="DejaVu Sans"/>
              </a:rPr>
              <a:pPr algn="r"/>
              <a:t>26</a:t>
            </a:fld>
            <a:endParaRPr lang="th-TH">
              <a:cs typeface="DejaVu Sans"/>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005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005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005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779B3527-698C-497E-99C7-59C0E9DA3DD3}" type="slidenum">
              <a:rPr lang="en-US" sz="1400">
                <a:solidFill>
                  <a:srgbClr val="000000"/>
                </a:solidFill>
                <a:latin typeface="Times New Roman" pitchFamily="18" charset="0"/>
                <a:cs typeface="DejaVu Sans"/>
              </a:rPr>
              <a:pPr algn="r"/>
              <a:t>27</a:t>
            </a:fld>
            <a:endParaRPr lang="th-TH">
              <a:cs typeface="DejaVu Sans"/>
            </a:endParaRPr>
          </a:p>
        </p:txBody>
      </p:sp>
      <p:sp>
        <p:nvSpPr>
          <p:cNvPr id="13005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005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005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005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FC3ED02-6104-40A9-8152-104AADE5330C}" type="slidenum">
              <a:rPr lang="en-US" sz="1400">
                <a:solidFill>
                  <a:srgbClr val="000000"/>
                </a:solidFill>
                <a:latin typeface="Times New Roman" pitchFamily="18" charset="0"/>
                <a:cs typeface="DejaVu Sans"/>
              </a:rPr>
              <a:pPr algn="r"/>
              <a:t>27</a:t>
            </a:fld>
            <a:endParaRPr lang="th-TH">
              <a:cs typeface="DejaVu Sans"/>
            </a:endParaRPr>
          </a:p>
        </p:txBody>
      </p:sp>
      <p:sp>
        <p:nvSpPr>
          <p:cNvPr id="13005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security checks are done by housekeeping?</a:t>
            </a:r>
            <a:endParaRPr lang="th-TH">
              <a:cs typeface="DejaVu Sans"/>
            </a:endParaRPr>
          </a:p>
          <a:p>
            <a:pPr>
              <a:buFont typeface="Arial" pitchFamily="34" charset="0"/>
              <a:buChar char="•"/>
            </a:pPr>
            <a:r>
              <a:rPr lang="en-US" sz="1200">
                <a:solidFill>
                  <a:srgbClr val="000000"/>
                </a:solidFill>
                <a:cs typeface="DejaVu Sans"/>
              </a:rPr>
              <a:t>When are these normally done?</a:t>
            </a:r>
            <a:endParaRPr lang="th-TH">
              <a:cs typeface="DejaVu Sans"/>
            </a:endParaRPr>
          </a:p>
          <a:p>
            <a:endParaRPr lang="th-TH">
              <a:cs typeface="DejaVu Sans"/>
            </a:endParaRPr>
          </a:p>
        </p:txBody>
      </p:sp>
      <p:sp>
        <p:nvSpPr>
          <p:cNvPr id="13005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DA082E69-4A1D-4FE4-8BB7-EF31B9F5A399}" type="slidenum">
              <a:rPr lang="en-US" sz="1200">
                <a:solidFill>
                  <a:srgbClr val="000000"/>
                </a:solidFill>
                <a:cs typeface="DejaVu Sans"/>
              </a:rPr>
              <a:pPr algn="r"/>
              <a:t>27</a:t>
            </a:fld>
            <a:endParaRPr lang="th-TH">
              <a:cs typeface="DejaVu Sans"/>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107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107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107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107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8EC8DCE7-B557-4300-8163-745A8778D828}" type="slidenum">
              <a:rPr lang="en-US" sz="1400">
                <a:solidFill>
                  <a:srgbClr val="000000"/>
                </a:solidFill>
                <a:latin typeface="Times New Roman" pitchFamily="18" charset="0"/>
                <a:cs typeface="DejaVu Sans"/>
              </a:rPr>
              <a:pPr algn="r"/>
              <a:t>28</a:t>
            </a:fld>
            <a:endParaRPr lang="th-TH">
              <a:cs typeface="DejaVu Sans"/>
            </a:endParaRPr>
          </a:p>
        </p:txBody>
      </p:sp>
      <p:sp>
        <p:nvSpPr>
          <p:cNvPr id="13107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107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108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108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40F12924-4394-4C0C-8972-0FE112481494}" type="slidenum">
              <a:rPr lang="en-US" sz="1400">
                <a:solidFill>
                  <a:srgbClr val="000000"/>
                </a:solidFill>
                <a:latin typeface="Times New Roman" pitchFamily="18" charset="0"/>
                <a:cs typeface="DejaVu Sans"/>
              </a:rPr>
              <a:pPr algn="r"/>
              <a:t>28</a:t>
            </a:fld>
            <a:endParaRPr lang="th-TH">
              <a:cs typeface="DejaVu Sans"/>
            </a:endParaRPr>
          </a:p>
        </p:txBody>
      </p:sp>
      <p:sp>
        <p:nvSpPr>
          <p:cNvPr id="13108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Are there any other tasks required by housekeeping to perform that would be specific to:</a:t>
            </a:r>
            <a:endParaRPr lang="th-TH">
              <a:cs typeface="DejaVu Sans"/>
            </a:endParaRPr>
          </a:p>
          <a:p>
            <a:pPr>
              <a:buFont typeface="Arial" pitchFamily="34" charset="0"/>
              <a:buAutoNum type="alphaLcParenR"/>
            </a:pPr>
            <a:r>
              <a:rPr lang="en-US" sz="1200">
                <a:solidFill>
                  <a:srgbClr val="000000"/>
                </a:solidFill>
                <a:cs typeface="DejaVu Sans"/>
              </a:rPr>
              <a:t>A resort</a:t>
            </a:r>
            <a:endParaRPr lang="th-TH">
              <a:cs typeface="DejaVu Sans"/>
            </a:endParaRPr>
          </a:p>
          <a:p>
            <a:pPr>
              <a:buFont typeface="Arial" pitchFamily="34" charset="0"/>
              <a:buAutoNum type="alphaLcParenR"/>
            </a:pPr>
            <a:r>
              <a:rPr lang="en-US" sz="1200">
                <a:solidFill>
                  <a:srgbClr val="000000"/>
                </a:solidFill>
                <a:cs typeface="DejaVu Sans"/>
              </a:rPr>
              <a:t>A city hotel</a:t>
            </a:r>
            <a:endParaRPr lang="th-TH">
              <a:cs typeface="DejaVu Sans"/>
            </a:endParaRPr>
          </a:p>
          <a:p>
            <a:pPr>
              <a:buFont typeface="Arial" pitchFamily="34" charset="0"/>
              <a:buAutoNum type="alphaLcParenR"/>
            </a:pPr>
            <a:r>
              <a:rPr lang="en-US" sz="1200">
                <a:solidFill>
                  <a:srgbClr val="000000"/>
                </a:solidFill>
                <a:cs typeface="DejaVu Sans"/>
              </a:rPr>
              <a:t>A budget hotel</a:t>
            </a:r>
            <a:endParaRPr lang="th-TH">
              <a:cs typeface="DejaVu Sans"/>
            </a:endParaRPr>
          </a:p>
          <a:p>
            <a:endParaRPr lang="th-TH">
              <a:cs typeface="DejaVu Sans"/>
            </a:endParaRPr>
          </a:p>
        </p:txBody>
      </p:sp>
      <p:sp>
        <p:nvSpPr>
          <p:cNvPr id="13108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26B3531-F7E6-4A22-9AF9-D0CF26B01119}" type="slidenum">
              <a:rPr lang="en-US" sz="1200">
                <a:solidFill>
                  <a:srgbClr val="000000"/>
                </a:solidFill>
                <a:cs typeface="DejaVu Sans"/>
              </a:rPr>
              <a:pPr algn="r"/>
              <a:t>28</a:t>
            </a:fld>
            <a:endParaRPr lang="th-TH">
              <a:cs typeface="DejaVu Sans"/>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209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210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210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633C9326-BC57-4A2C-B9D9-FFB7E2AAA9BD}" type="slidenum">
              <a:rPr lang="en-US" sz="1400">
                <a:solidFill>
                  <a:srgbClr val="000000"/>
                </a:solidFill>
                <a:latin typeface="Times New Roman" pitchFamily="18" charset="0"/>
                <a:cs typeface="DejaVu Sans"/>
              </a:rPr>
              <a:pPr algn="r"/>
              <a:t>29</a:t>
            </a:fld>
            <a:endParaRPr lang="th-TH">
              <a:cs typeface="DejaVu Sans"/>
            </a:endParaRPr>
          </a:p>
        </p:txBody>
      </p:sp>
      <p:sp>
        <p:nvSpPr>
          <p:cNvPr id="13210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210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210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210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8BBBBE41-3238-465C-85C5-0E76E2D55FED}" type="slidenum">
              <a:rPr lang="en-US" sz="1400">
                <a:solidFill>
                  <a:srgbClr val="000000"/>
                </a:solidFill>
                <a:latin typeface="Times New Roman" pitchFamily="18" charset="0"/>
                <a:cs typeface="DejaVu Sans"/>
              </a:rPr>
              <a:pPr algn="r"/>
              <a:t>29</a:t>
            </a:fld>
            <a:endParaRPr lang="th-TH">
              <a:cs typeface="DejaVu Sans"/>
            </a:endParaRPr>
          </a:p>
        </p:txBody>
      </p:sp>
      <p:sp>
        <p:nvSpPr>
          <p:cNvPr id="13210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is the process for recording housekeeping requests?</a:t>
            </a:r>
            <a:endParaRPr lang="th-TH">
              <a:cs typeface="DejaVu Sans"/>
            </a:endParaRPr>
          </a:p>
          <a:p>
            <a:endParaRPr lang="th-TH">
              <a:cs typeface="DejaVu Sans"/>
            </a:endParaRPr>
          </a:p>
          <a:p>
            <a:r>
              <a:rPr lang="en-US" sz="1200">
                <a:solidFill>
                  <a:srgbClr val="000000"/>
                </a:solidFill>
                <a:cs typeface="DejaVu Sans"/>
              </a:rPr>
              <a:t>The trainer should source different examples of documentation used to record housekeeping requests.</a:t>
            </a:r>
            <a:endParaRPr lang="th-TH">
              <a:cs typeface="DejaVu Sans"/>
            </a:endParaRPr>
          </a:p>
          <a:p>
            <a:endParaRPr lang="th-TH">
              <a:cs typeface="DejaVu Sans"/>
            </a:endParaRPr>
          </a:p>
        </p:txBody>
      </p:sp>
      <p:sp>
        <p:nvSpPr>
          <p:cNvPr id="13210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A8006484-F0CE-4F7B-8E9D-23A04FBD175A}" type="slidenum">
              <a:rPr lang="en-US" sz="1200">
                <a:solidFill>
                  <a:srgbClr val="000000"/>
                </a:solidFill>
                <a:cs typeface="DejaVu Sans"/>
              </a:rPr>
              <a:pPr algn="r"/>
              <a:t>29</a:t>
            </a:fld>
            <a:endParaRPr lang="th-TH">
              <a:cs typeface="DejaVu Sans"/>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312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312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312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BC02C3DF-44BD-4D72-87B4-F6C2D2964943}" type="slidenum">
              <a:rPr lang="en-US" sz="1400">
                <a:solidFill>
                  <a:srgbClr val="000000"/>
                </a:solidFill>
                <a:latin typeface="Times New Roman" pitchFamily="18" charset="0"/>
                <a:cs typeface="DejaVu Sans"/>
              </a:rPr>
              <a:pPr algn="r"/>
              <a:t>30</a:t>
            </a:fld>
            <a:endParaRPr lang="th-TH">
              <a:cs typeface="DejaVu Sans"/>
            </a:endParaRPr>
          </a:p>
        </p:txBody>
      </p:sp>
      <p:sp>
        <p:nvSpPr>
          <p:cNvPr id="13312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312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312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312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A549AE8-4767-4C3B-BE60-EFE276FB1ADE}" type="slidenum">
              <a:rPr lang="en-US" sz="1400">
                <a:solidFill>
                  <a:srgbClr val="000000"/>
                </a:solidFill>
                <a:latin typeface="Times New Roman" pitchFamily="18" charset="0"/>
                <a:cs typeface="DejaVu Sans"/>
              </a:rPr>
              <a:pPr algn="r"/>
              <a:t>30</a:t>
            </a:fld>
            <a:endParaRPr lang="th-TH">
              <a:cs typeface="DejaVu Sans"/>
            </a:endParaRPr>
          </a:p>
        </p:txBody>
      </p:sp>
      <p:sp>
        <p:nvSpPr>
          <p:cNvPr id="13313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Why is a good idea to write requests down?</a:t>
            </a:r>
            <a:endParaRPr lang="th-TH">
              <a:cs typeface="DejaVu Sans"/>
            </a:endParaRPr>
          </a:p>
          <a:p>
            <a:pPr>
              <a:buFont typeface="Arial" pitchFamily="34" charset="0"/>
              <a:buChar char="•"/>
            </a:pPr>
            <a:r>
              <a:rPr lang="en-US" sz="1200">
                <a:solidFill>
                  <a:srgbClr val="000000"/>
                </a:solidFill>
                <a:cs typeface="DejaVu Sans"/>
              </a:rPr>
              <a:t>What happens with this information?</a:t>
            </a:r>
            <a:endParaRPr lang="th-TH">
              <a:cs typeface="DejaVu Sans"/>
            </a:endParaRPr>
          </a:p>
          <a:p>
            <a:endParaRPr lang="th-TH">
              <a:cs typeface="DejaVu Sans"/>
            </a:endParaRPr>
          </a:p>
          <a:p>
            <a:endParaRPr lang="th-TH">
              <a:cs typeface="DejaVu Sans"/>
            </a:endParaRPr>
          </a:p>
        </p:txBody>
      </p:sp>
      <p:sp>
        <p:nvSpPr>
          <p:cNvPr id="13313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CDA248FF-446F-462A-B8FF-5EE4F921FFAA}" type="slidenum">
              <a:rPr lang="en-US" sz="1200">
                <a:solidFill>
                  <a:srgbClr val="000000"/>
                </a:solidFill>
                <a:cs typeface="DejaVu Sans"/>
              </a:rPr>
              <a:pPr algn="r"/>
              <a:t>30</a:t>
            </a:fld>
            <a:endParaRPr lang="th-TH">
              <a:cs typeface="DejaVu Sans"/>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414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414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414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E3DEB7AF-3CAA-4B3B-B3CD-4AC2B3F7564A}" type="slidenum">
              <a:rPr lang="en-US" sz="1400">
                <a:solidFill>
                  <a:srgbClr val="000000"/>
                </a:solidFill>
                <a:latin typeface="Times New Roman" pitchFamily="18" charset="0"/>
                <a:cs typeface="DejaVu Sans"/>
              </a:rPr>
              <a:pPr algn="r"/>
              <a:t>31</a:t>
            </a:fld>
            <a:endParaRPr lang="th-TH">
              <a:cs typeface="DejaVu Sans"/>
            </a:endParaRPr>
          </a:p>
        </p:txBody>
      </p:sp>
      <p:sp>
        <p:nvSpPr>
          <p:cNvPr id="13415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415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415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415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746B0B5B-1280-4FC8-92E6-4FBED5F56225}" type="slidenum">
              <a:rPr lang="en-US" sz="1400">
                <a:solidFill>
                  <a:srgbClr val="000000"/>
                </a:solidFill>
                <a:latin typeface="Times New Roman" pitchFamily="18" charset="0"/>
                <a:cs typeface="DejaVu Sans"/>
              </a:rPr>
              <a:pPr algn="r"/>
              <a:t>31</a:t>
            </a:fld>
            <a:endParaRPr lang="th-TH">
              <a:cs typeface="DejaVu Sans"/>
            </a:endParaRPr>
          </a:p>
        </p:txBody>
      </p:sp>
      <p:sp>
        <p:nvSpPr>
          <p:cNvPr id="13415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Is there any other information you should record?</a:t>
            </a:r>
            <a:endParaRPr lang="th-TH">
              <a:cs typeface="DejaVu Sans"/>
            </a:endParaRPr>
          </a:p>
          <a:p>
            <a:endParaRPr lang="th-TH">
              <a:cs typeface="DejaVu Sans"/>
            </a:endParaRPr>
          </a:p>
          <a:p>
            <a:endParaRPr lang="th-TH">
              <a:cs typeface="DejaVu Sans"/>
            </a:endParaRPr>
          </a:p>
        </p:txBody>
      </p:sp>
      <p:sp>
        <p:nvSpPr>
          <p:cNvPr id="13415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B7C85BD2-DEAC-472A-90B3-195E4F8B17AD}" type="slidenum">
              <a:rPr lang="en-US" sz="1200">
                <a:solidFill>
                  <a:srgbClr val="000000"/>
                </a:solidFill>
                <a:cs typeface="DejaVu Sans"/>
              </a:rPr>
              <a:pPr algn="r"/>
              <a:t>31</a:t>
            </a:fld>
            <a:endParaRPr lang="th-TH">
              <a:cs typeface="DejaVu Sans"/>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517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517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517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FF90CC53-F07B-43B8-96B9-1404EADF7A89}" type="slidenum">
              <a:rPr lang="en-US" sz="1400">
                <a:solidFill>
                  <a:srgbClr val="000000"/>
                </a:solidFill>
                <a:latin typeface="Times New Roman" pitchFamily="18" charset="0"/>
                <a:cs typeface="DejaVu Sans"/>
              </a:rPr>
              <a:pPr algn="r"/>
              <a:t>32</a:t>
            </a:fld>
            <a:endParaRPr lang="th-TH">
              <a:cs typeface="DejaVu Sans"/>
            </a:endParaRPr>
          </a:p>
        </p:txBody>
      </p:sp>
      <p:sp>
        <p:nvSpPr>
          <p:cNvPr id="13517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517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517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517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C9D6141-958D-4076-AB12-9DA38C8D1F10}" type="slidenum">
              <a:rPr lang="en-US" sz="1400">
                <a:solidFill>
                  <a:srgbClr val="000000"/>
                </a:solidFill>
                <a:latin typeface="Times New Roman" pitchFamily="18" charset="0"/>
                <a:cs typeface="DejaVu Sans"/>
              </a:rPr>
              <a:pPr algn="r"/>
              <a:t>32</a:t>
            </a:fld>
            <a:endParaRPr lang="th-TH">
              <a:cs typeface="DejaVu Sans"/>
            </a:endParaRPr>
          </a:p>
        </p:txBody>
      </p:sp>
      <p:sp>
        <p:nvSpPr>
          <p:cNvPr id="13517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Why is this important?</a:t>
            </a:r>
            <a:endParaRPr lang="th-TH">
              <a:cs typeface="DejaVu Sans"/>
            </a:endParaRPr>
          </a:p>
          <a:p>
            <a:endParaRPr lang="th-TH">
              <a:cs typeface="DejaVu Sans"/>
            </a:endParaRPr>
          </a:p>
          <a:p>
            <a:endParaRPr lang="th-TH">
              <a:cs typeface="DejaVu Sans"/>
            </a:endParaRPr>
          </a:p>
        </p:txBody>
      </p:sp>
      <p:sp>
        <p:nvSpPr>
          <p:cNvPr id="13517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8C0C8CFF-CB98-44FD-82E7-0AF449D846E0}" type="slidenum">
              <a:rPr lang="en-US" sz="1200">
                <a:solidFill>
                  <a:srgbClr val="000000"/>
                </a:solidFill>
                <a:cs typeface="DejaVu Sans"/>
              </a:rPr>
              <a:pPr algn="r"/>
              <a:t>32</a:t>
            </a:fld>
            <a:endParaRPr lang="th-TH">
              <a:cs typeface="DejaVu Sans"/>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619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619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619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43922783-7F93-4BAA-BDC1-E1AFA516D794}" type="slidenum">
              <a:rPr lang="en-US" sz="1400">
                <a:solidFill>
                  <a:srgbClr val="000000"/>
                </a:solidFill>
                <a:latin typeface="Times New Roman" pitchFamily="18" charset="0"/>
                <a:cs typeface="DejaVu Sans"/>
              </a:rPr>
              <a:pPr algn="r"/>
              <a:t>33</a:t>
            </a:fld>
            <a:endParaRPr lang="th-TH">
              <a:cs typeface="DejaVu Sans"/>
            </a:endParaRPr>
          </a:p>
        </p:txBody>
      </p:sp>
      <p:sp>
        <p:nvSpPr>
          <p:cNvPr id="13619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619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620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620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D05BC87C-07CF-4463-81BC-2BAFC8ACFFCC}" type="slidenum">
              <a:rPr lang="en-US" sz="1400">
                <a:solidFill>
                  <a:srgbClr val="000000"/>
                </a:solidFill>
                <a:latin typeface="Times New Roman" pitchFamily="18" charset="0"/>
                <a:cs typeface="DejaVu Sans"/>
              </a:rPr>
              <a:pPr algn="r"/>
              <a:t>33</a:t>
            </a:fld>
            <a:endParaRPr lang="th-TH">
              <a:cs typeface="DejaVu Sans"/>
            </a:endParaRPr>
          </a:p>
        </p:txBody>
      </p:sp>
      <p:sp>
        <p:nvSpPr>
          <p:cNvPr id="13620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For most requests what is a reasonable time to get items to a room?</a:t>
            </a:r>
            <a:endParaRPr lang="th-TH">
              <a:cs typeface="DejaVu Sans"/>
            </a:endParaRPr>
          </a:p>
          <a:p>
            <a:endParaRPr lang="th-TH">
              <a:cs typeface="DejaVu Sans"/>
            </a:endParaRPr>
          </a:p>
          <a:p>
            <a:endParaRPr lang="th-TH">
              <a:cs typeface="DejaVu Sans"/>
            </a:endParaRPr>
          </a:p>
        </p:txBody>
      </p:sp>
      <p:sp>
        <p:nvSpPr>
          <p:cNvPr id="13620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FF80EF6C-83D6-43D6-82CB-F801D0758AE0}" type="slidenum">
              <a:rPr lang="en-US" sz="1200">
                <a:solidFill>
                  <a:srgbClr val="000000"/>
                </a:solidFill>
                <a:cs typeface="DejaVu Sans"/>
              </a:rPr>
              <a:pPr algn="r"/>
              <a:t>33</a:t>
            </a:fld>
            <a:endParaRPr lang="th-TH">
              <a:cs typeface="DejaVu Sans"/>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721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722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722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89A8C589-68CB-4AC3-87BE-84CDA914E0F2}" type="slidenum">
              <a:rPr lang="en-US" sz="1400">
                <a:solidFill>
                  <a:srgbClr val="000000"/>
                </a:solidFill>
                <a:latin typeface="Times New Roman" pitchFamily="18" charset="0"/>
                <a:cs typeface="DejaVu Sans"/>
              </a:rPr>
              <a:pPr algn="r"/>
              <a:t>34</a:t>
            </a:fld>
            <a:endParaRPr lang="th-TH">
              <a:cs typeface="DejaVu Sans"/>
            </a:endParaRPr>
          </a:p>
        </p:txBody>
      </p:sp>
      <p:sp>
        <p:nvSpPr>
          <p:cNvPr id="13722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722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722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722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CDDE57B-B108-4812-B658-2A47C07EAB5F}" type="slidenum">
              <a:rPr lang="en-US" sz="1400">
                <a:solidFill>
                  <a:srgbClr val="000000"/>
                </a:solidFill>
                <a:latin typeface="Times New Roman" pitchFamily="18" charset="0"/>
                <a:cs typeface="DejaVu Sans"/>
              </a:rPr>
              <a:pPr algn="r"/>
              <a:t>34</a:t>
            </a:fld>
            <a:endParaRPr lang="th-TH">
              <a:cs typeface="DejaVu Sans"/>
            </a:endParaRPr>
          </a:p>
        </p:txBody>
      </p:sp>
      <p:sp>
        <p:nvSpPr>
          <p:cNvPr id="13722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common delays and what are their causes?</a:t>
            </a:r>
            <a:endParaRPr lang="th-TH">
              <a:cs typeface="DejaVu Sans"/>
            </a:endParaRPr>
          </a:p>
          <a:p>
            <a:pPr>
              <a:buFont typeface="Arial" pitchFamily="34" charset="0"/>
              <a:buChar char="•"/>
            </a:pPr>
            <a:r>
              <a:rPr lang="en-US" sz="1200">
                <a:solidFill>
                  <a:srgbClr val="000000"/>
                </a:solidFill>
                <a:cs typeface="DejaVu Sans"/>
              </a:rPr>
              <a:t>What can you do to reduce these delays?</a:t>
            </a:r>
            <a:endParaRPr lang="th-TH">
              <a:cs typeface="DejaVu Sans"/>
            </a:endParaRPr>
          </a:p>
          <a:p>
            <a:endParaRPr lang="th-TH">
              <a:cs typeface="DejaVu Sans"/>
            </a:endParaRPr>
          </a:p>
          <a:p>
            <a:endParaRPr lang="th-TH">
              <a:cs typeface="DejaVu Sans"/>
            </a:endParaRPr>
          </a:p>
        </p:txBody>
      </p:sp>
      <p:sp>
        <p:nvSpPr>
          <p:cNvPr id="13722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A7BC2D9-BEA7-400B-AA5D-4C6C5772BA16}" type="slidenum">
              <a:rPr lang="en-US" sz="1200">
                <a:solidFill>
                  <a:srgbClr val="000000"/>
                </a:solidFill>
                <a:cs typeface="DejaVu Sans"/>
              </a:rPr>
              <a:pPr algn="r"/>
              <a:t>34</a:t>
            </a:fld>
            <a:endParaRPr lang="th-TH">
              <a:cs typeface="DejaVu Sans"/>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824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824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824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9F0CD1A9-5C20-402A-9B5E-026868400AAF}" type="slidenum">
              <a:rPr lang="en-US" sz="1400">
                <a:solidFill>
                  <a:srgbClr val="000000"/>
                </a:solidFill>
                <a:latin typeface="Times New Roman" pitchFamily="18" charset="0"/>
                <a:cs typeface="DejaVu Sans"/>
              </a:rPr>
              <a:pPr algn="r"/>
              <a:t>35</a:t>
            </a:fld>
            <a:endParaRPr lang="th-TH">
              <a:cs typeface="DejaVu Sans"/>
            </a:endParaRPr>
          </a:p>
        </p:txBody>
      </p:sp>
      <p:sp>
        <p:nvSpPr>
          <p:cNvPr id="13824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824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824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824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85603A60-C9B9-417B-B2BF-4A9F7E5A44AE}" type="slidenum">
              <a:rPr lang="en-US" sz="1400">
                <a:solidFill>
                  <a:srgbClr val="000000"/>
                </a:solidFill>
                <a:latin typeface="Times New Roman" pitchFamily="18" charset="0"/>
                <a:cs typeface="DejaVu Sans"/>
              </a:rPr>
              <a:pPr algn="r"/>
              <a:t>35</a:t>
            </a:fld>
            <a:endParaRPr lang="th-TH">
              <a:cs typeface="DejaVu Sans"/>
            </a:endParaRPr>
          </a:p>
        </p:txBody>
      </p:sp>
      <p:sp>
        <p:nvSpPr>
          <p:cNvPr id="13825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pPr>
              <a:buFont typeface="Arial" pitchFamily="34" charset="0"/>
              <a:buChar char="•"/>
            </a:pPr>
            <a:r>
              <a:rPr lang="en-US" sz="1200">
                <a:solidFill>
                  <a:srgbClr val="000000"/>
                </a:solidFill>
                <a:cs typeface="DejaVu Sans"/>
              </a:rPr>
              <a:t>Sub-standard servicing of the guest room when the room was prepared – someone may have missed cleaning an item, an area or item may not have been properly cleaned, guest supplies may not have been re-stocked</a:t>
            </a:r>
            <a:endParaRPr lang="th-TH">
              <a:cs typeface="DejaVu Sans"/>
            </a:endParaRPr>
          </a:p>
          <a:p>
            <a:pPr>
              <a:buFont typeface="Arial" pitchFamily="34" charset="0"/>
              <a:buChar char="•"/>
            </a:pPr>
            <a:r>
              <a:rPr lang="en-US" sz="1200">
                <a:solidFill>
                  <a:srgbClr val="000000"/>
                </a:solidFill>
                <a:cs typeface="DejaVu Sans"/>
              </a:rPr>
              <a:t>A previous promise to deliver a service may not have been fulfilled – a guest who was promised a replacement hair dryer may not have been supplied with one. The task could have been forgotten or a message for another staff member may have been misplaced</a:t>
            </a:r>
            <a:endParaRPr lang="th-TH">
              <a:cs typeface="DejaVu Sans"/>
            </a:endParaRPr>
          </a:p>
          <a:p>
            <a:pPr>
              <a:buFont typeface="Arial" pitchFamily="34" charset="0"/>
              <a:buChar char="•"/>
            </a:pPr>
            <a:r>
              <a:rPr lang="en-US" sz="1200">
                <a:solidFill>
                  <a:srgbClr val="000000"/>
                </a:solidFill>
                <a:cs typeface="DejaVu Sans"/>
              </a:rPr>
              <a:t>A room displaying a ‘Do Not Disturb’ sign and the room attendant responsible for that room not notifying the Floor Housekeeper that, at the end of the shift the sign was still in place and the room had not been serviced</a:t>
            </a:r>
            <a:endParaRPr lang="th-TH">
              <a:cs typeface="DejaVu Sans"/>
            </a:endParaRPr>
          </a:p>
          <a:p>
            <a:pPr>
              <a:buFont typeface="Arial" pitchFamily="34" charset="0"/>
              <a:buChar char="•"/>
            </a:pPr>
            <a:r>
              <a:rPr lang="en-US" sz="1200">
                <a:solidFill>
                  <a:srgbClr val="000000"/>
                </a:solidFill>
                <a:cs typeface="DejaVu Sans"/>
              </a:rPr>
              <a:t>A promise to deliver something to a room by a certain time may not be able to be met – perhaps the item required is out-of-stock or there are insufficient staff to meet the promised timeline</a:t>
            </a:r>
            <a:endParaRPr lang="th-TH">
              <a:cs typeface="DejaVu Sans"/>
            </a:endParaRPr>
          </a:p>
          <a:p>
            <a:pPr>
              <a:buFont typeface="Arial" pitchFamily="34" charset="0"/>
              <a:buChar char="•"/>
            </a:pPr>
            <a:r>
              <a:rPr lang="en-US" sz="1200">
                <a:solidFill>
                  <a:srgbClr val="000000"/>
                </a:solidFill>
                <a:cs typeface="DejaVu Sans"/>
              </a:rPr>
              <a:t>An item that was promised to a guest turns out to be unavailable and can’t be supplied as promised.</a:t>
            </a:r>
            <a:endParaRPr lang="th-TH">
              <a:cs typeface="DejaVu Sans"/>
            </a:endParaRPr>
          </a:p>
          <a:p>
            <a:endParaRPr lang="th-TH">
              <a:cs typeface="DejaVu Sans"/>
            </a:endParaRPr>
          </a:p>
          <a:p>
            <a:endParaRPr lang="th-TH">
              <a:cs typeface="DejaVu Sans"/>
            </a:endParaRPr>
          </a:p>
        </p:txBody>
      </p:sp>
      <p:sp>
        <p:nvSpPr>
          <p:cNvPr id="13825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D6346FE-4B9F-4048-8AA7-E8C3927074A2}" type="slidenum">
              <a:rPr lang="en-US" sz="1200">
                <a:solidFill>
                  <a:srgbClr val="000000"/>
                </a:solidFill>
                <a:cs typeface="DejaVu Sans"/>
              </a:rPr>
              <a:pPr algn="r"/>
              <a:t>35</a:t>
            </a:fld>
            <a:endParaRPr lang="th-TH">
              <a:cs typeface="DejaVu Sans"/>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926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926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926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8E8120B7-715E-4223-AA81-120963799DC6}" type="slidenum">
              <a:rPr lang="en-US" sz="1400">
                <a:solidFill>
                  <a:srgbClr val="000000"/>
                </a:solidFill>
                <a:latin typeface="Times New Roman" pitchFamily="18" charset="0"/>
                <a:cs typeface="DejaVu Sans"/>
              </a:rPr>
              <a:pPr algn="r"/>
              <a:t>36</a:t>
            </a:fld>
            <a:endParaRPr lang="th-TH">
              <a:cs typeface="DejaVu Sans"/>
            </a:endParaRPr>
          </a:p>
        </p:txBody>
      </p:sp>
      <p:sp>
        <p:nvSpPr>
          <p:cNvPr id="13927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3927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3927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3927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5A8E6C82-8D54-4463-B434-A9230000797B}" type="slidenum">
              <a:rPr lang="en-US" sz="1400">
                <a:solidFill>
                  <a:srgbClr val="000000"/>
                </a:solidFill>
                <a:latin typeface="Times New Roman" pitchFamily="18" charset="0"/>
                <a:cs typeface="DejaVu Sans"/>
              </a:rPr>
              <a:pPr algn="r"/>
              <a:t>36</a:t>
            </a:fld>
            <a:endParaRPr lang="th-TH">
              <a:cs typeface="DejaVu Sans"/>
            </a:endParaRPr>
          </a:p>
        </p:txBody>
      </p:sp>
      <p:sp>
        <p:nvSpPr>
          <p:cNvPr id="13927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Explain the importance of these points and the impact they have on guests.</a:t>
            </a:r>
            <a:endParaRPr lang="th-TH">
              <a:cs typeface="DejaVu Sans"/>
            </a:endParaRPr>
          </a:p>
          <a:p>
            <a:endParaRPr lang="th-TH">
              <a:cs typeface="DejaVu Sans"/>
            </a:endParaRPr>
          </a:p>
          <a:p>
            <a:endParaRPr lang="th-TH">
              <a:cs typeface="DejaVu Sans"/>
            </a:endParaRPr>
          </a:p>
        </p:txBody>
      </p:sp>
      <p:sp>
        <p:nvSpPr>
          <p:cNvPr id="13927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3BE6518B-6B38-4126-B6EE-017648CD58BC}" type="slidenum">
              <a:rPr lang="en-US" sz="1200">
                <a:solidFill>
                  <a:srgbClr val="000000"/>
                </a:solidFill>
                <a:cs typeface="DejaVu Sans"/>
              </a:rPr>
              <a:pPr algn="r"/>
              <a:t>36</a:t>
            </a:fld>
            <a:endParaRPr lang="th-TH">
              <a:cs typeface="DejaVu Sans"/>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029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029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029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D5FB7C63-5A59-4FA0-8453-3F019C9E6A9C}" type="slidenum">
              <a:rPr lang="en-US" sz="1400">
                <a:solidFill>
                  <a:srgbClr val="000000"/>
                </a:solidFill>
                <a:latin typeface="Times New Roman" pitchFamily="18" charset="0"/>
                <a:cs typeface="DejaVu Sans"/>
              </a:rPr>
              <a:pPr algn="r"/>
              <a:t>37</a:t>
            </a:fld>
            <a:endParaRPr lang="th-TH">
              <a:cs typeface="DejaVu Sans"/>
            </a:endParaRPr>
          </a:p>
        </p:txBody>
      </p:sp>
      <p:sp>
        <p:nvSpPr>
          <p:cNvPr id="14029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029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029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029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6C1B46F5-DB32-487C-8B16-E07BF1E94710}" type="slidenum">
              <a:rPr lang="en-US" sz="1400">
                <a:solidFill>
                  <a:srgbClr val="000000"/>
                </a:solidFill>
                <a:latin typeface="Times New Roman" pitchFamily="18" charset="0"/>
                <a:cs typeface="DejaVu Sans"/>
              </a:rPr>
              <a:pPr algn="r"/>
              <a:t>37</a:t>
            </a:fld>
            <a:endParaRPr lang="th-TH">
              <a:cs typeface="DejaVu Sans"/>
            </a:endParaRPr>
          </a:p>
        </p:txBody>
      </p:sp>
      <p:sp>
        <p:nvSpPr>
          <p:cNvPr id="14029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Explain the importance of apologising?</a:t>
            </a:r>
            <a:endParaRPr lang="th-TH">
              <a:cs typeface="DejaVu Sans"/>
            </a:endParaRPr>
          </a:p>
          <a:p>
            <a:endParaRPr lang="th-TH">
              <a:cs typeface="DejaVu Sans"/>
            </a:endParaRPr>
          </a:p>
          <a:p>
            <a:endParaRPr lang="th-TH">
              <a:cs typeface="DejaVu Sans"/>
            </a:endParaRPr>
          </a:p>
        </p:txBody>
      </p:sp>
      <p:sp>
        <p:nvSpPr>
          <p:cNvPr id="14029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2E22FB08-698F-4F62-8C64-8C648CEDBF8A}" type="slidenum">
              <a:rPr lang="en-US" sz="1200">
                <a:solidFill>
                  <a:srgbClr val="000000"/>
                </a:solidFill>
                <a:cs typeface="DejaVu Sans"/>
              </a:rPr>
              <a:pPr algn="r"/>
              <a:t>37</a:t>
            </a:fld>
            <a:endParaRPr lang="th-TH">
              <a:cs typeface="DejaVu Sans"/>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131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131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131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CA1ED17A-2F12-4993-87C2-18E866E65DF7}" type="slidenum">
              <a:rPr lang="en-US" sz="1400">
                <a:solidFill>
                  <a:srgbClr val="000000"/>
                </a:solidFill>
                <a:latin typeface="Times New Roman" pitchFamily="18" charset="0"/>
                <a:cs typeface="DejaVu Sans"/>
              </a:rPr>
              <a:pPr algn="r"/>
              <a:t>38</a:t>
            </a:fld>
            <a:endParaRPr lang="th-TH">
              <a:cs typeface="DejaVu Sans"/>
            </a:endParaRPr>
          </a:p>
        </p:txBody>
      </p:sp>
      <p:sp>
        <p:nvSpPr>
          <p:cNvPr id="14131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131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132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132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7797D70F-22DE-45DC-AAEA-D69F3328E594}" type="slidenum">
              <a:rPr lang="en-US" sz="1400">
                <a:solidFill>
                  <a:srgbClr val="000000"/>
                </a:solidFill>
                <a:latin typeface="Times New Roman" pitchFamily="18" charset="0"/>
                <a:cs typeface="DejaVu Sans"/>
              </a:rPr>
              <a:pPr algn="r"/>
              <a:t>38</a:t>
            </a:fld>
            <a:endParaRPr lang="th-TH">
              <a:cs typeface="DejaVu Sans"/>
            </a:endParaRPr>
          </a:p>
        </p:txBody>
      </p:sp>
      <p:sp>
        <p:nvSpPr>
          <p:cNvPr id="14132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Why should you not blame others?</a:t>
            </a:r>
            <a:endParaRPr lang="th-TH">
              <a:cs typeface="DejaVu Sans"/>
            </a:endParaRPr>
          </a:p>
          <a:p>
            <a:endParaRPr lang="th-TH">
              <a:cs typeface="DejaVu Sans"/>
            </a:endParaRPr>
          </a:p>
          <a:p>
            <a:endParaRPr lang="th-TH">
              <a:cs typeface="DejaVu Sans"/>
            </a:endParaRPr>
          </a:p>
        </p:txBody>
      </p:sp>
      <p:sp>
        <p:nvSpPr>
          <p:cNvPr id="14132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8FDE80D-B13F-45D0-A19E-E230DE84F7E7}" type="slidenum">
              <a:rPr lang="en-US" sz="1200">
                <a:solidFill>
                  <a:srgbClr val="000000"/>
                </a:solidFill>
                <a:cs typeface="DejaVu Sans"/>
              </a:rPr>
              <a:pPr algn="r"/>
              <a:t>38</a:t>
            </a:fld>
            <a:endParaRPr lang="th-TH">
              <a:cs typeface="DejaVu Sans"/>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233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234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234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AAD1FF18-BCB9-4B28-8033-6455F6BCD930}" type="slidenum">
              <a:rPr lang="en-US" sz="1400">
                <a:solidFill>
                  <a:srgbClr val="000000"/>
                </a:solidFill>
                <a:latin typeface="Times New Roman" pitchFamily="18" charset="0"/>
                <a:cs typeface="DejaVu Sans"/>
              </a:rPr>
              <a:pPr algn="r"/>
              <a:t>39</a:t>
            </a:fld>
            <a:endParaRPr lang="th-TH">
              <a:cs typeface="DejaVu Sans"/>
            </a:endParaRPr>
          </a:p>
        </p:txBody>
      </p:sp>
      <p:sp>
        <p:nvSpPr>
          <p:cNvPr id="14234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234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234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234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28BDCF27-F424-4CE0-93BF-10E8D47F2700}" type="slidenum">
              <a:rPr lang="en-US" sz="1400">
                <a:solidFill>
                  <a:srgbClr val="000000"/>
                </a:solidFill>
                <a:latin typeface="Times New Roman" pitchFamily="18" charset="0"/>
                <a:cs typeface="DejaVu Sans"/>
              </a:rPr>
              <a:pPr algn="r"/>
              <a:t>39</a:t>
            </a:fld>
            <a:endParaRPr lang="th-TH">
              <a:cs typeface="DejaVu Sans"/>
            </a:endParaRPr>
          </a:p>
        </p:txBody>
      </p:sp>
      <p:sp>
        <p:nvSpPr>
          <p:cNvPr id="14234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Introduce topic.</a:t>
            </a:r>
            <a:endParaRPr lang="th-TH">
              <a:cs typeface="DejaVu Sans"/>
            </a:endParaRPr>
          </a:p>
          <a:p>
            <a:endParaRPr lang="th-TH">
              <a:cs typeface="DejaVu Sans"/>
            </a:endParaRPr>
          </a:p>
          <a:p>
            <a:r>
              <a:rPr lang="en-US" sz="1200" b="1">
                <a:solidFill>
                  <a:srgbClr val="000000"/>
                </a:solidFill>
                <a:cs typeface="DejaVu Sans"/>
              </a:rPr>
              <a:t>Class Activity – General Discussion</a:t>
            </a:r>
            <a:endParaRPr lang="th-TH">
              <a:cs typeface="DejaVu Sans"/>
            </a:endParaRPr>
          </a:p>
          <a:p>
            <a:endParaRPr lang="th-TH">
              <a:cs typeface="DejaVu Sans"/>
            </a:endParaRPr>
          </a:p>
          <a:p>
            <a:r>
              <a:rPr lang="en-US" sz="1200">
                <a:solidFill>
                  <a:srgbClr val="000000"/>
                </a:solidFill>
                <a:cs typeface="DejaVu Sans"/>
              </a:rPr>
              <a:t>Ask general questions:</a:t>
            </a:r>
            <a:endParaRPr lang="th-TH">
              <a:cs typeface="DejaVu Sans"/>
            </a:endParaRPr>
          </a:p>
          <a:p>
            <a:pPr>
              <a:buFont typeface="Arial" pitchFamily="34" charset="0"/>
              <a:buChar char="•"/>
            </a:pPr>
            <a:r>
              <a:rPr lang="en-US" sz="1200">
                <a:solidFill>
                  <a:srgbClr val="000000"/>
                </a:solidFill>
                <a:cs typeface="DejaVu Sans"/>
              </a:rPr>
              <a:t>What are common ways to ‘service’ a housekeeping request?</a:t>
            </a:r>
            <a:endParaRPr lang="th-TH">
              <a:cs typeface="DejaVu Sans"/>
            </a:endParaRPr>
          </a:p>
          <a:p>
            <a:endParaRPr lang="th-TH">
              <a:cs typeface="DejaVu Sans"/>
            </a:endParaRPr>
          </a:p>
        </p:txBody>
      </p:sp>
      <p:sp>
        <p:nvSpPr>
          <p:cNvPr id="14234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524A8528-14F2-48B6-8ABD-F9D17C10C200}" type="slidenum">
              <a:rPr lang="en-US" sz="1200">
                <a:solidFill>
                  <a:srgbClr val="000000"/>
                </a:solidFill>
                <a:cs typeface="DejaVu Sans"/>
              </a:rPr>
              <a:pPr algn="r"/>
              <a:t>39</a:t>
            </a:fld>
            <a:endParaRPr lang="th-TH">
              <a:cs typeface="DejaVu Sans"/>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336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336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336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94FE8B29-138D-4628-AB94-41ACE96B093B}" type="slidenum">
              <a:rPr lang="en-US" sz="1400">
                <a:solidFill>
                  <a:srgbClr val="000000"/>
                </a:solidFill>
                <a:latin typeface="Times New Roman" pitchFamily="18" charset="0"/>
                <a:cs typeface="DejaVu Sans"/>
              </a:rPr>
              <a:pPr algn="r"/>
              <a:t>40</a:t>
            </a:fld>
            <a:endParaRPr lang="th-TH">
              <a:cs typeface="DejaVu Sans"/>
            </a:endParaRPr>
          </a:p>
        </p:txBody>
      </p:sp>
      <p:sp>
        <p:nvSpPr>
          <p:cNvPr id="14336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336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336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336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304BDD7-EAE3-4970-907C-6CCE59DF3AB7}" type="slidenum">
              <a:rPr lang="en-US" sz="1400">
                <a:solidFill>
                  <a:srgbClr val="000000"/>
                </a:solidFill>
                <a:latin typeface="Times New Roman" pitchFamily="18" charset="0"/>
                <a:cs typeface="DejaVu Sans"/>
              </a:rPr>
              <a:pPr algn="r"/>
              <a:t>40</a:t>
            </a:fld>
            <a:endParaRPr lang="th-TH">
              <a:cs typeface="DejaVu Sans"/>
            </a:endParaRPr>
          </a:p>
        </p:txBody>
      </p:sp>
      <p:sp>
        <p:nvSpPr>
          <p:cNvPr id="14337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Trainer identifies the Performance Criteria for this Element, as listed on the slide.</a:t>
            </a:r>
            <a:endParaRPr lang="th-TH">
              <a:cs typeface="DejaVu Sans"/>
            </a:endParaRPr>
          </a:p>
          <a:p>
            <a:endParaRPr lang="th-TH">
              <a:cs typeface="DejaVu Sans"/>
            </a:endParaRPr>
          </a:p>
        </p:txBody>
      </p:sp>
      <p:sp>
        <p:nvSpPr>
          <p:cNvPr id="14337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729DC4A-90D9-4C53-B061-7D81938633EE}" type="slidenum">
              <a:rPr lang="en-US" sz="1200">
                <a:solidFill>
                  <a:srgbClr val="000000"/>
                </a:solidFill>
                <a:cs typeface="DejaVu Sans"/>
              </a:rPr>
              <a:pPr algn="r"/>
              <a:t>40</a:t>
            </a:fld>
            <a:endParaRPr lang="th-TH">
              <a:cs typeface="DejaVu Sans"/>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438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438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438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94AA9EC1-CB24-4E87-B671-61D2E5C5B25D}" type="slidenum">
              <a:rPr lang="en-US" sz="1400">
                <a:solidFill>
                  <a:srgbClr val="000000"/>
                </a:solidFill>
                <a:latin typeface="Times New Roman" pitchFamily="18" charset="0"/>
                <a:cs typeface="DejaVu Sans"/>
              </a:rPr>
              <a:pPr algn="r"/>
              <a:t>41</a:t>
            </a:fld>
            <a:endParaRPr lang="th-TH">
              <a:cs typeface="DejaVu Sans"/>
            </a:endParaRPr>
          </a:p>
        </p:txBody>
      </p:sp>
      <p:sp>
        <p:nvSpPr>
          <p:cNvPr id="14439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439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439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439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3CED10EC-527B-4CBB-92B7-E8536111566F}" type="slidenum">
              <a:rPr lang="en-US" sz="1400">
                <a:solidFill>
                  <a:srgbClr val="000000"/>
                </a:solidFill>
                <a:latin typeface="Times New Roman" pitchFamily="18" charset="0"/>
                <a:cs typeface="DejaVu Sans"/>
              </a:rPr>
              <a:pPr algn="r"/>
              <a:t>41</a:t>
            </a:fld>
            <a:endParaRPr lang="th-TH">
              <a:cs typeface="DejaVu Sans"/>
            </a:endParaRPr>
          </a:p>
        </p:txBody>
      </p:sp>
      <p:sp>
        <p:nvSpPr>
          <p:cNvPr id="14439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some possible requests that would require you to use other staff?</a:t>
            </a:r>
            <a:endParaRPr lang="th-TH">
              <a:cs typeface="DejaVu Sans"/>
            </a:endParaRPr>
          </a:p>
          <a:p>
            <a:endParaRPr lang="th-TH">
              <a:cs typeface="DejaVu Sans"/>
            </a:endParaRPr>
          </a:p>
          <a:p>
            <a:endParaRPr lang="th-TH">
              <a:cs typeface="DejaVu Sans"/>
            </a:endParaRPr>
          </a:p>
        </p:txBody>
      </p:sp>
      <p:sp>
        <p:nvSpPr>
          <p:cNvPr id="14439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AFA59C38-A485-4BB1-B2F3-BCEF6573ECD3}" type="slidenum">
              <a:rPr lang="en-US" sz="1200">
                <a:solidFill>
                  <a:srgbClr val="000000"/>
                </a:solidFill>
                <a:cs typeface="DejaVu Sans"/>
              </a:rPr>
              <a:pPr algn="r"/>
              <a:t>41</a:t>
            </a:fld>
            <a:endParaRPr lang="th-TH">
              <a:cs typeface="DejaVu Sans"/>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541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541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541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6CD094C8-EF65-47AC-BAC8-5AC44CB572F2}" type="slidenum">
              <a:rPr lang="en-US" sz="1400">
                <a:solidFill>
                  <a:srgbClr val="000000"/>
                </a:solidFill>
                <a:latin typeface="Times New Roman" pitchFamily="18" charset="0"/>
                <a:cs typeface="DejaVu Sans"/>
              </a:rPr>
              <a:pPr algn="r"/>
              <a:t>42</a:t>
            </a:fld>
            <a:endParaRPr lang="th-TH">
              <a:cs typeface="DejaVu Sans"/>
            </a:endParaRPr>
          </a:p>
        </p:txBody>
      </p:sp>
      <p:sp>
        <p:nvSpPr>
          <p:cNvPr id="14541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541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541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541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A6F015D-59EA-4126-937D-EBE91E01B947}" type="slidenum">
              <a:rPr lang="en-US" sz="1400">
                <a:solidFill>
                  <a:srgbClr val="000000"/>
                </a:solidFill>
                <a:latin typeface="Times New Roman" pitchFamily="18" charset="0"/>
                <a:cs typeface="DejaVu Sans"/>
              </a:rPr>
              <a:pPr algn="r"/>
              <a:t>42</a:t>
            </a:fld>
            <a:endParaRPr lang="th-TH">
              <a:cs typeface="DejaVu Sans"/>
            </a:endParaRPr>
          </a:p>
        </p:txBody>
      </p:sp>
      <p:sp>
        <p:nvSpPr>
          <p:cNvPr id="14541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Discuss points.</a:t>
            </a:r>
            <a:endParaRPr lang="th-TH">
              <a:cs typeface="DejaVu Sans"/>
            </a:endParaRPr>
          </a:p>
          <a:p>
            <a:endParaRPr lang="th-TH">
              <a:cs typeface="DejaVu Sans"/>
            </a:endParaRPr>
          </a:p>
          <a:p>
            <a:endParaRPr lang="th-TH">
              <a:cs typeface="DejaVu Sans"/>
            </a:endParaRPr>
          </a:p>
        </p:txBody>
      </p:sp>
      <p:sp>
        <p:nvSpPr>
          <p:cNvPr id="14541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FFAD4CD-69C9-4B52-A243-155996A5C313}" type="slidenum">
              <a:rPr lang="en-US" sz="1200">
                <a:solidFill>
                  <a:srgbClr val="000000"/>
                </a:solidFill>
                <a:cs typeface="DejaVu Sans"/>
              </a:rPr>
              <a:pPr algn="r"/>
              <a:t>42</a:t>
            </a:fld>
            <a:endParaRPr lang="th-TH">
              <a:cs typeface="DejaVu Sans"/>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643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643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643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77DEF060-57D9-44C7-B61D-91C277C36D25}" type="slidenum">
              <a:rPr lang="en-US" sz="1400">
                <a:solidFill>
                  <a:srgbClr val="000000"/>
                </a:solidFill>
                <a:latin typeface="Times New Roman" pitchFamily="18" charset="0"/>
                <a:cs typeface="DejaVu Sans"/>
              </a:rPr>
              <a:pPr algn="r"/>
              <a:t>43</a:t>
            </a:fld>
            <a:endParaRPr lang="th-TH">
              <a:cs typeface="DejaVu Sans"/>
            </a:endParaRPr>
          </a:p>
        </p:txBody>
      </p:sp>
      <p:sp>
        <p:nvSpPr>
          <p:cNvPr id="14643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643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644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644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85D7850D-BF25-498A-80ED-C5A8318DA9D2}" type="slidenum">
              <a:rPr lang="en-US" sz="1400">
                <a:solidFill>
                  <a:srgbClr val="000000"/>
                </a:solidFill>
                <a:latin typeface="Times New Roman" pitchFamily="18" charset="0"/>
                <a:cs typeface="DejaVu Sans"/>
              </a:rPr>
              <a:pPr algn="r"/>
              <a:t>43</a:t>
            </a:fld>
            <a:endParaRPr lang="th-TH">
              <a:cs typeface="DejaVu Sans"/>
            </a:endParaRPr>
          </a:p>
        </p:txBody>
      </p:sp>
      <p:sp>
        <p:nvSpPr>
          <p:cNvPr id="14644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If someone else completes the task, do you have to worry about it?</a:t>
            </a:r>
            <a:endParaRPr lang="th-TH">
              <a:cs typeface="DejaVu Sans"/>
            </a:endParaRPr>
          </a:p>
          <a:p>
            <a:endParaRPr lang="th-TH">
              <a:cs typeface="DejaVu Sans"/>
            </a:endParaRPr>
          </a:p>
          <a:p>
            <a:endParaRPr lang="th-TH">
              <a:cs typeface="DejaVu Sans"/>
            </a:endParaRPr>
          </a:p>
        </p:txBody>
      </p:sp>
      <p:sp>
        <p:nvSpPr>
          <p:cNvPr id="14644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78F9FAAF-C48E-4D0D-BFCC-85E39B06EE34}" type="slidenum">
              <a:rPr lang="en-US" sz="1200">
                <a:solidFill>
                  <a:srgbClr val="000000"/>
                </a:solidFill>
                <a:cs typeface="DejaVu Sans"/>
              </a:rPr>
              <a:pPr algn="r"/>
              <a:t>43</a:t>
            </a:fld>
            <a:endParaRPr lang="th-TH">
              <a:cs typeface="DejaVu Sans"/>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745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746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746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BB6466C0-B3FF-42EC-AB51-59AEA4886455}" type="slidenum">
              <a:rPr lang="en-US" sz="1400">
                <a:solidFill>
                  <a:srgbClr val="000000"/>
                </a:solidFill>
                <a:latin typeface="Times New Roman" pitchFamily="18" charset="0"/>
                <a:cs typeface="DejaVu Sans"/>
              </a:rPr>
              <a:pPr algn="r"/>
              <a:t>44</a:t>
            </a:fld>
            <a:endParaRPr lang="th-TH">
              <a:cs typeface="DejaVu Sans"/>
            </a:endParaRPr>
          </a:p>
        </p:txBody>
      </p:sp>
      <p:sp>
        <p:nvSpPr>
          <p:cNvPr id="14746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746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746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746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5893529A-935C-4351-8127-7632F5979621}" type="slidenum">
              <a:rPr lang="en-US" sz="1400">
                <a:solidFill>
                  <a:srgbClr val="000000"/>
                </a:solidFill>
                <a:latin typeface="Times New Roman" pitchFamily="18" charset="0"/>
                <a:cs typeface="DejaVu Sans"/>
              </a:rPr>
              <a:pPr algn="r"/>
              <a:t>44</a:t>
            </a:fld>
            <a:endParaRPr lang="th-TH">
              <a:cs typeface="DejaVu Sans"/>
            </a:endParaRPr>
          </a:p>
        </p:txBody>
      </p:sp>
      <p:sp>
        <p:nvSpPr>
          <p:cNvPr id="14746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item are located:</a:t>
            </a:r>
            <a:endParaRPr lang="th-TH">
              <a:cs typeface="DejaVu Sans"/>
            </a:endParaRPr>
          </a:p>
          <a:p>
            <a:r>
              <a:rPr lang="en-US" sz="1200">
                <a:solidFill>
                  <a:srgbClr val="000000"/>
                </a:solidFill>
                <a:cs typeface="DejaVu Sans"/>
              </a:rPr>
              <a:t>a) On the housekeeping trolley</a:t>
            </a:r>
            <a:endParaRPr lang="th-TH">
              <a:cs typeface="DejaVu Sans"/>
            </a:endParaRPr>
          </a:p>
          <a:p>
            <a:r>
              <a:rPr lang="en-US" sz="1200">
                <a:solidFill>
                  <a:srgbClr val="000000"/>
                </a:solidFill>
                <a:cs typeface="DejaVu Sans"/>
              </a:rPr>
              <a:t>b) In Housekeeping storerooms </a:t>
            </a:r>
            <a:endParaRPr lang="th-TH">
              <a:cs typeface="DejaVu Sans"/>
            </a:endParaRPr>
          </a:p>
          <a:p>
            <a:r>
              <a:rPr lang="en-US" sz="1200">
                <a:solidFill>
                  <a:srgbClr val="000000"/>
                </a:solidFill>
                <a:cs typeface="DejaVu Sans"/>
              </a:rPr>
              <a:t>c) Can be ‘borrowed’ from a vacant room, then replaced immediately afterwards</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4746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A40636BF-6F1F-4503-89C8-3902AA5AD322}" type="slidenum">
              <a:rPr lang="en-US" sz="1200">
                <a:solidFill>
                  <a:srgbClr val="000000"/>
                </a:solidFill>
                <a:cs typeface="DejaVu Sans"/>
              </a:rPr>
              <a:pPr algn="r"/>
              <a:t>44</a:t>
            </a:fld>
            <a:endParaRPr lang="th-TH">
              <a:cs typeface="DejaVu Sans"/>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848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848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848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44051F05-8A64-4A76-B0B5-E81250D20D4F}" type="slidenum">
              <a:rPr lang="en-US" sz="1400">
                <a:solidFill>
                  <a:srgbClr val="000000"/>
                </a:solidFill>
                <a:latin typeface="Times New Roman" pitchFamily="18" charset="0"/>
                <a:cs typeface="DejaVu Sans"/>
              </a:rPr>
              <a:pPr algn="r"/>
              <a:t>45</a:t>
            </a:fld>
            <a:endParaRPr lang="th-TH">
              <a:cs typeface="DejaVu Sans"/>
            </a:endParaRPr>
          </a:p>
        </p:txBody>
      </p:sp>
      <p:sp>
        <p:nvSpPr>
          <p:cNvPr id="14848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848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848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848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59584098-DC77-4366-8E0B-D0AAA6D852B3}" type="slidenum">
              <a:rPr lang="en-US" sz="1400">
                <a:solidFill>
                  <a:srgbClr val="000000"/>
                </a:solidFill>
                <a:latin typeface="Times New Roman" pitchFamily="18" charset="0"/>
                <a:cs typeface="DejaVu Sans"/>
              </a:rPr>
              <a:pPr algn="r"/>
              <a:t>45</a:t>
            </a:fld>
            <a:endParaRPr lang="th-TH">
              <a:cs typeface="DejaVu Sans"/>
            </a:endParaRPr>
          </a:p>
        </p:txBody>
      </p:sp>
      <p:sp>
        <p:nvSpPr>
          <p:cNvPr id="14849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Why can you not get the guest to contact another department?</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4849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01848102-1753-40E9-974D-4158D1C46D2A}" type="slidenum">
              <a:rPr lang="en-US" sz="1200">
                <a:solidFill>
                  <a:srgbClr val="000000"/>
                </a:solidFill>
                <a:cs typeface="DejaVu Sans"/>
              </a:rPr>
              <a:pPr algn="r"/>
              <a:t>45</a:t>
            </a:fld>
            <a:endParaRPr lang="th-TH">
              <a:cs typeface="DejaVu Sans"/>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950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950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950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3D4123C0-46E8-45EB-857B-CA3DD0FC01A3}" type="slidenum">
              <a:rPr lang="en-US" sz="1400">
                <a:solidFill>
                  <a:srgbClr val="000000"/>
                </a:solidFill>
                <a:latin typeface="Times New Roman" pitchFamily="18" charset="0"/>
                <a:cs typeface="DejaVu Sans"/>
              </a:rPr>
              <a:pPr algn="r"/>
              <a:t>46</a:t>
            </a:fld>
            <a:endParaRPr lang="th-TH">
              <a:cs typeface="DejaVu Sans"/>
            </a:endParaRPr>
          </a:p>
        </p:txBody>
      </p:sp>
      <p:sp>
        <p:nvSpPr>
          <p:cNvPr id="14951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4951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4951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4951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D27EE186-6AA3-4E78-BC71-78FA6069E280}" type="slidenum">
              <a:rPr lang="en-US" sz="1400">
                <a:solidFill>
                  <a:srgbClr val="000000"/>
                </a:solidFill>
                <a:latin typeface="Times New Roman" pitchFamily="18" charset="0"/>
                <a:cs typeface="DejaVu Sans"/>
              </a:rPr>
              <a:pPr algn="r"/>
              <a:t>46</a:t>
            </a:fld>
            <a:endParaRPr lang="th-TH">
              <a:cs typeface="DejaVu Sans"/>
            </a:endParaRPr>
          </a:p>
        </p:txBody>
      </p:sp>
      <p:sp>
        <p:nvSpPr>
          <p:cNvPr id="14951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No discussion points for this slide. Self explanatory.</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4951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57FC3B7-27F8-4B32-92B0-E9D5EA12B6BC}" type="slidenum">
              <a:rPr lang="en-US" sz="1200">
                <a:solidFill>
                  <a:srgbClr val="000000"/>
                </a:solidFill>
                <a:cs typeface="DejaVu Sans"/>
              </a:rPr>
              <a:pPr algn="r"/>
              <a:t>46</a:t>
            </a:fld>
            <a:endParaRPr lang="th-TH">
              <a:cs typeface="DejaVu Sans"/>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053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053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053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E1F7F657-3E75-4145-ADD5-39C26E457F88}" type="slidenum">
              <a:rPr lang="en-US" sz="1400">
                <a:solidFill>
                  <a:srgbClr val="000000"/>
                </a:solidFill>
                <a:latin typeface="Times New Roman" pitchFamily="18" charset="0"/>
                <a:cs typeface="DejaVu Sans"/>
              </a:rPr>
              <a:pPr algn="r"/>
              <a:t>47</a:t>
            </a:fld>
            <a:endParaRPr lang="th-TH">
              <a:cs typeface="DejaVu Sans"/>
            </a:endParaRPr>
          </a:p>
        </p:txBody>
      </p:sp>
      <p:sp>
        <p:nvSpPr>
          <p:cNvPr id="15053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053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053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053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2C949F29-BE6B-4C2A-BCB6-6C0D04942E3B}" type="slidenum">
              <a:rPr lang="en-US" sz="1400">
                <a:solidFill>
                  <a:srgbClr val="000000"/>
                </a:solidFill>
                <a:latin typeface="Times New Roman" pitchFamily="18" charset="0"/>
                <a:cs typeface="DejaVu Sans"/>
              </a:rPr>
              <a:pPr algn="r"/>
              <a:t>47</a:t>
            </a:fld>
            <a:endParaRPr lang="th-TH">
              <a:cs typeface="DejaVu Sans"/>
            </a:endParaRPr>
          </a:p>
        </p:txBody>
      </p:sp>
      <p:sp>
        <p:nvSpPr>
          <p:cNvPr id="15053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Passing on requests</a:t>
            </a:r>
            <a:endParaRPr lang="th-TH">
              <a:cs typeface="DejaVu Sans"/>
            </a:endParaRPr>
          </a:p>
          <a:p>
            <a:r>
              <a:rPr lang="en-US" sz="1200">
                <a:solidFill>
                  <a:srgbClr val="000000"/>
                </a:solidFill>
                <a:cs typeface="DejaVu Sans"/>
              </a:rPr>
              <a:t>In other cases , where the request falls outside you ability to fulfil it, the appropriate person must be notified and the request passed on important points when doing this are:</a:t>
            </a:r>
            <a:endParaRPr lang="th-TH">
              <a:cs typeface="DejaVu Sans"/>
            </a:endParaRPr>
          </a:p>
          <a:p>
            <a:pPr>
              <a:buFont typeface="Arial" pitchFamily="34" charset="0"/>
              <a:buChar char="•"/>
            </a:pPr>
            <a:r>
              <a:rPr lang="en-US" sz="1200">
                <a:solidFill>
                  <a:srgbClr val="000000"/>
                </a:solidFill>
                <a:cs typeface="DejaVu Sans"/>
              </a:rPr>
              <a:t>Pass on all the relevant details including the name and room number of the guest is vital. This information allows the person to get back in contact with the guest to clarify things or amend the promised delivery time</a:t>
            </a:r>
            <a:endParaRPr lang="th-TH">
              <a:cs typeface="DejaVu Sans"/>
            </a:endParaRPr>
          </a:p>
          <a:p>
            <a:pPr>
              <a:buFont typeface="Arial" pitchFamily="34" charset="0"/>
              <a:buChar char="•"/>
            </a:pPr>
            <a:r>
              <a:rPr lang="en-US" sz="1200">
                <a:solidFill>
                  <a:srgbClr val="000000"/>
                </a:solidFill>
                <a:cs typeface="DejaVu Sans"/>
              </a:rPr>
              <a:t>Make sure the person you give the message to understands it. Get them to repeat it back to confirm it. Make special mention of any important bits including the need for urgency.</a:t>
            </a:r>
            <a:endParaRPr lang="th-TH">
              <a:cs typeface="DejaVu Sans"/>
            </a:endParaRPr>
          </a:p>
          <a:p>
            <a:pPr>
              <a:buFont typeface="Arial" pitchFamily="34" charset="0"/>
              <a:buChar char="•"/>
            </a:pPr>
            <a:r>
              <a:rPr lang="en-US" sz="1200">
                <a:solidFill>
                  <a:srgbClr val="000000"/>
                </a:solidFill>
                <a:cs typeface="DejaVu Sans"/>
              </a:rPr>
              <a:t>Stress any agreed time that have been given. If you promised the item in 10 minutes, you must let the other person know when that 10 minutes is up.</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053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789B20F7-2214-45D7-9E53-EC928AD8A527}" type="slidenum">
              <a:rPr lang="en-US" sz="1200">
                <a:solidFill>
                  <a:srgbClr val="000000"/>
                </a:solidFill>
                <a:cs typeface="DejaVu Sans"/>
              </a:rPr>
              <a:pPr algn="r"/>
              <a:t>47</a:t>
            </a:fld>
            <a:endParaRPr lang="th-TH">
              <a:cs typeface="DejaVu Sans"/>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155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155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155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2A20DB4E-8DFE-4C92-81F9-E161A39BA4C4}" type="slidenum">
              <a:rPr lang="en-US" sz="1400">
                <a:solidFill>
                  <a:srgbClr val="000000"/>
                </a:solidFill>
                <a:latin typeface="Times New Roman" pitchFamily="18" charset="0"/>
                <a:cs typeface="DejaVu Sans"/>
              </a:rPr>
              <a:pPr algn="r"/>
              <a:t>48</a:t>
            </a:fld>
            <a:endParaRPr lang="th-TH">
              <a:cs typeface="DejaVu Sans"/>
            </a:endParaRPr>
          </a:p>
        </p:txBody>
      </p:sp>
      <p:sp>
        <p:nvSpPr>
          <p:cNvPr id="15155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155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156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156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422732D5-A8C4-4218-A45E-71444A18F5B1}" type="slidenum">
              <a:rPr lang="en-US" sz="1400">
                <a:solidFill>
                  <a:srgbClr val="000000"/>
                </a:solidFill>
                <a:latin typeface="Times New Roman" pitchFamily="18" charset="0"/>
                <a:cs typeface="DejaVu Sans"/>
              </a:rPr>
              <a:pPr algn="r"/>
              <a:t>48</a:t>
            </a:fld>
            <a:endParaRPr lang="th-TH">
              <a:cs typeface="DejaVu Sans"/>
            </a:endParaRPr>
          </a:p>
        </p:txBody>
      </p:sp>
      <p:sp>
        <p:nvSpPr>
          <p:cNvPr id="15156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Requests for information</a:t>
            </a:r>
            <a:endParaRPr lang="th-TH">
              <a:cs typeface="DejaVu Sans"/>
            </a:endParaRPr>
          </a:p>
          <a:p>
            <a:r>
              <a:rPr lang="en-US" sz="1200">
                <a:solidFill>
                  <a:srgbClr val="000000"/>
                </a:solidFill>
                <a:cs typeface="DejaVu Sans"/>
              </a:rPr>
              <a:t>It is sometimes more time consuming to provide certain things to guests. Requests for information are amongst these.</a:t>
            </a:r>
            <a:endParaRPr lang="th-TH">
              <a:cs typeface="DejaVu Sans"/>
            </a:endParaRPr>
          </a:p>
          <a:p>
            <a:r>
              <a:rPr lang="en-US" sz="1200">
                <a:solidFill>
                  <a:srgbClr val="000000"/>
                </a:solidFill>
                <a:cs typeface="DejaVu Sans"/>
              </a:rPr>
              <a:t>Requests for information can cover:</a:t>
            </a:r>
            <a:endParaRPr lang="th-TH">
              <a:cs typeface="DejaVu Sans"/>
            </a:endParaRPr>
          </a:p>
          <a:p>
            <a:pPr>
              <a:buFont typeface="Arial" pitchFamily="34" charset="0"/>
              <a:buChar char="•"/>
            </a:pPr>
            <a:r>
              <a:rPr lang="en-US" sz="1200">
                <a:solidFill>
                  <a:srgbClr val="000000"/>
                </a:solidFill>
                <a:cs typeface="DejaVu Sans"/>
              </a:rPr>
              <a:t>Information on the products and services offered by the establishment – even though guests have an in-room compendium they can still want more detail than what is there and there is always the possibility that this information is out-of-date. </a:t>
            </a:r>
            <a:endParaRPr lang="th-TH">
              <a:cs typeface="DejaVu Sans"/>
            </a:endParaRPr>
          </a:p>
          <a:p>
            <a:pPr>
              <a:buFont typeface="Arial" pitchFamily="34" charset="0"/>
              <a:buChar char="•"/>
            </a:pPr>
            <a:r>
              <a:rPr lang="en-US" sz="1200">
                <a:solidFill>
                  <a:srgbClr val="000000"/>
                </a:solidFill>
                <a:cs typeface="DejaVu Sans"/>
              </a:rPr>
              <a:t>Use your product knowledge about the property to answer these questions, and where you don’t know the answer, apologise, tell them you will find out the answer and get back to them, then do so.</a:t>
            </a:r>
            <a:endParaRPr lang="th-TH">
              <a:cs typeface="DejaVu Sans"/>
            </a:endParaRPr>
          </a:p>
          <a:p>
            <a:pPr>
              <a:buFont typeface="Arial" pitchFamily="34" charset="0"/>
              <a:buChar char="•"/>
            </a:pPr>
            <a:r>
              <a:rPr lang="en-US" sz="1200">
                <a:solidFill>
                  <a:srgbClr val="000000"/>
                </a:solidFill>
                <a:cs typeface="DejaVu Sans"/>
              </a:rPr>
              <a:t>Availability of services, hours, location of meals, services and equipment – you might be able to inform a guest that there is an ice machine at the end of the corridor but perhaps you don’t know when the spa opens or what the treatments are how much they cost. </a:t>
            </a:r>
            <a:endParaRPr lang="th-TH">
              <a:cs typeface="DejaVu Sans"/>
            </a:endParaRPr>
          </a:p>
          <a:p>
            <a:pPr>
              <a:buFont typeface="Arial" pitchFamily="34" charset="0"/>
              <a:buChar char="•"/>
            </a:pPr>
            <a:r>
              <a:rPr lang="en-US" sz="1200">
                <a:solidFill>
                  <a:srgbClr val="000000"/>
                </a:solidFill>
                <a:cs typeface="DejaVu Sans"/>
              </a:rPr>
              <a:t>How various types of equipment works – you are expected to know how to operate all the in-room facilities (this should be one of the first things you are trained in as part of your on-the-job training) but guests may ask you about other items of equipment throughout the property that you know nothing about. This is to be expected if your are the first person they see as they walk back to their from not being able to operate a piece of gym equipment, not being able to get the vending machine to work.</a:t>
            </a:r>
            <a:endParaRPr lang="th-TH">
              <a:cs typeface="DejaVu Sans"/>
            </a:endParaRPr>
          </a:p>
          <a:p>
            <a:pPr>
              <a:buFont typeface="Arial" pitchFamily="34" charset="0"/>
              <a:buChar char="•"/>
            </a:pPr>
            <a:r>
              <a:rPr lang="en-US" sz="1200">
                <a:solidFill>
                  <a:srgbClr val="000000"/>
                </a:solidFill>
                <a:cs typeface="DejaVu Sans"/>
              </a:rPr>
              <a:t>Requests for information about local services, attractions, transport, shopping, entertainment, bars, places to eat. While is probably more a reception or concierge role, once again, guests can ask you because ‘you are there’.</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156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CCC28D14-B434-41A3-A831-DCE419C0860C}" type="slidenum">
              <a:rPr lang="en-US" sz="1200">
                <a:solidFill>
                  <a:srgbClr val="000000"/>
                </a:solidFill>
                <a:cs typeface="DejaVu Sans"/>
              </a:rPr>
              <a:pPr algn="r"/>
              <a:t>48</a:t>
            </a:fld>
            <a:endParaRPr lang="th-TH">
              <a:cs typeface="DejaVu Sans"/>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257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258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258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F859B098-C11D-46CA-8685-02AE82000EBE}" type="slidenum">
              <a:rPr lang="en-US" sz="1400">
                <a:solidFill>
                  <a:srgbClr val="000000"/>
                </a:solidFill>
                <a:latin typeface="Times New Roman" pitchFamily="18" charset="0"/>
                <a:cs typeface="DejaVu Sans"/>
              </a:rPr>
              <a:pPr algn="r"/>
              <a:t>49</a:t>
            </a:fld>
            <a:endParaRPr lang="th-TH">
              <a:cs typeface="DejaVu Sans"/>
            </a:endParaRPr>
          </a:p>
        </p:txBody>
      </p:sp>
      <p:sp>
        <p:nvSpPr>
          <p:cNvPr id="15258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258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258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258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5E2054DB-214D-4D5E-8931-AE279B59E28B}" type="slidenum">
              <a:rPr lang="en-US" sz="1400">
                <a:solidFill>
                  <a:srgbClr val="000000"/>
                </a:solidFill>
                <a:latin typeface="Times New Roman" pitchFamily="18" charset="0"/>
                <a:cs typeface="DejaVu Sans"/>
              </a:rPr>
              <a:pPr algn="r"/>
              <a:t>49</a:t>
            </a:fld>
            <a:endParaRPr lang="th-TH">
              <a:cs typeface="DejaVu Sans"/>
            </a:endParaRPr>
          </a:p>
        </p:txBody>
      </p:sp>
      <p:sp>
        <p:nvSpPr>
          <p:cNvPr id="15258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common items that are set up in rooms?</a:t>
            </a:r>
            <a:endParaRPr lang="th-TH">
              <a:cs typeface="DejaVu Sans"/>
            </a:endParaRPr>
          </a:p>
          <a:p>
            <a:pPr>
              <a:buFont typeface="Arial" pitchFamily="34" charset="0"/>
              <a:buChar char="•"/>
            </a:pPr>
            <a:r>
              <a:rPr lang="en-US" sz="1200">
                <a:solidFill>
                  <a:srgbClr val="000000"/>
                </a:solidFill>
                <a:cs typeface="DejaVu Sans"/>
              </a:rPr>
              <a:t>Where are these items located?</a:t>
            </a:r>
            <a:endParaRPr lang="th-TH">
              <a:cs typeface="DejaVu Sans"/>
            </a:endParaRPr>
          </a:p>
          <a:p>
            <a:pPr>
              <a:buFont typeface="Arial" pitchFamily="34" charset="0"/>
              <a:buChar char="•"/>
            </a:pPr>
            <a:r>
              <a:rPr lang="en-US" sz="1200">
                <a:solidFill>
                  <a:srgbClr val="000000"/>
                </a:solidFill>
                <a:cs typeface="DejaVu Sans"/>
              </a:rPr>
              <a:t>Who would set them up?</a:t>
            </a:r>
            <a:endParaRPr lang="th-TH">
              <a:cs typeface="DejaVu Sans"/>
            </a:endParaRPr>
          </a:p>
          <a:p>
            <a:pPr>
              <a:buFont typeface="Arial" pitchFamily="34" charset="0"/>
              <a:buChar char="•"/>
            </a:pPr>
            <a:r>
              <a:rPr lang="en-US" sz="1200">
                <a:solidFill>
                  <a:srgbClr val="000000"/>
                </a:solidFill>
                <a:cs typeface="DejaVu Sans"/>
              </a:rPr>
              <a:t>Is there a charge for rental or set up?</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258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5ECA0FAC-DCE8-48EE-A490-4A3E02875CBA}" type="slidenum">
              <a:rPr lang="en-US" sz="1200">
                <a:solidFill>
                  <a:srgbClr val="000000"/>
                </a:solidFill>
                <a:cs typeface="DejaVu Sans"/>
              </a:rPr>
              <a:pPr algn="r"/>
              <a:t>49</a:t>
            </a:fld>
            <a:endParaRPr lang="th-TH">
              <a:cs typeface="DejaVu Sans"/>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360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360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360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D32631BC-5CCF-427D-8996-61CE07D361FD}" type="slidenum">
              <a:rPr lang="en-US" sz="1400">
                <a:solidFill>
                  <a:srgbClr val="000000"/>
                </a:solidFill>
                <a:latin typeface="Times New Roman" pitchFamily="18" charset="0"/>
                <a:cs typeface="DejaVu Sans"/>
              </a:rPr>
              <a:pPr algn="r"/>
              <a:t>50</a:t>
            </a:fld>
            <a:endParaRPr lang="th-TH">
              <a:cs typeface="DejaVu Sans"/>
            </a:endParaRPr>
          </a:p>
        </p:txBody>
      </p:sp>
      <p:sp>
        <p:nvSpPr>
          <p:cNvPr id="15360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360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360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360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DFFF8C6E-CB43-4A15-8475-BBA9AEA8AE45}" type="slidenum">
              <a:rPr lang="en-US" sz="1400">
                <a:solidFill>
                  <a:srgbClr val="000000"/>
                </a:solidFill>
                <a:latin typeface="Times New Roman" pitchFamily="18" charset="0"/>
                <a:cs typeface="DejaVu Sans"/>
              </a:rPr>
              <a:pPr algn="r"/>
              <a:t>50</a:t>
            </a:fld>
            <a:endParaRPr lang="th-TH">
              <a:cs typeface="DejaVu Sans"/>
            </a:endParaRPr>
          </a:p>
        </p:txBody>
      </p:sp>
      <p:sp>
        <p:nvSpPr>
          <p:cNvPr id="15361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is involved in setting this up?</a:t>
            </a:r>
            <a:endParaRPr lang="th-TH">
              <a:cs typeface="DejaVu Sans"/>
            </a:endParaRPr>
          </a:p>
          <a:p>
            <a:pPr>
              <a:buFont typeface="Arial" pitchFamily="34" charset="0"/>
              <a:buChar char="•"/>
            </a:pPr>
            <a:r>
              <a:rPr lang="en-US" sz="1200">
                <a:solidFill>
                  <a:srgbClr val="000000"/>
                </a:solidFill>
                <a:cs typeface="DejaVu Sans"/>
              </a:rPr>
              <a:t>Where are these items located?</a:t>
            </a:r>
            <a:endParaRPr lang="th-TH">
              <a:cs typeface="DejaVu Sans"/>
            </a:endParaRPr>
          </a:p>
          <a:p>
            <a:pPr>
              <a:buFont typeface="Arial" pitchFamily="34" charset="0"/>
              <a:buChar char="•"/>
            </a:pPr>
            <a:r>
              <a:rPr lang="en-US" sz="1200">
                <a:solidFill>
                  <a:srgbClr val="000000"/>
                </a:solidFill>
                <a:cs typeface="DejaVu Sans"/>
              </a:rPr>
              <a:t>Who would set them up?</a:t>
            </a:r>
            <a:endParaRPr lang="th-TH">
              <a:cs typeface="DejaVu Sans"/>
            </a:endParaRPr>
          </a:p>
          <a:p>
            <a:pPr>
              <a:buFont typeface="Arial" pitchFamily="34" charset="0"/>
              <a:buChar char="•"/>
            </a:pPr>
            <a:r>
              <a:rPr lang="en-US" sz="1200">
                <a:solidFill>
                  <a:srgbClr val="000000"/>
                </a:solidFill>
                <a:cs typeface="DejaVu Sans"/>
              </a:rPr>
              <a:t>Is there a charge for rental or set up?</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361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2E06D99-DB77-4073-8F2C-2831EB06796E}" type="slidenum">
              <a:rPr lang="en-US" sz="1200">
                <a:solidFill>
                  <a:srgbClr val="000000"/>
                </a:solidFill>
                <a:cs typeface="DejaVu Sans"/>
              </a:rPr>
              <a:pPr algn="r"/>
              <a:t>50</a:t>
            </a:fld>
            <a:endParaRPr lang="th-TH">
              <a:cs typeface="DejaVu Sans"/>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462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462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462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42EB1587-5C14-48FD-97D2-FA00739AC977}" type="slidenum">
              <a:rPr lang="en-US" sz="1400">
                <a:solidFill>
                  <a:srgbClr val="000000"/>
                </a:solidFill>
                <a:latin typeface="Times New Roman" pitchFamily="18" charset="0"/>
                <a:cs typeface="DejaVu Sans"/>
              </a:rPr>
              <a:pPr algn="r"/>
              <a:t>51</a:t>
            </a:fld>
            <a:endParaRPr lang="th-TH">
              <a:cs typeface="DejaVu Sans"/>
            </a:endParaRPr>
          </a:p>
        </p:txBody>
      </p:sp>
      <p:sp>
        <p:nvSpPr>
          <p:cNvPr id="15463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463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463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463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E7E01B5-26C5-4D2A-AE8D-E65085C980B1}" type="slidenum">
              <a:rPr lang="en-US" sz="1400">
                <a:solidFill>
                  <a:srgbClr val="000000"/>
                </a:solidFill>
                <a:latin typeface="Times New Roman" pitchFamily="18" charset="0"/>
                <a:cs typeface="DejaVu Sans"/>
              </a:rPr>
              <a:pPr algn="r"/>
              <a:t>51</a:t>
            </a:fld>
            <a:endParaRPr lang="th-TH">
              <a:cs typeface="DejaVu Sans"/>
            </a:endParaRPr>
          </a:p>
        </p:txBody>
      </p:sp>
      <p:sp>
        <p:nvSpPr>
          <p:cNvPr id="15463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is involved in setting this up?</a:t>
            </a:r>
            <a:endParaRPr lang="th-TH">
              <a:cs typeface="DejaVu Sans"/>
            </a:endParaRPr>
          </a:p>
          <a:p>
            <a:pPr>
              <a:buFont typeface="Arial" pitchFamily="34" charset="0"/>
              <a:buChar char="•"/>
            </a:pPr>
            <a:r>
              <a:rPr lang="en-US" sz="1200">
                <a:solidFill>
                  <a:srgbClr val="000000"/>
                </a:solidFill>
                <a:cs typeface="DejaVu Sans"/>
              </a:rPr>
              <a:t>Where are these items located?</a:t>
            </a:r>
            <a:endParaRPr lang="th-TH">
              <a:cs typeface="DejaVu Sans"/>
            </a:endParaRPr>
          </a:p>
          <a:p>
            <a:pPr>
              <a:buFont typeface="Arial" pitchFamily="34" charset="0"/>
              <a:buChar char="•"/>
            </a:pPr>
            <a:r>
              <a:rPr lang="en-US" sz="1200">
                <a:solidFill>
                  <a:srgbClr val="000000"/>
                </a:solidFill>
                <a:cs typeface="DejaVu Sans"/>
              </a:rPr>
              <a:t>Who would set them up?</a:t>
            </a:r>
            <a:endParaRPr lang="th-TH">
              <a:cs typeface="DejaVu Sans"/>
            </a:endParaRPr>
          </a:p>
          <a:p>
            <a:pPr>
              <a:buFont typeface="Arial" pitchFamily="34" charset="0"/>
              <a:buChar char="•"/>
            </a:pPr>
            <a:r>
              <a:rPr lang="en-US" sz="1200">
                <a:solidFill>
                  <a:srgbClr val="000000"/>
                </a:solidFill>
                <a:cs typeface="DejaVu Sans"/>
              </a:rPr>
              <a:t>Is there a charge for rental or set up?</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463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6F1D03D8-8270-4E3D-89CF-EC0B74E95D6D}" type="slidenum">
              <a:rPr lang="en-US" sz="1200">
                <a:solidFill>
                  <a:srgbClr val="000000"/>
                </a:solidFill>
                <a:cs typeface="DejaVu Sans"/>
              </a:rPr>
              <a:pPr algn="r"/>
              <a:t>51</a:t>
            </a:fld>
            <a:endParaRPr lang="th-TH">
              <a:cs typeface="DejaVu Sans"/>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565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565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565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FB768024-2F43-435B-9CED-1B78CEA9B860}" type="slidenum">
              <a:rPr lang="en-US" sz="1400">
                <a:solidFill>
                  <a:srgbClr val="000000"/>
                </a:solidFill>
                <a:latin typeface="Times New Roman" pitchFamily="18" charset="0"/>
                <a:cs typeface="DejaVu Sans"/>
              </a:rPr>
              <a:pPr algn="r"/>
              <a:t>52</a:t>
            </a:fld>
            <a:endParaRPr lang="th-TH">
              <a:cs typeface="DejaVu Sans"/>
            </a:endParaRPr>
          </a:p>
        </p:txBody>
      </p:sp>
      <p:sp>
        <p:nvSpPr>
          <p:cNvPr id="15565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565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565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565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3EB0782-A090-44AD-BC5B-ED4C03C9A262}" type="slidenum">
              <a:rPr lang="en-US" sz="1400">
                <a:solidFill>
                  <a:srgbClr val="000000"/>
                </a:solidFill>
                <a:latin typeface="Times New Roman" pitchFamily="18" charset="0"/>
                <a:cs typeface="DejaVu Sans"/>
              </a:rPr>
              <a:pPr algn="r"/>
              <a:t>52</a:t>
            </a:fld>
            <a:endParaRPr lang="th-TH">
              <a:cs typeface="DejaVu Sans"/>
            </a:endParaRPr>
          </a:p>
        </p:txBody>
      </p:sp>
      <p:sp>
        <p:nvSpPr>
          <p:cNvPr id="15565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technology is in the room which you may need to show, explain or demonstrate?</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565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24BB72E4-1483-42C6-A017-8B6C2B3E8AFC}" type="slidenum">
              <a:rPr lang="en-US" sz="1200">
                <a:solidFill>
                  <a:srgbClr val="000000"/>
                </a:solidFill>
                <a:cs typeface="DejaVu Sans"/>
              </a:rPr>
              <a:pPr algn="r"/>
              <a:t>52</a:t>
            </a:fld>
            <a:endParaRPr lang="th-TH">
              <a:cs typeface="DejaVu Sans"/>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667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667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667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637D560A-827D-4FB3-9A20-51F7583F0D14}" type="slidenum">
              <a:rPr lang="en-US" sz="1400">
                <a:solidFill>
                  <a:srgbClr val="000000"/>
                </a:solidFill>
                <a:latin typeface="Times New Roman" pitchFamily="18" charset="0"/>
                <a:cs typeface="DejaVu Sans"/>
              </a:rPr>
              <a:pPr algn="r"/>
              <a:t>53</a:t>
            </a:fld>
            <a:endParaRPr lang="th-TH">
              <a:cs typeface="DejaVu Sans"/>
            </a:endParaRPr>
          </a:p>
        </p:txBody>
      </p:sp>
      <p:sp>
        <p:nvSpPr>
          <p:cNvPr id="15667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667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668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668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5F5AA321-6FAB-422E-A8CF-346C97E826B9}" type="slidenum">
              <a:rPr lang="en-US" sz="1400">
                <a:solidFill>
                  <a:srgbClr val="000000"/>
                </a:solidFill>
                <a:latin typeface="Times New Roman" pitchFamily="18" charset="0"/>
                <a:cs typeface="DejaVu Sans"/>
              </a:rPr>
              <a:pPr algn="r"/>
              <a:t>53</a:t>
            </a:fld>
            <a:endParaRPr lang="th-TH">
              <a:cs typeface="DejaVu Sans"/>
            </a:endParaRPr>
          </a:p>
        </p:txBody>
      </p:sp>
      <p:sp>
        <p:nvSpPr>
          <p:cNvPr id="15668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How many people have set up a cost before? Explain the process?</a:t>
            </a:r>
            <a:endParaRPr lang="th-TH">
              <a:cs typeface="DejaVu Sans"/>
            </a:endParaRPr>
          </a:p>
          <a:p>
            <a:pPr>
              <a:buFont typeface="Arial" pitchFamily="34" charset="0"/>
              <a:buChar char="•"/>
            </a:pPr>
            <a:r>
              <a:rPr lang="en-US" sz="1200">
                <a:solidFill>
                  <a:srgbClr val="000000"/>
                </a:solidFill>
                <a:cs typeface="DejaVu Sans"/>
              </a:rPr>
              <a:t>Besides the actual cot, what other items are required to be placed or made in the cot?</a:t>
            </a:r>
            <a:endParaRPr lang="th-TH">
              <a:cs typeface="DejaVu Sans"/>
            </a:endParaRPr>
          </a:p>
          <a:p>
            <a:pPr>
              <a:buFont typeface="Arial" pitchFamily="34" charset="0"/>
              <a:buChar char="•"/>
            </a:pPr>
            <a:r>
              <a:rPr lang="en-US" sz="1200">
                <a:solidFill>
                  <a:srgbClr val="000000"/>
                </a:solidFill>
                <a:cs typeface="DejaVu Sans"/>
              </a:rPr>
              <a:t>Besides a cot, what other bedding options are available? (Roll away bed or sofa bed)</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668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B14EEA38-92BD-4FAB-9270-2D6ABD951F2F}" type="slidenum">
              <a:rPr lang="en-US" sz="1200">
                <a:solidFill>
                  <a:srgbClr val="000000"/>
                </a:solidFill>
                <a:cs typeface="DejaVu Sans"/>
              </a:rPr>
              <a:pPr algn="r"/>
              <a:t>53</a:t>
            </a:fld>
            <a:endParaRPr lang="th-TH">
              <a:cs typeface="DejaVu Sans"/>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769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770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770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E025B6AE-4659-464E-A60E-5371C4FB8C85}" type="slidenum">
              <a:rPr lang="en-US" sz="1400">
                <a:solidFill>
                  <a:srgbClr val="000000"/>
                </a:solidFill>
                <a:latin typeface="Times New Roman" pitchFamily="18" charset="0"/>
                <a:cs typeface="DejaVu Sans"/>
              </a:rPr>
              <a:pPr algn="r"/>
              <a:t>54</a:t>
            </a:fld>
            <a:endParaRPr lang="th-TH">
              <a:cs typeface="DejaVu Sans"/>
            </a:endParaRPr>
          </a:p>
        </p:txBody>
      </p:sp>
      <p:sp>
        <p:nvSpPr>
          <p:cNvPr id="15770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770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770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770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33B0F64C-F8E6-478E-BE38-525C70E042C9}" type="slidenum">
              <a:rPr lang="en-US" sz="1400">
                <a:solidFill>
                  <a:srgbClr val="000000"/>
                </a:solidFill>
                <a:latin typeface="Times New Roman" pitchFamily="18" charset="0"/>
                <a:cs typeface="DejaVu Sans"/>
              </a:rPr>
              <a:pPr algn="r"/>
              <a:t>54</a:t>
            </a:fld>
            <a:endParaRPr lang="th-TH">
              <a:cs typeface="DejaVu Sans"/>
            </a:endParaRPr>
          </a:p>
        </p:txBody>
      </p:sp>
      <p:sp>
        <p:nvSpPr>
          <p:cNvPr id="15770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Discuss points.</a:t>
            </a:r>
            <a:endParaRPr lang="th-TH">
              <a:cs typeface="DejaVu Sans"/>
            </a:endParaRPr>
          </a:p>
          <a:p>
            <a:pPr>
              <a:buFont typeface="Arial" pitchFamily="34" charset="0"/>
              <a:buChar char="•"/>
            </a:pPr>
            <a:r>
              <a:rPr lang="en-US" sz="1200">
                <a:solidFill>
                  <a:srgbClr val="000000"/>
                </a:solidFill>
                <a:cs typeface="DejaVu Sans"/>
              </a:rPr>
              <a:t>How do you record agreed pick up times?</a:t>
            </a:r>
            <a:endParaRPr lang="th-TH">
              <a:cs typeface="DejaVu Sans"/>
            </a:endParaRPr>
          </a:p>
          <a:p>
            <a:pPr>
              <a:buFont typeface="Arial" pitchFamily="34" charset="0"/>
              <a:buChar char="•"/>
            </a:pPr>
            <a:r>
              <a:rPr lang="en-US" sz="1200">
                <a:solidFill>
                  <a:srgbClr val="000000"/>
                </a:solidFill>
                <a:cs typeface="DejaVu Sans"/>
              </a:rPr>
              <a:t>How do you ensure other staff (on next shift or at time of suggested pick up) know and understand?</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770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C6F7717-3B63-4761-81FC-A993D31D09FD}" type="slidenum">
              <a:rPr lang="en-US" sz="1200">
                <a:solidFill>
                  <a:srgbClr val="000000"/>
                </a:solidFill>
                <a:cs typeface="DejaVu Sans"/>
              </a:rPr>
              <a:pPr algn="r"/>
              <a:t>54</a:t>
            </a:fld>
            <a:endParaRPr lang="th-TH">
              <a:cs typeface="DejaVu Sans"/>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872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872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872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7CA31C78-D8FD-4016-A0F1-AD75C6618458}" type="slidenum">
              <a:rPr lang="en-US" sz="1400">
                <a:solidFill>
                  <a:srgbClr val="000000"/>
                </a:solidFill>
                <a:latin typeface="Times New Roman" pitchFamily="18" charset="0"/>
                <a:cs typeface="DejaVu Sans"/>
              </a:rPr>
              <a:pPr algn="r"/>
              <a:t>55</a:t>
            </a:fld>
            <a:endParaRPr lang="th-TH">
              <a:cs typeface="DejaVu Sans"/>
            </a:endParaRPr>
          </a:p>
        </p:txBody>
      </p:sp>
      <p:sp>
        <p:nvSpPr>
          <p:cNvPr id="15872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872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872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872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EBEDE12C-ACA4-4A98-9B97-6EB66934279E}" type="slidenum">
              <a:rPr lang="en-US" sz="1400">
                <a:solidFill>
                  <a:srgbClr val="000000"/>
                </a:solidFill>
                <a:latin typeface="Times New Roman" pitchFamily="18" charset="0"/>
                <a:cs typeface="DejaVu Sans"/>
              </a:rPr>
              <a:pPr algn="r"/>
              <a:t>55</a:t>
            </a:fld>
            <a:endParaRPr lang="th-TH">
              <a:cs typeface="DejaVu Sans"/>
            </a:endParaRPr>
          </a:p>
        </p:txBody>
      </p:sp>
      <p:sp>
        <p:nvSpPr>
          <p:cNvPr id="15873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information must be contained in a log book?</a:t>
            </a:r>
            <a:endParaRPr lang="th-TH">
              <a:cs typeface="DejaVu Sans"/>
            </a:endParaRPr>
          </a:p>
          <a:p>
            <a:pPr>
              <a:buFont typeface="Arial" pitchFamily="34" charset="0"/>
              <a:buChar char="•"/>
            </a:pPr>
            <a:r>
              <a:rPr lang="en-US" sz="1200">
                <a:solidFill>
                  <a:srgbClr val="000000"/>
                </a:solidFill>
                <a:cs typeface="DejaVu Sans"/>
              </a:rPr>
              <a:t>Trainer shows example of log book or gets audience to identify possible design of a log book?</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873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576ACB0B-4880-48DD-AC8A-5866505E60E8}" type="slidenum">
              <a:rPr lang="en-US" sz="1200">
                <a:solidFill>
                  <a:srgbClr val="000000"/>
                </a:solidFill>
                <a:cs typeface="DejaVu Sans"/>
              </a:rPr>
              <a:pPr algn="r"/>
              <a:t>55</a:t>
            </a:fld>
            <a:endParaRPr lang="th-TH">
              <a:cs typeface="DejaVu Sans"/>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974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974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974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CF8F137A-060E-466C-82E3-C3054D1EF43E}" type="slidenum">
              <a:rPr lang="en-US" sz="1400">
                <a:solidFill>
                  <a:srgbClr val="000000"/>
                </a:solidFill>
                <a:latin typeface="Times New Roman" pitchFamily="18" charset="0"/>
                <a:cs typeface="DejaVu Sans"/>
              </a:rPr>
              <a:pPr algn="r"/>
              <a:t>56</a:t>
            </a:fld>
            <a:endParaRPr lang="th-TH">
              <a:cs typeface="DejaVu Sans"/>
            </a:endParaRPr>
          </a:p>
        </p:txBody>
      </p:sp>
      <p:sp>
        <p:nvSpPr>
          <p:cNvPr id="15975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5975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5975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5975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CA3D0F22-E74D-4E9B-9D67-4671CC966788}" type="slidenum">
              <a:rPr lang="en-US" sz="1400">
                <a:solidFill>
                  <a:srgbClr val="000000"/>
                </a:solidFill>
                <a:latin typeface="Times New Roman" pitchFamily="18" charset="0"/>
                <a:cs typeface="DejaVu Sans"/>
              </a:rPr>
              <a:pPr algn="r"/>
              <a:t>56</a:t>
            </a:fld>
            <a:endParaRPr lang="th-TH">
              <a:cs typeface="DejaVu Sans"/>
            </a:endParaRPr>
          </a:p>
        </p:txBody>
      </p:sp>
      <p:sp>
        <p:nvSpPr>
          <p:cNvPr id="15975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items are commonly taken from the room?</a:t>
            </a:r>
            <a:endParaRPr lang="th-TH">
              <a:cs typeface="DejaVu Sans"/>
            </a:endParaRPr>
          </a:p>
          <a:p>
            <a:pPr>
              <a:buFont typeface="Arial" pitchFamily="34" charset="0"/>
              <a:buChar char="•"/>
            </a:pPr>
            <a:r>
              <a:rPr lang="en-US" sz="1200">
                <a:solidFill>
                  <a:srgbClr val="000000"/>
                </a:solidFill>
                <a:cs typeface="DejaVu Sans"/>
              </a:rPr>
              <a:t>Why are items removed?</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5975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6677177C-1F0D-4957-B903-B02E18D117A4}" type="slidenum">
              <a:rPr lang="en-US" sz="1200">
                <a:solidFill>
                  <a:srgbClr val="000000"/>
                </a:solidFill>
                <a:cs typeface="DejaVu Sans"/>
              </a:rPr>
              <a:pPr algn="r"/>
              <a:t>56</a:t>
            </a:fld>
            <a:endParaRPr lang="th-TH">
              <a:cs typeface="DejaVu Sans"/>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077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077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077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7F665886-E0BB-49AA-B72E-DD0CEBBF259B}" type="slidenum">
              <a:rPr lang="en-US" sz="1400">
                <a:solidFill>
                  <a:srgbClr val="000000"/>
                </a:solidFill>
                <a:latin typeface="Times New Roman" pitchFamily="18" charset="0"/>
                <a:cs typeface="DejaVu Sans"/>
              </a:rPr>
              <a:pPr algn="r"/>
              <a:t>57</a:t>
            </a:fld>
            <a:endParaRPr lang="th-TH">
              <a:cs typeface="DejaVu Sans"/>
            </a:endParaRPr>
          </a:p>
        </p:txBody>
      </p:sp>
      <p:sp>
        <p:nvSpPr>
          <p:cNvPr id="16077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077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077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077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C02541CE-A805-4B51-B15F-805565CD3DBF}" type="slidenum">
              <a:rPr lang="en-US" sz="1400">
                <a:solidFill>
                  <a:srgbClr val="000000"/>
                </a:solidFill>
                <a:latin typeface="Times New Roman" pitchFamily="18" charset="0"/>
                <a:cs typeface="DejaVu Sans"/>
              </a:rPr>
              <a:pPr algn="r"/>
              <a:t>57</a:t>
            </a:fld>
            <a:endParaRPr lang="th-TH">
              <a:cs typeface="DejaVu Sans"/>
            </a:endParaRPr>
          </a:p>
        </p:txBody>
      </p:sp>
      <p:sp>
        <p:nvSpPr>
          <p:cNvPr id="16077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these items taken?</a:t>
            </a:r>
            <a:endParaRPr lang="th-TH">
              <a:cs typeface="DejaVu Sans"/>
            </a:endParaRPr>
          </a:p>
          <a:p>
            <a:pPr>
              <a:buFont typeface="Arial" pitchFamily="34" charset="0"/>
              <a:buChar char="•"/>
            </a:pPr>
            <a:r>
              <a:rPr lang="en-US" sz="1200">
                <a:solidFill>
                  <a:srgbClr val="000000"/>
                </a:solidFill>
                <a:cs typeface="DejaVu Sans"/>
              </a:rPr>
              <a:t>Do they need to go back into the room after the guest has departed?</a:t>
            </a:r>
            <a:endParaRPr lang="th-TH">
              <a:cs typeface="DejaVu Sans"/>
            </a:endParaRPr>
          </a:p>
          <a:p>
            <a:pPr>
              <a:buFont typeface="Arial" pitchFamily="34" charset="0"/>
              <a:buChar char="•"/>
            </a:pPr>
            <a:r>
              <a:rPr lang="en-US" sz="1200">
                <a:solidFill>
                  <a:srgbClr val="000000"/>
                </a:solidFill>
                <a:cs typeface="DejaVu Sans"/>
              </a:rPr>
              <a:t>If so, how and where is this recorded?</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6077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65EAF06A-09FC-4DDC-8BA3-9FE4D87D1EF3}" type="slidenum">
              <a:rPr lang="en-US" sz="1200">
                <a:solidFill>
                  <a:srgbClr val="000000"/>
                </a:solidFill>
                <a:cs typeface="DejaVu Sans"/>
              </a:rPr>
              <a:pPr algn="r"/>
              <a:t>57</a:t>
            </a:fld>
            <a:endParaRPr lang="th-TH">
              <a:cs typeface="DejaVu Sans"/>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179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179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179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3C910D2C-DF4F-4FB6-AE23-F3F96DE548C8}" type="slidenum">
              <a:rPr lang="en-US" sz="1400">
                <a:solidFill>
                  <a:srgbClr val="000000"/>
                </a:solidFill>
                <a:latin typeface="Times New Roman" pitchFamily="18" charset="0"/>
                <a:cs typeface="DejaVu Sans"/>
              </a:rPr>
              <a:pPr algn="r"/>
              <a:t>58</a:t>
            </a:fld>
            <a:endParaRPr lang="th-TH">
              <a:cs typeface="DejaVu Sans"/>
            </a:endParaRPr>
          </a:p>
        </p:txBody>
      </p:sp>
      <p:sp>
        <p:nvSpPr>
          <p:cNvPr id="16179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179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180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180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D663B6B-D9A3-438E-BCC5-8906882AFF78}" type="slidenum">
              <a:rPr lang="en-US" sz="1400">
                <a:solidFill>
                  <a:srgbClr val="000000"/>
                </a:solidFill>
                <a:latin typeface="Times New Roman" pitchFamily="18" charset="0"/>
                <a:cs typeface="DejaVu Sans"/>
              </a:rPr>
              <a:pPr algn="r"/>
              <a:t>58</a:t>
            </a:fld>
            <a:endParaRPr lang="th-TH">
              <a:cs typeface="DejaVu Sans"/>
            </a:endParaRPr>
          </a:p>
        </p:txBody>
      </p:sp>
      <p:sp>
        <p:nvSpPr>
          <p:cNvPr id="16180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these items taken?</a:t>
            </a:r>
            <a:endParaRPr lang="th-TH">
              <a:cs typeface="DejaVu Sans"/>
            </a:endParaRPr>
          </a:p>
          <a:p>
            <a:pPr>
              <a:buFont typeface="Arial" pitchFamily="34" charset="0"/>
              <a:buChar char="•"/>
            </a:pPr>
            <a:r>
              <a:rPr lang="en-US" sz="1200">
                <a:solidFill>
                  <a:srgbClr val="000000"/>
                </a:solidFill>
                <a:cs typeface="DejaVu Sans"/>
              </a:rPr>
              <a:t>Do they need to go back into the room after the guest has departed?</a:t>
            </a:r>
            <a:endParaRPr lang="th-TH">
              <a:cs typeface="DejaVu Sans"/>
            </a:endParaRPr>
          </a:p>
          <a:p>
            <a:pPr>
              <a:buFont typeface="Arial" pitchFamily="34" charset="0"/>
              <a:buChar char="•"/>
            </a:pPr>
            <a:r>
              <a:rPr lang="en-US" sz="1200">
                <a:solidFill>
                  <a:srgbClr val="000000"/>
                </a:solidFill>
                <a:cs typeface="DejaVu Sans"/>
              </a:rPr>
              <a:t>If so, how and where is this recorded?</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6180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FFC02CFD-070B-47C5-ACE4-51F8ECAA12A6}" type="slidenum">
              <a:rPr lang="en-US" sz="1200">
                <a:solidFill>
                  <a:srgbClr val="000000"/>
                </a:solidFill>
                <a:cs typeface="DejaVu Sans"/>
              </a:rPr>
              <a:pPr algn="r"/>
              <a:t>58</a:t>
            </a:fld>
            <a:endParaRPr lang="th-TH">
              <a:cs typeface="DejaVu Sans"/>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281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282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282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710B83BF-9B89-42A8-9345-6F73284CC877}" type="slidenum">
              <a:rPr lang="en-US" sz="1400">
                <a:solidFill>
                  <a:srgbClr val="000000"/>
                </a:solidFill>
                <a:latin typeface="Times New Roman" pitchFamily="18" charset="0"/>
                <a:cs typeface="DejaVu Sans"/>
              </a:rPr>
              <a:pPr algn="r"/>
              <a:t>59</a:t>
            </a:fld>
            <a:endParaRPr lang="th-TH">
              <a:cs typeface="DejaVu Sans"/>
            </a:endParaRPr>
          </a:p>
        </p:txBody>
      </p:sp>
      <p:sp>
        <p:nvSpPr>
          <p:cNvPr id="16282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282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282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282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F1F8315-1CD7-4628-9FCE-14B80ED1696F}" type="slidenum">
              <a:rPr lang="en-US" sz="1400">
                <a:solidFill>
                  <a:srgbClr val="000000"/>
                </a:solidFill>
                <a:latin typeface="Times New Roman" pitchFamily="18" charset="0"/>
                <a:cs typeface="DejaVu Sans"/>
              </a:rPr>
              <a:pPr algn="r"/>
              <a:t>59</a:t>
            </a:fld>
            <a:endParaRPr lang="th-TH">
              <a:cs typeface="DejaVu Sans"/>
            </a:endParaRPr>
          </a:p>
        </p:txBody>
      </p:sp>
      <p:sp>
        <p:nvSpPr>
          <p:cNvPr id="16282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Discuss points.</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6282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F82F43E-A628-4DB5-B19F-436C7D6A2637}" type="slidenum">
              <a:rPr lang="en-US" sz="1200">
                <a:solidFill>
                  <a:srgbClr val="000000"/>
                </a:solidFill>
                <a:cs typeface="DejaVu Sans"/>
              </a:rPr>
              <a:pPr algn="r"/>
              <a:t>59</a:t>
            </a:fld>
            <a:endParaRPr lang="th-TH">
              <a:cs typeface="DejaVu Sans"/>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384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384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384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C4D969DA-6D7B-4F94-9624-6FF4E9408DD7}" type="slidenum">
              <a:rPr lang="en-US" sz="1400">
                <a:solidFill>
                  <a:srgbClr val="000000"/>
                </a:solidFill>
                <a:latin typeface="Times New Roman" pitchFamily="18" charset="0"/>
                <a:cs typeface="DejaVu Sans"/>
              </a:rPr>
              <a:pPr algn="r"/>
              <a:t>60</a:t>
            </a:fld>
            <a:endParaRPr lang="th-TH">
              <a:cs typeface="DejaVu Sans"/>
            </a:endParaRPr>
          </a:p>
        </p:txBody>
      </p:sp>
      <p:sp>
        <p:nvSpPr>
          <p:cNvPr id="16384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384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384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384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EB2A63C1-AEC5-4C53-94DF-2BEE6CCD4FEC}" type="slidenum">
              <a:rPr lang="en-US" sz="1400">
                <a:solidFill>
                  <a:srgbClr val="000000"/>
                </a:solidFill>
                <a:latin typeface="Times New Roman" pitchFamily="18" charset="0"/>
                <a:cs typeface="DejaVu Sans"/>
              </a:rPr>
              <a:pPr algn="r"/>
              <a:t>60</a:t>
            </a:fld>
            <a:endParaRPr lang="th-TH">
              <a:cs typeface="DejaVu Sans"/>
            </a:endParaRPr>
          </a:p>
        </p:txBody>
      </p:sp>
      <p:sp>
        <p:nvSpPr>
          <p:cNvPr id="16385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 and Role Play</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Discuss points.</a:t>
            </a:r>
            <a:endParaRPr lang="th-TH">
              <a:cs typeface="DejaVu Sans"/>
            </a:endParaRPr>
          </a:p>
          <a:p>
            <a:pPr>
              <a:buFont typeface="Arial" pitchFamily="34" charset="0"/>
              <a:buChar char="•"/>
            </a:pPr>
            <a:r>
              <a:rPr lang="en-US" sz="1200">
                <a:solidFill>
                  <a:srgbClr val="000000"/>
                </a:solidFill>
                <a:cs typeface="DejaVu Sans"/>
              </a:rPr>
              <a:t>Trainer to explain process and demonstrate</a:t>
            </a:r>
            <a:endParaRPr lang="th-TH">
              <a:cs typeface="DejaVu Sans"/>
            </a:endParaRPr>
          </a:p>
          <a:p>
            <a:pPr>
              <a:buFont typeface="Arial" pitchFamily="34" charset="0"/>
              <a:buChar char="•"/>
            </a:pPr>
            <a:r>
              <a:rPr lang="en-US" sz="1200">
                <a:solidFill>
                  <a:srgbClr val="000000"/>
                </a:solidFill>
                <a:cs typeface="DejaVu Sans"/>
              </a:rPr>
              <a:t>Audience to practise.</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6385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7A72B765-6E69-4D7F-948F-CD6C0601DD55}" type="slidenum">
              <a:rPr lang="en-US" sz="1200">
                <a:solidFill>
                  <a:srgbClr val="000000"/>
                </a:solidFill>
                <a:cs typeface="DejaVu Sans"/>
              </a:rPr>
              <a:pPr algn="r"/>
              <a:t>60</a:t>
            </a:fld>
            <a:endParaRPr lang="th-TH">
              <a:cs typeface="DejaVu Sans"/>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486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486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486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A97204BE-E7D2-498C-90EC-B4E1FD7CD47D}" type="slidenum">
              <a:rPr lang="en-US" sz="1400">
                <a:solidFill>
                  <a:srgbClr val="000000"/>
                </a:solidFill>
                <a:latin typeface="Times New Roman" pitchFamily="18" charset="0"/>
                <a:cs typeface="DejaVu Sans"/>
              </a:rPr>
              <a:pPr algn="r"/>
              <a:t>61</a:t>
            </a:fld>
            <a:endParaRPr lang="th-TH">
              <a:cs typeface="DejaVu Sans"/>
            </a:endParaRPr>
          </a:p>
        </p:txBody>
      </p:sp>
      <p:sp>
        <p:nvSpPr>
          <p:cNvPr id="16487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487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487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487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697B415B-9504-4D25-B709-143C461CA6C5}" type="slidenum">
              <a:rPr lang="en-US" sz="1400">
                <a:solidFill>
                  <a:srgbClr val="000000"/>
                </a:solidFill>
                <a:latin typeface="Times New Roman" pitchFamily="18" charset="0"/>
                <a:cs typeface="DejaVu Sans"/>
              </a:rPr>
              <a:pPr algn="r"/>
              <a:t>61</a:t>
            </a:fld>
            <a:endParaRPr lang="th-TH">
              <a:cs typeface="DejaVu Sans"/>
            </a:endParaRPr>
          </a:p>
        </p:txBody>
      </p:sp>
      <p:sp>
        <p:nvSpPr>
          <p:cNvPr id="16487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 and Role Play</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Discuss points.</a:t>
            </a:r>
            <a:endParaRPr lang="th-TH">
              <a:cs typeface="DejaVu Sans"/>
            </a:endParaRPr>
          </a:p>
          <a:p>
            <a:pPr>
              <a:buFont typeface="Arial" pitchFamily="34" charset="0"/>
              <a:buChar char="•"/>
            </a:pPr>
            <a:r>
              <a:rPr lang="en-US" sz="1200">
                <a:solidFill>
                  <a:srgbClr val="000000"/>
                </a:solidFill>
                <a:cs typeface="DejaVu Sans"/>
              </a:rPr>
              <a:t>Trainer to explain process and demonstrate</a:t>
            </a:r>
            <a:endParaRPr lang="th-TH">
              <a:cs typeface="DejaVu Sans"/>
            </a:endParaRPr>
          </a:p>
          <a:p>
            <a:pPr>
              <a:buFont typeface="Arial" pitchFamily="34" charset="0"/>
              <a:buChar char="•"/>
            </a:pPr>
            <a:r>
              <a:rPr lang="en-US" sz="1200">
                <a:solidFill>
                  <a:srgbClr val="000000"/>
                </a:solidFill>
                <a:cs typeface="DejaVu Sans"/>
              </a:rPr>
              <a:t>Audience to practise.</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6487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BEBA5A8D-69EA-463E-85E6-FAA0F67F81AC}" type="slidenum">
              <a:rPr lang="en-US" sz="1200">
                <a:solidFill>
                  <a:srgbClr val="000000"/>
                </a:solidFill>
                <a:cs typeface="DejaVu Sans"/>
              </a:rPr>
              <a:pPr algn="r"/>
              <a:t>61</a:t>
            </a:fld>
            <a:endParaRPr lang="th-TH">
              <a:cs typeface="DejaVu Sans"/>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589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589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589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5EA70C0C-0B0A-4D95-9157-A101BDA39C97}" type="slidenum">
              <a:rPr lang="en-US" sz="1400">
                <a:solidFill>
                  <a:srgbClr val="000000"/>
                </a:solidFill>
                <a:latin typeface="Times New Roman" pitchFamily="18" charset="0"/>
                <a:cs typeface="DejaVu Sans"/>
              </a:rPr>
              <a:pPr algn="r"/>
              <a:t>62</a:t>
            </a:fld>
            <a:endParaRPr lang="th-TH">
              <a:cs typeface="DejaVu Sans"/>
            </a:endParaRPr>
          </a:p>
        </p:txBody>
      </p:sp>
      <p:sp>
        <p:nvSpPr>
          <p:cNvPr id="16589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589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589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589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6E9C8331-CBCB-414C-BD03-2288ACDD34E1}" type="slidenum">
              <a:rPr lang="en-US" sz="1400">
                <a:solidFill>
                  <a:srgbClr val="000000"/>
                </a:solidFill>
                <a:latin typeface="Times New Roman" pitchFamily="18" charset="0"/>
                <a:cs typeface="DejaVu Sans"/>
              </a:rPr>
              <a:pPr algn="r"/>
              <a:t>62</a:t>
            </a:fld>
            <a:endParaRPr lang="th-TH">
              <a:cs typeface="DejaVu Sans"/>
            </a:endParaRPr>
          </a:p>
        </p:txBody>
      </p:sp>
      <p:sp>
        <p:nvSpPr>
          <p:cNvPr id="16589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Introduce topic.</a:t>
            </a:r>
            <a:endParaRPr lang="th-TH">
              <a:cs typeface="DejaVu Sans"/>
            </a:endParaRPr>
          </a:p>
          <a:p>
            <a:endParaRPr lang="th-TH">
              <a:cs typeface="DejaVu Sans"/>
            </a:endParaRPr>
          </a:p>
          <a:p>
            <a:r>
              <a:rPr lang="en-US" sz="1200" b="1">
                <a:solidFill>
                  <a:srgbClr val="000000"/>
                </a:solidFill>
                <a:cs typeface="DejaVu Sans"/>
              </a:rPr>
              <a:t>Class Activity – General Discussion</a:t>
            </a:r>
            <a:endParaRPr lang="th-TH">
              <a:cs typeface="DejaVu Sans"/>
            </a:endParaRPr>
          </a:p>
          <a:p>
            <a:endParaRPr lang="th-TH">
              <a:cs typeface="DejaVu Sans"/>
            </a:endParaRPr>
          </a:p>
          <a:p>
            <a:r>
              <a:rPr lang="en-US" sz="1200">
                <a:solidFill>
                  <a:srgbClr val="000000"/>
                </a:solidFill>
                <a:cs typeface="DejaVu Sans"/>
              </a:rPr>
              <a:t>Ask general questions:</a:t>
            </a:r>
            <a:endParaRPr lang="th-TH">
              <a:cs typeface="DejaVu Sans"/>
            </a:endParaRPr>
          </a:p>
          <a:p>
            <a:pPr>
              <a:buFont typeface="Arial" pitchFamily="34" charset="0"/>
              <a:buChar char="•"/>
            </a:pPr>
            <a:r>
              <a:rPr lang="en-US" sz="1200">
                <a:solidFill>
                  <a:srgbClr val="000000"/>
                </a:solidFill>
                <a:cs typeface="DejaVu Sans"/>
              </a:rPr>
              <a:t>What are common types of advice that are given to guests?</a:t>
            </a:r>
            <a:endParaRPr lang="th-TH">
              <a:cs typeface="DejaVu Sans"/>
            </a:endParaRPr>
          </a:p>
          <a:p>
            <a:endParaRPr lang="th-TH">
              <a:cs typeface="DejaVu Sans"/>
            </a:endParaRPr>
          </a:p>
          <a:p>
            <a:endParaRPr lang="th-TH">
              <a:cs typeface="DejaVu Sans"/>
            </a:endParaRPr>
          </a:p>
        </p:txBody>
      </p:sp>
      <p:sp>
        <p:nvSpPr>
          <p:cNvPr id="16589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E38A7B7-8EB0-4CC0-87D3-5CFC1A9B5AFA}" type="slidenum">
              <a:rPr lang="en-US" sz="1200">
                <a:solidFill>
                  <a:srgbClr val="000000"/>
                </a:solidFill>
                <a:cs typeface="DejaVu Sans"/>
              </a:rPr>
              <a:pPr algn="r"/>
              <a:t>62</a:t>
            </a:fld>
            <a:endParaRPr lang="th-TH">
              <a:cs typeface="DejaVu Sans"/>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691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691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691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ABFD7ADF-E031-49AD-8A8D-345BDCA1AE4B}" type="slidenum">
              <a:rPr lang="en-US" sz="1400">
                <a:solidFill>
                  <a:srgbClr val="000000"/>
                </a:solidFill>
                <a:latin typeface="Times New Roman" pitchFamily="18" charset="0"/>
                <a:cs typeface="DejaVu Sans"/>
              </a:rPr>
              <a:pPr algn="r"/>
              <a:t>63</a:t>
            </a:fld>
            <a:endParaRPr lang="th-TH">
              <a:cs typeface="DejaVu Sans"/>
            </a:endParaRPr>
          </a:p>
        </p:txBody>
      </p:sp>
      <p:sp>
        <p:nvSpPr>
          <p:cNvPr id="16691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691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692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692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27C222ED-8BA5-4745-A766-01DCD59F7485}" type="slidenum">
              <a:rPr lang="en-US" sz="1400">
                <a:solidFill>
                  <a:srgbClr val="000000"/>
                </a:solidFill>
                <a:latin typeface="Times New Roman" pitchFamily="18" charset="0"/>
                <a:cs typeface="DejaVu Sans"/>
              </a:rPr>
              <a:pPr algn="r"/>
              <a:t>63</a:t>
            </a:fld>
            <a:endParaRPr lang="th-TH">
              <a:cs typeface="DejaVu Sans"/>
            </a:endParaRPr>
          </a:p>
        </p:txBody>
      </p:sp>
      <p:sp>
        <p:nvSpPr>
          <p:cNvPr id="16692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Trainer identifies the Performance Criteria for this Element, as listed on the slide.</a:t>
            </a:r>
            <a:endParaRPr lang="th-TH">
              <a:cs typeface="DejaVu Sans"/>
            </a:endParaRPr>
          </a:p>
          <a:p>
            <a:endParaRPr lang="th-TH">
              <a:cs typeface="DejaVu Sans"/>
            </a:endParaRPr>
          </a:p>
        </p:txBody>
      </p:sp>
      <p:sp>
        <p:nvSpPr>
          <p:cNvPr id="16692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8F69EAE9-7CA2-4E76-92A2-B1BE594EE216}" type="slidenum">
              <a:rPr lang="en-US" sz="1200">
                <a:solidFill>
                  <a:srgbClr val="000000"/>
                </a:solidFill>
                <a:cs typeface="DejaVu Sans"/>
              </a:rPr>
              <a:pPr algn="r"/>
              <a:t>63</a:t>
            </a:fld>
            <a:endParaRPr lang="th-TH">
              <a:cs typeface="DejaVu Sans"/>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793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794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794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7BA5A834-1B1E-4F23-92E3-10B2C520F252}" type="slidenum">
              <a:rPr lang="en-US" sz="1400">
                <a:solidFill>
                  <a:srgbClr val="000000"/>
                </a:solidFill>
                <a:latin typeface="Times New Roman" pitchFamily="18" charset="0"/>
                <a:cs typeface="DejaVu Sans"/>
              </a:rPr>
              <a:pPr algn="r"/>
              <a:t>64</a:t>
            </a:fld>
            <a:endParaRPr lang="th-TH">
              <a:cs typeface="DejaVu Sans"/>
            </a:endParaRPr>
          </a:p>
        </p:txBody>
      </p:sp>
      <p:sp>
        <p:nvSpPr>
          <p:cNvPr id="16794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794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794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794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EA79DA19-1737-43A7-A8AE-E8C50D0A98FE}" type="slidenum">
              <a:rPr lang="en-US" sz="1400">
                <a:solidFill>
                  <a:srgbClr val="000000"/>
                </a:solidFill>
                <a:latin typeface="Times New Roman" pitchFamily="18" charset="0"/>
                <a:cs typeface="DejaVu Sans"/>
              </a:rPr>
              <a:pPr algn="r"/>
              <a:t>64</a:t>
            </a:fld>
            <a:endParaRPr lang="th-TH">
              <a:cs typeface="DejaVu Sans"/>
            </a:endParaRPr>
          </a:p>
        </p:txBody>
      </p:sp>
      <p:sp>
        <p:nvSpPr>
          <p:cNvPr id="16794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 and List</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Get the audience to prepare a list of all items and services that are available through housekeeping</a:t>
            </a:r>
            <a:endParaRPr lang="th-TH">
              <a:cs typeface="DejaVu Sans"/>
            </a:endParaRPr>
          </a:p>
          <a:p>
            <a:endParaRPr lang="th-TH">
              <a:cs typeface="DejaVu Sans"/>
            </a:endParaRPr>
          </a:p>
          <a:p>
            <a:endParaRPr lang="th-TH">
              <a:cs typeface="DejaVu Sans"/>
            </a:endParaRPr>
          </a:p>
        </p:txBody>
      </p:sp>
      <p:sp>
        <p:nvSpPr>
          <p:cNvPr id="16794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230E3818-F29B-4B17-8728-F422E887B4DA}" type="slidenum">
              <a:rPr lang="en-US" sz="1200">
                <a:solidFill>
                  <a:srgbClr val="000000"/>
                </a:solidFill>
                <a:cs typeface="DejaVu Sans"/>
              </a:rPr>
              <a:pPr algn="r"/>
              <a:t>64</a:t>
            </a:fld>
            <a:endParaRPr lang="th-TH">
              <a:cs typeface="DejaVu Sans"/>
            </a:endParaRPr>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896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896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896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49F1889C-D00F-4890-BC9C-F5258543CC3D}" type="slidenum">
              <a:rPr lang="en-US" sz="1400">
                <a:solidFill>
                  <a:srgbClr val="000000"/>
                </a:solidFill>
                <a:latin typeface="Times New Roman" pitchFamily="18" charset="0"/>
                <a:cs typeface="DejaVu Sans"/>
              </a:rPr>
              <a:pPr algn="r"/>
              <a:t>65</a:t>
            </a:fld>
            <a:endParaRPr lang="th-TH">
              <a:cs typeface="DejaVu Sans"/>
            </a:endParaRPr>
          </a:p>
        </p:txBody>
      </p:sp>
      <p:sp>
        <p:nvSpPr>
          <p:cNvPr id="16896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896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896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896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8F8ECC5-6661-42F7-9556-1D47C525BFDE}" type="slidenum">
              <a:rPr lang="en-US" sz="1400">
                <a:solidFill>
                  <a:srgbClr val="000000"/>
                </a:solidFill>
                <a:latin typeface="Times New Roman" pitchFamily="18" charset="0"/>
                <a:cs typeface="DejaVu Sans"/>
              </a:rPr>
              <a:pPr algn="r"/>
              <a:t>65</a:t>
            </a:fld>
            <a:endParaRPr lang="th-TH">
              <a:cs typeface="DejaVu Sans"/>
            </a:endParaRPr>
          </a:p>
        </p:txBody>
      </p:sp>
      <p:sp>
        <p:nvSpPr>
          <p:cNvPr id="16897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these items normally located?</a:t>
            </a:r>
            <a:endParaRPr lang="th-TH">
              <a:cs typeface="DejaVu Sans"/>
            </a:endParaRPr>
          </a:p>
          <a:p>
            <a:pPr>
              <a:buFont typeface="Arial" pitchFamily="34" charset="0"/>
              <a:buChar char="•"/>
            </a:pPr>
            <a:r>
              <a:rPr lang="en-US" sz="1200">
                <a:solidFill>
                  <a:srgbClr val="000000"/>
                </a:solidFill>
                <a:cs typeface="DejaVu Sans"/>
              </a:rPr>
              <a:t>Are they free or come at a charge?</a:t>
            </a:r>
            <a:endParaRPr lang="th-TH">
              <a:cs typeface="DejaVu Sans"/>
            </a:endParaRPr>
          </a:p>
          <a:p>
            <a:pPr>
              <a:buFont typeface="Arial" pitchFamily="34" charset="0"/>
              <a:buChar char="•"/>
            </a:pPr>
            <a:r>
              <a:rPr lang="en-US" sz="1200">
                <a:solidFill>
                  <a:srgbClr val="000000"/>
                </a:solidFill>
                <a:cs typeface="DejaVu Sans"/>
              </a:rPr>
              <a:t>Are they items the guest can keep?</a:t>
            </a:r>
            <a:endParaRPr lang="th-TH">
              <a:cs typeface="DejaVu Sans"/>
            </a:endParaRPr>
          </a:p>
          <a:p>
            <a:endParaRPr lang="th-TH">
              <a:cs typeface="DejaVu Sans"/>
            </a:endParaRPr>
          </a:p>
          <a:p>
            <a:endParaRPr lang="th-TH">
              <a:cs typeface="DejaVu Sans"/>
            </a:endParaRPr>
          </a:p>
        </p:txBody>
      </p:sp>
      <p:sp>
        <p:nvSpPr>
          <p:cNvPr id="16897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43FCA5B8-747C-47E7-948B-A2D837C13571}" type="slidenum">
              <a:rPr lang="en-US" sz="1200">
                <a:solidFill>
                  <a:srgbClr val="000000"/>
                </a:solidFill>
                <a:cs typeface="DejaVu Sans"/>
              </a:rPr>
              <a:pPr algn="r"/>
              <a:t>65</a:t>
            </a:fld>
            <a:endParaRPr lang="th-TH">
              <a:cs typeface="DejaVu Sans"/>
            </a:endParaRPr>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998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998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998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87398DA1-025D-4537-903B-5DA572B03DA3}" type="slidenum">
              <a:rPr lang="en-US" sz="1400">
                <a:solidFill>
                  <a:srgbClr val="000000"/>
                </a:solidFill>
                <a:latin typeface="Times New Roman" pitchFamily="18" charset="0"/>
                <a:cs typeface="DejaVu Sans"/>
              </a:rPr>
              <a:pPr algn="r"/>
              <a:t>66</a:t>
            </a:fld>
            <a:endParaRPr lang="th-TH">
              <a:cs typeface="DejaVu Sans"/>
            </a:endParaRPr>
          </a:p>
        </p:txBody>
      </p:sp>
      <p:sp>
        <p:nvSpPr>
          <p:cNvPr id="16999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6999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6999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6999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12829AEA-8B8E-4FB5-80E6-949D8B2AF53D}" type="slidenum">
              <a:rPr lang="en-US" sz="1400">
                <a:solidFill>
                  <a:srgbClr val="000000"/>
                </a:solidFill>
                <a:latin typeface="Times New Roman" pitchFamily="18" charset="0"/>
                <a:cs typeface="DejaVu Sans"/>
              </a:rPr>
              <a:pPr algn="r"/>
              <a:t>66</a:t>
            </a:fld>
            <a:endParaRPr lang="th-TH">
              <a:cs typeface="DejaVu Sans"/>
            </a:endParaRPr>
          </a:p>
        </p:txBody>
      </p:sp>
      <p:sp>
        <p:nvSpPr>
          <p:cNvPr id="16999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these items normally located?</a:t>
            </a:r>
            <a:endParaRPr lang="th-TH">
              <a:cs typeface="DejaVu Sans"/>
            </a:endParaRPr>
          </a:p>
          <a:p>
            <a:pPr>
              <a:buFont typeface="Arial" pitchFamily="34" charset="0"/>
              <a:buChar char="•"/>
            </a:pPr>
            <a:r>
              <a:rPr lang="en-US" sz="1200">
                <a:solidFill>
                  <a:srgbClr val="000000"/>
                </a:solidFill>
                <a:cs typeface="DejaVu Sans"/>
              </a:rPr>
              <a:t>Are they free or come at a charge?</a:t>
            </a:r>
            <a:endParaRPr lang="th-TH">
              <a:cs typeface="DejaVu Sans"/>
            </a:endParaRPr>
          </a:p>
          <a:p>
            <a:pPr>
              <a:buFont typeface="Arial" pitchFamily="34" charset="0"/>
              <a:buChar char="•"/>
            </a:pPr>
            <a:r>
              <a:rPr lang="en-US" sz="1200">
                <a:solidFill>
                  <a:srgbClr val="000000"/>
                </a:solidFill>
                <a:cs typeface="DejaVu Sans"/>
              </a:rPr>
              <a:t>Are they items the guest can keep?</a:t>
            </a:r>
            <a:endParaRPr lang="th-TH">
              <a:cs typeface="DejaVu Sans"/>
            </a:endParaRPr>
          </a:p>
          <a:p>
            <a:endParaRPr lang="th-TH">
              <a:cs typeface="DejaVu Sans"/>
            </a:endParaRPr>
          </a:p>
          <a:p>
            <a:endParaRPr lang="th-TH">
              <a:cs typeface="DejaVu Sans"/>
            </a:endParaRPr>
          </a:p>
        </p:txBody>
      </p:sp>
      <p:sp>
        <p:nvSpPr>
          <p:cNvPr id="16999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74AD5A02-B2BA-4584-A07B-033E9D4A74AA}" type="slidenum">
              <a:rPr lang="en-US" sz="1200">
                <a:solidFill>
                  <a:srgbClr val="000000"/>
                </a:solidFill>
                <a:cs typeface="DejaVu Sans"/>
              </a:rPr>
              <a:pPr algn="r"/>
              <a:t>66</a:t>
            </a:fld>
            <a:endParaRPr lang="th-TH">
              <a:cs typeface="DejaVu Sans"/>
            </a:endParaRPr>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101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101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101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F5B3296E-56E7-48F3-8F47-57CFE94B5A3E}" type="slidenum">
              <a:rPr lang="en-US" sz="1400">
                <a:solidFill>
                  <a:srgbClr val="000000"/>
                </a:solidFill>
                <a:latin typeface="Times New Roman" pitchFamily="18" charset="0"/>
                <a:cs typeface="DejaVu Sans"/>
              </a:rPr>
              <a:pPr algn="r"/>
              <a:t>67</a:t>
            </a:fld>
            <a:endParaRPr lang="th-TH">
              <a:cs typeface="DejaVu Sans"/>
            </a:endParaRPr>
          </a:p>
        </p:txBody>
      </p:sp>
      <p:sp>
        <p:nvSpPr>
          <p:cNvPr id="17101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101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101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101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C52F8DF2-822F-4894-AD2E-CAA77A92EFED}" type="slidenum">
              <a:rPr lang="en-US" sz="1400">
                <a:solidFill>
                  <a:srgbClr val="000000"/>
                </a:solidFill>
                <a:latin typeface="Times New Roman" pitchFamily="18" charset="0"/>
                <a:cs typeface="DejaVu Sans"/>
              </a:rPr>
              <a:pPr algn="r"/>
              <a:t>67</a:t>
            </a:fld>
            <a:endParaRPr lang="th-TH">
              <a:cs typeface="DejaVu Sans"/>
            </a:endParaRPr>
          </a:p>
        </p:txBody>
      </p:sp>
      <p:sp>
        <p:nvSpPr>
          <p:cNvPr id="17101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these items normally located?</a:t>
            </a:r>
            <a:endParaRPr lang="th-TH">
              <a:cs typeface="DejaVu Sans"/>
            </a:endParaRPr>
          </a:p>
          <a:p>
            <a:pPr>
              <a:buFont typeface="Arial" pitchFamily="34" charset="0"/>
              <a:buChar char="•"/>
            </a:pPr>
            <a:r>
              <a:rPr lang="en-US" sz="1200">
                <a:solidFill>
                  <a:srgbClr val="000000"/>
                </a:solidFill>
                <a:cs typeface="DejaVu Sans"/>
              </a:rPr>
              <a:t>Are they free or come at a charge?</a:t>
            </a:r>
            <a:endParaRPr lang="th-TH">
              <a:cs typeface="DejaVu Sans"/>
            </a:endParaRPr>
          </a:p>
          <a:p>
            <a:pPr>
              <a:buFont typeface="Arial" pitchFamily="34" charset="0"/>
              <a:buChar char="•"/>
            </a:pPr>
            <a:r>
              <a:rPr lang="en-US" sz="1200">
                <a:solidFill>
                  <a:srgbClr val="000000"/>
                </a:solidFill>
                <a:cs typeface="DejaVu Sans"/>
              </a:rPr>
              <a:t>Are they items the guest can keep?</a:t>
            </a:r>
            <a:endParaRPr lang="th-TH">
              <a:cs typeface="DejaVu Sans"/>
            </a:endParaRPr>
          </a:p>
          <a:p>
            <a:endParaRPr lang="th-TH">
              <a:cs typeface="DejaVu Sans"/>
            </a:endParaRPr>
          </a:p>
          <a:p>
            <a:endParaRPr lang="th-TH">
              <a:cs typeface="DejaVu Sans"/>
            </a:endParaRPr>
          </a:p>
        </p:txBody>
      </p:sp>
      <p:sp>
        <p:nvSpPr>
          <p:cNvPr id="17101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79718DF-CC49-4B2E-9930-F060AA9E3199}" type="slidenum">
              <a:rPr lang="en-US" sz="1200">
                <a:solidFill>
                  <a:srgbClr val="000000"/>
                </a:solidFill>
                <a:cs typeface="DejaVu Sans"/>
              </a:rPr>
              <a:pPr algn="r"/>
              <a:t>67</a:t>
            </a:fld>
            <a:endParaRPr lang="th-TH">
              <a:cs typeface="DejaVu Sans"/>
            </a:endParaRPr>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203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203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203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A71F7760-CCA0-437C-B3B1-DDA277E00B62}" type="slidenum">
              <a:rPr lang="en-US" sz="1400">
                <a:solidFill>
                  <a:srgbClr val="000000"/>
                </a:solidFill>
                <a:latin typeface="Times New Roman" pitchFamily="18" charset="0"/>
                <a:cs typeface="DejaVu Sans"/>
              </a:rPr>
              <a:pPr algn="r"/>
              <a:t>68</a:t>
            </a:fld>
            <a:endParaRPr lang="th-TH">
              <a:cs typeface="DejaVu Sans"/>
            </a:endParaRPr>
          </a:p>
        </p:txBody>
      </p:sp>
      <p:sp>
        <p:nvSpPr>
          <p:cNvPr id="17203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203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204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204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60546DB7-938D-44F9-AEFC-7D0612A22B8F}" type="slidenum">
              <a:rPr lang="en-US" sz="1400">
                <a:solidFill>
                  <a:srgbClr val="000000"/>
                </a:solidFill>
                <a:latin typeface="Times New Roman" pitchFamily="18" charset="0"/>
                <a:cs typeface="DejaVu Sans"/>
              </a:rPr>
              <a:pPr algn="r"/>
              <a:t>68</a:t>
            </a:fld>
            <a:endParaRPr lang="th-TH">
              <a:cs typeface="DejaVu Sans"/>
            </a:endParaRPr>
          </a:p>
        </p:txBody>
      </p:sp>
      <p:sp>
        <p:nvSpPr>
          <p:cNvPr id="17204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these items normally located?</a:t>
            </a:r>
            <a:endParaRPr lang="th-TH">
              <a:cs typeface="DejaVu Sans"/>
            </a:endParaRPr>
          </a:p>
          <a:p>
            <a:pPr>
              <a:buFont typeface="Arial" pitchFamily="34" charset="0"/>
              <a:buChar char="•"/>
            </a:pPr>
            <a:r>
              <a:rPr lang="en-US" sz="1200">
                <a:solidFill>
                  <a:srgbClr val="000000"/>
                </a:solidFill>
                <a:cs typeface="DejaVu Sans"/>
              </a:rPr>
              <a:t>Are they free or come at a charge?</a:t>
            </a:r>
            <a:endParaRPr lang="th-TH">
              <a:cs typeface="DejaVu Sans"/>
            </a:endParaRPr>
          </a:p>
          <a:p>
            <a:pPr>
              <a:buFont typeface="Arial" pitchFamily="34" charset="0"/>
              <a:buChar char="•"/>
            </a:pPr>
            <a:r>
              <a:rPr lang="en-US" sz="1200">
                <a:solidFill>
                  <a:srgbClr val="000000"/>
                </a:solidFill>
                <a:cs typeface="DejaVu Sans"/>
              </a:rPr>
              <a:t>Are they items the guest can keep?</a:t>
            </a:r>
            <a:endParaRPr lang="th-TH">
              <a:cs typeface="DejaVu Sans"/>
            </a:endParaRPr>
          </a:p>
          <a:p>
            <a:endParaRPr lang="th-TH">
              <a:cs typeface="DejaVu Sans"/>
            </a:endParaRPr>
          </a:p>
          <a:p>
            <a:endParaRPr lang="th-TH">
              <a:cs typeface="DejaVu Sans"/>
            </a:endParaRPr>
          </a:p>
        </p:txBody>
      </p:sp>
      <p:sp>
        <p:nvSpPr>
          <p:cNvPr id="17204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F25CEF68-2ECC-468D-8008-D10FDAEFDE08}" type="slidenum">
              <a:rPr lang="en-US" sz="1200">
                <a:solidFill>
                  <a:srgbClr val="000000"/>
                </a:solidFill>
                <a:cs typeface="DejaVu Sans"/>
              </a:rPr>
              <a:pPr algn="r"/>
              <a:t>68</a:t>
            </a:fld>
            <a:endParaRPr lang="th-TH">
              <a:cs typeface="DejaVu Sans"/>
            </a:endParaRPr>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305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306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306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42B42AAA-1173-456E-B73C-DB5C1C4FE522}" type="slidenum">
              <a:rPr lang="en-US" sz="1400">
                <a:solidFill>
                  <a:srgbClr val="000000"/>
                </a:solidFill>
                <a:latin typeface="Times New Roman" pitchFamily="18" charset="0"/>
                <a:cs typeface="DejaVu Sans"/>
              </a:rPr>
              <a:pPr algn="r"/>
              <a:t>69</a:t>
            </a:fld>
            <a:endParaRPr lang="th-TH">
              <a:cs typeface="DejaVu Sans"/>
            </a:endParaRPr>
          </a:p>
        </p:txBody>
      </p:sp>
      <p:sp>
        <p:nvSpPr>
          <p:cNvPr id="17306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306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306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306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22B4D71-5D93-45C8-8410-F0FAE8963050}" type="slidenum">
              <a:rPr lang="en-US" sz="1400">
                <a:solidFill>
                  <a:srgbClr val="000000"/>
                </a:solidFill>
                <a:latin typeface="Times New Roman" pitchFamily="18" charset="0"/>
                <a:cs typeface="DejaVu Sans"/>
              </a:rPr>
              <a:pPr algn="r"/>
              <a:t>69</a:t>
            </a:fld>
            <a:endParaRPr lang="th-TH">
              <a:cs typeface="DejaVu Sans"/>
            </a:endParaRPr>
          </a:p>
        </p:txBody>
      </p:sp>
      <p:sp>
        <p:nvSpPr>
          <p:cNvPr id="17306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these items normally located?</a:t>
            </a:r>
            <a:endParaRPr lang="th-TH">
              <a:cs typeface="DejaVu Sans"/>
            </a:endParaRPr>
          </a:p>
          <a:p>
            <a:pPr>
              <a:buFont typeface="Arial" pitchFamily="34" charset="0"/>
              <a:buChar char="•"/>
            </a:pPr>
            <a:r>
              <a:rPr lang="en-US" sz="1200">
                <a:solidFill>
                  <a:srgbClr val="000000"/>
                </a:solidFill>
                <a:cs typeface="DejaVu Sans"/>
              </a:rPr>
              <a:t>Are they free or come at a charge?</a:t>
            </a:r>
            <a:endParaRPr lang="th-TH">
              <a:cs typeface="DejaVu Sans"/>
            </a:endParaRPr>
          </a:p>
          <a:p>
            <a:pPr>
              <a:buFont typeface="Arial" pitchFamily="34" charset="0"/>
              <a:buChar char="•"/>
            </a:pPr>
            <a:r>
              <a:rPr lang="en-US" sz="1200">
                <a:solidFill>
                  <a:srgbClr val="000000"/>
                </a:solidFill>
                <a:cs typeface="DejaVu Sans"/>
              </a:rPr>
              <a:t>Are they items the guest can keep?</a:t>
            </a:r>
            <a:endParaRPr lang="th-TH">
              <a:cs typeface="DejaVu Sans"/>
            </a:endParaRPr>
          </a:p>
          <a:p>
            <a:endParaRPr lang="th-TH">
              <a:cs typeface="DejaVu Sans"/>
            </a:endParaRPr>
          </a:p>
          <a:p>
            <a:endParaRPr lang="th-TH">
              <a:cs typeface="DejaVu Sans"/>
            </a:endParaRPr>
          </a:p>
        </p:txBody>
      </p:sp>
      <p:sp>
        <p:nvSpPr>
          <p:cNvPr id="17306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82AB81A5-D30C-465B-BDBC-1BC4B1283A5D}" type="slidenum">
              <a:rPr lang="en-US" sz="1200">
                <a:solidFill>
                  <a:srgbClr val="000000"/>
                </a:solidFill>
                <a:cs typeface="DejaVu Sans"/>
              </a:rPr>
              <a:pPr algn="r"/>
              <a:t>69</a:t>
            </a:fld>
            <a:endParaRPr lang="th-TH">
              <a:cs typeface="DejaVu Sans"/>
            </a:endParaRPr>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408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408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408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DBD71E7A-4377-40EC-8510-339FA9201DB1}" type="slidenum">
              <a:rPr lang="en-US" sz="1400">
                <a:solidFill>
                  <a:srgbClr val="000000"/>
                </a:solidFill>
                <a:latin typeface="Times New Roman" pitchFamily="18" charset="0"/>
                <a:cs typeface="DejaVu Sans"/>
              </a:rPr>
              <a:pPr algn="r"/>
              <a:t>70</a:t>
            </a:fld>
            <a:endParaRPr lang="th-TH">
              <a:cs typeface="DejaVu Sans"/>
            </a:endParaRPr>
          </a:p>
        </p:txBody>
      </p:sp>
      <p:sp>
        <p:nvSpPr>
          <p:cNvPr id="17408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408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408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408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D1DBC21-EAC6-4FEF-966E-73FD0944E986}" type="slidenum">
              <a:rPr lang="en-US" sz="1400">
                <a:solidFill>
                  <a:srgbClr val="000000"/>
                </a:solidFill>
                <a:latin typeface="Times New Roman" pitchFamily="18" charset="0"/>
                <a:cs typeface="DejaVu Sans"/>
              </a:rPr>
              <a:pPr algn="r"/>
              <a:t>70</a:t>
            </a:fld>
            <a:endParaRPr lang="th-TH">
              <a:cs typeface="DejaVu Sans"/>
            </a:endParaRPr>
          </a:p>
        </p:txBody>
      </p:sp>
      <p:sp>
        <p:nvSpPr>
          <p:cNvPr id="17409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Where are queries that guest may have regarding hotel items and services?</a:t>
            </a:r>
            <a:endParaRPr lang="th-TH">
              <a:cs typeface="DejaVu Sans"/>
            </a:endParaRPr>
          </a:p>
          <a:p>
            <a:pPr>
              <a:buFont typeface="Arial" pitchFamily="34" charset="0"/>
              <a:buChar char="•"/>
            </a:pPr>
            <a:r>
              <a:rPr lang="en-US" sz="1200">
                <a:solidFill>
                  <a:srgbClr val="000000"/>
                </a:solidFill>
                <a:cs typeface="DejaVu Sans"/>
              </a:rPr>
              <a:t>Where can you get maps and other printed information from?</a:t>
            </a:r>
            <a:endParaRPr lang="th-TH">
              <a:cs typeface="DejaVu Sans"/>
            </a:endParaRPr>
          </a:p>
          <a:p>
            <a:endParaRPr lang="th-TH">
              <a:cs typeface="DejaVu Sans"/>
            </a:endParaRPr>
          </a:p>
          <a:p>
            <a:endParaRPr lang="th-TH">
              <a:cs typeface="DejaVu Sans"/>
            </a:endParaRPr>
          </a:p>
        </p:txBody>
      </p:sp>
      <p:sp>
        <p:nvSpPr>
          <p:cNvPr id="17409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141BAF6A-1A22-4498-ACFB-632D8FACEB48}" type="slidenum">
              <a:rPr lang="en-US" sz="1200">
                <a:solidFill>
                  <a:srgbClr val="000000"/>
                </a:solidFill>
                <a:cs typeface="DejaVu Sans"/>
              </a:rPr>
              <a:pPr algn="r"/>
              <a:t>70</a:t>
            </a:fld>
            <a:endParaRPr lang="th-TH">
              <a:cs typeface="DejaVu Sans"/>
            </a:endParaRPr>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510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510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510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5FFD3EA4-9AAB-4688-BDCB-4A39EB5C63C8}" type="slidenum">
              <a:rPr lang="en-US" sz="1400">
                <a:solidFill>
                  <a:srgbClr val="000000"/>
                </a:solidFill>
                <a:latin typeface="Times New Roman" pitchFamily="18" charset="0"/>
                <a:cs typeface="DejaVu Sans"/>
              </a:rPr>
              <a:pPr algn="r"/>
              <a:t>71</a:t>
            </a:fld>
            <a:endParaRPr lang="th-TH">
              <a:cs typeface="DejaVu Sans"/>
            </a:endParaRPr>
          </a:p>
        </p:txBody>
      </p:sp>
      <p:sp>
        <p:nvSpPr>
          <p:cNvPr id="17511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511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511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511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4CA2E00-7880-4311-A4FD-B1340228A059}" type="slidenum">
              <a:rPr lang="en-US" sz="1400">
                <a:solidFill>
                  <a:srgbClr val="000000"/>
                </a:solidFill>
                <a:latin typeface="Times New Roman" pitchFamily="18" charset="0"/>
                <a:cs typeface="DejaVu Sans"/>
              </a:rPr>
              <a:pPr algn="r"/>
              <a:t>71</a:t>
            </a:fld>
            <a:endParaRPr lang="th-TH">
              <a:cs typeface="DejaVu Sans"/>
            </a:endParaRPr>
          </a:p>
        </p:txBody>
      </p:sp>
      <p:sp>
        <p:nvSpPr>
          <p:cNvPr id="17511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items in the room that guests may need assistance with?</a:t>
            </a:r>
            <a:endParaRPr lang="th-TH">
              <a:cs typeface="DejaVu Sans"/>
            </a:endParaRPr>
          </a:p>
          <a:p>
            <a:endParaRPr lang="th-TH">
              <a:cs typeface="DejaVu Sans"/>
            </a:endParaRPr>
          </a:p>
          <a:p>
            <a:endParaRPr lang="th-TH">
              <a:cs typeface="DejaVu Sans"/>
            </a:endParaRPr>
          </a:p>
        </p:txBody>
      </p:sp>
      <p:sp>
        <p:nvSpPr>
          <p:cNvPr id="17511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B40DC821-DEDD-453F-BF27-71DF05F6922B}" type="slidenum">
              <a:rPr lang="en-US" sz="1200">
                <a:solidFill>
                  <a:srgbClr val="000000"/>
                </a:solidFill>
                <a:cs typeface="DejaVu Sans"/>
              </a:rPr>
              <a:pPr algn="r"/>
              <a:t>71</a:t>
            </a:fld>
            <a:endParaRPr lang="th-TH">
              <a:cs typeface="DejaVu Sans"/>
            </a:endParaRPr>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613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613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613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5E071F4C-2A01-4E95-B278-17D56DC41B9D}" type="slidenum">
              <a:rPr lang="en-US" sz="1400">
                <a:solidFill>
                  <a:srgbClr val="000000"/>
                </a:solidFill>
                <a:latin typeface="Times New Roman" pitchFamily="18" charset="0"/>
                <a:cs typeface="DejaVu Sans"/>
              </a:rPr>
              <a:pPr algn="r"/>
              <a:t>72</a:t>
            </a:fld>
            <a:endParaRPr lang="th-TH">
              <a:cs typeface="DejaVu Sans"/>
            </a:endParaRPr>
          </a:p>
        </p:txBody>
      </p:sp>
      <p:sp>
        <p:nvSpPr>
          <p:cNvPr id="17613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613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613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613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65C3300-0E2E-46AE-BBDB-2AC6E9EC6756}" type="slidenum">
              <a:rPr lang="en-US" sz="1400">
                <a:solidFill>
                  <a:srgbClr val="000000"/>
                </a:solidFill>
                <a:latin typeface="Times New Roman" pitchFamily="18" charset="0"/>
                <a:cs typeface="DejaVu Sans"/>
              </a:rPr>
              <a:pPr algn="r"/>
              <a:t>72</a:t>
            </a:fld>
            <a:endParaRPr lang="th-TH">
              <a:cs typeface="DejaVu Sans"/>
            </a:endParaRPr>
          </a:p>
        </p:txBody>
      </p:sp>
      <p:sp>
        <p:nvSpPr>
          <p:cNvPr id="17613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pPr>
              <a:buFont typeface="Arial" pitchFamily="34" charset="0"/>
              <a:buChar char="•"/>
            </a:pPr>
            <a:r>
              <a:rPr lang="en-US" sz="1200">
                <a:solidFill>
                  <a:srgbClr val="000000"/>
                </a:solidFill>
                <a:cs typeface="DejaVu Sans"/>
              </a:rPr>
              <a:t>Explain the functions and operations of all aspects of the item that the guest wants to know about – including what all the switches, knobs do. Note that it may not be necessary to explain all aspects of the item. Just focus on what the guests want to know about or be able to do</a:t>
            </a:r>
            <a:endParaRPr lang="th-TH">
              <a:cs typeface="DejaVu Sans"/>
            </a:endParaRPr>
          </a:p>
          <a:p>
            <a:pPr>
              <a:buFont typeface="Arial" pitchFamily="34" charset="0"/>
              <a:buChar char="•"/>
            </a:pPr>
            <a:r>
              <a:rPr lang="en-US" sz="1200">
                <a:solidFill>
                  <a:srgbClr val="000000"/>
                </a:solidFill>
                <a:cs typeface="DejaVu Sans"/>
              </a:rPr>
              <a:t>Make sure all health and safety requirements are covered – remember the property has a duty of care to all its guests</a:t>
            </a:r>
            <a:endParaRPr lang="th-TH">
              <a:cs typeface="DejaVu Sans"/>
            </a:endParaRPr>
          </a:p>
          <a:p>
            <a:pPr>
              <a:buFont typeface="Arial" pitchFamily="34" charset="0"/>
              <a:buChar char="•"/>
            </a:pPr>
            <a:r>
              <a:rPr lang="en-US" sz="1200">
                <a:solidFill>
                  <a:srgbClr val="000000"/>
                </a:solidFill>
                <a:cs typeface="DejaVu Sans"/>
              </a:rPr>
              <a:t>Use clear terminology, simple words – stay away from jargon</a:t>
            </a:r>
            <a:endParaRPr lang="th-TH">
              <a:cs typeface="DejaVu Sans"/>
            </a:endParaRPr>
          </a:p>
          <a:p>
            <a:pPr>
              <a:buFont typeface="Arial" pitchFamily="34" charset="0"/>
              <a:buChar char="•"/>
            </a:pPr>
            <a:r>
              <a:rPr lang="en-US" sz="1200">
                <a:solidFill>
                  <a:srgbClr val="000000"/>
                </a:solidFill>
                <a:cs typeface="DejaVu Sans"/>
              </a:rPr>
              <a:t>Use some simple questions to test their understanding of what you have explained to them</a:t>
            </a:r>
            <a:endParaRPr lang="th-TH">
              <a:cs typeface="DejaVu Sans"/>
            </a:endParaRPr>
          </a:p>
        </p:txBody>
      </p:sp>
      <p:sp>
        <p:nvSpPr>
          <p:cNvPr id="17613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9490C06E-F477-4E71-871A-93D4BA618FA4}" type="slidenum">
              <a:rPr lang="en-US" sz="1200">
                <a:solidFill>
                  <a:srgbClr val="000000"/>
                </a:solidFill>
                <a:cs typeface="DejaVu Sans"/>
              </a:rPr>
              <a:pPr algn="r"/>
              <a:t>72</a:t>
            </a:fld>
            <a:endParaRPr lang="th-TH">
              <a:cs typeface="DejaVu Sans"/>
            </a:endParaRPr>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715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715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715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61FF7860-E2F9-4D36-945D-BC4B119AFA97}" type="slidenum">
              <a:rPr lang="en-US" sz="1400">
                <a:solidFill>
                  <a:srgbClr val="000000"/>
                </a:solidFill>
                <a:latin typeface="Times New Roman" pitchFamily="18" charset="0"/>
                <a:cs typeface="DejaVu Sans"/>
              </a:rPr>
              <a:pPr algn="r"/>
              <a:t>73</a:t>
            </a:fld>
            <a:endParaRPr lang="th-TH">
              <a:cs typeface="DejaVu Sans"/>
            </a:endParaRPr>
          </a:p>
        </p:txBody>
      </p:sp>
      <p:sp>
        <p:nvSpPr>
          <p:cNvPr id="17715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715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716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716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3DD9628-30B7-4AB9-BDE6-08762523903A}" type="slidenum">
              <a:rPr lang="en-US" sz="1400">
                <a:solidFill>
                  <a:srgbClr val="000000"/>
                </a:solidFill>
                <a:latin typeface="Times New Roman" pitchFamily="18" charset="0"/>
                <a:cs typeface="DejaVu Sans"/>
              </a:rPr>
              <a:pPr algn="r"/>
              <a:t>73</a:t>
            </a:fld>
            <a:endParaRPr lang="th-TH">
              <a:cs typeface="DejaVu Sans"/>
            </a:endParaRPr>
          </a:p>
        </p:txBody>
      </p:sp>
      <p:sp>
        <p:nvSpPr>
          <p:cNvPr id="17716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information on items are housekeeping staff not required to know?</a:t>
            </a:r>
            <a:endParaRPr lang="th-TH">
              <a:cs typeface="DejaVu Sans"/>
            </a:endParaRPr>
          </a:p>
          <a:p>
            <a:pPr>
              <a:buFont typeface="Arial" pitchFamily="34" charset="0"/>
              <a:buChar char="•"/>
            </a:pPr>
            <a:r>
              <a:rPr lang="en-US" sz="1200">
                <a:solidFill>
                  <a:srgbClr val="000000"/>
                </a:solidFill>
                <a:cs typeface="DejaVu Sans"/>
              </a:rPr>
              <a:t>What information on services are housekeeping staff not required to know?</a:t>
            </a:r>
            <a:endParaRPr lang="th-TH">
              <a:cs typeface="DejaVu Sans"/>
            </a:endParaRPr>
          </a:p>
          <a:p>
            <a:pPr>
              <a:buFont typeface="Arial" pitchFamily="34" charset="0"/>
              <a:buChar char="•"/>
            </a:pPr>
            <a:r>
              <a:rPr lang="en-US" sz="1200">
                <a:solidFill>
                  <a:srgbClr val="000000"/>
                </a:solidFill>
                <a:cs typeface="DejaVu Sans"/>
              </a:rPr>
              <a:t>What experts can provide this advice?</a:t>
            </a:r>
            <a:endParaRPr lang="th-TH">
              <a:cs typeface="DejaVu Sans"/>
            </a:endParaRPr>
          </a:p>
          <a:p>
            <a:endParaRPr lang="th-TH">
              <a:cs typeface="DejaVu Sans"/>
            </a:endParaRPr>
          </a:p>
        </p:txBody>
      </p:sp>
      <p:sp>
        <p:nvSpPr>
          <p:cNvPr id="17716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272EC0A-8892-4B7E-A1B0-F4B85A7B1786}" type="slidenum">
              <a:rPr lang="en-US" sz="1200">
                <a:solidFill>
                  <a:srgbClr val="000000"/>
                </a:solidFill>
                <a:cs typeface="DejaVu Sans"/>
              </a:rPr>
              <a:pPr algn="r"/>
              <a:t>73</a:t>
            </a:fld>
            <a:endParaRPr lang="th-TH">
              <a:cs typeface="DejaVu Sans"/>
            </a:endParaRPr>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817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818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818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F46D20E3-A23A-458D-9271-FE26CF1E03B0}" type="slidenum">
              <a:rPr lang="en-US" sz="1400">
                <a:solidFill>
                  <a:srgbClr val="000000"/>
                </a:solidFill>
                <a:latin typeface="Times New Roman" pitchFamily="18" charset="0"/>
                <a:cs typeface="DejaVu Sans"/>
              </a:rPr>
              <a:pPr algn="r"/>
              <a:t>74</a:t>
            </a:fld>
            <a:endParaRPr lang="th-TH">
              <a:cs typeface="DejaVu Sans"/>
            </a:endParaRPr>
          </a:p>
        </p:txBody>
      </p:sp>
      <p:sp>
        <p:nvSpPr>
          <p:cNvPr id="17818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818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818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818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AD265F14-19A0-4A0E-9FB0-F11BB3CD4BC4}" type="slidenum">
              <a:rPr lang="en-US" sz="1400">
                <a:solidFill>
                  <a:srgbClr val="000000"/>
                </a:solidFill>
                <a:latin typeface="Times New Roman" pitchFamily="18" charset="0"/>
                <a:cs typeface="DejaVu Sans"/>
              </a:rPr>
              <a:pPr algn="r"/>
              <a:t>74</a:t>
            </a:fld>
            <a:endParaRPr lang="th-TH">
              <a:cs typeface="DejaVu Sans"/>
            </a:endParaRPr>
          </a:p>
        </p:txBody>
      </p:sp>
      <p:sp>
        <p:nvSpPr>
          <p:cNvPr id="17818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Discuss points.</a:t>
            </a:r>
            <a:endParaRPr lang="th-TH">
              <a:cs typeface="DejaVu Sans"/>
            </a:endParaRPr>
          </a:p>
          <a:p>
            <a:endParaRPr lang="th-TH">
              <a:cs typeface="DejaVu Sans"/>
            </a:endParaRPr>
          </a:p>
        </p:txBody>
      </p:sp>
      <p:sp>
        <p:nvSpPr>
          <p:cNvPr id="17818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78831ED0-9157-4114-BD6D-C344E63D4587}" type="slidenum">
              <a:rPr lang="en-US" sz="1200">
                <a:solidFill>
                  <a:srgbClr val="000000"/>
                </a:solidFill>
                <a:cs typeface="DejaVu Sans"/>
              </a:rPr>
              <a:pPr algn="r"/>
              <a:t>74</a:t>
            </a:fld>
            <a:endParaRPr lang="th-TH">
              <a:cs typeface="DejaVu Sans"/>
            </a:endParaRPr>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920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920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920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993B9BCC-CC0A-426D-9BB0-E66E6A670FC2}" type="slidenum">
              <a:rPr lang="en-US" sz="1400">
                <a:solidFill>
                  <a:srgbClr val="000000"/>
                </a:solidFill>
                <a:latin typeface="Times New Roman" pitchFamily="18" charset="0"/>
                <a:cs typeface="DejaVu Sans"/>
              </a:rPr>
              <a:pPr algn="r"/>
              <a:t>75</a:t>
            </a:fld>
            <a:endParaRPr lang="th-TH">
              <a:cs typeface="DejaVu Sans"/>
            </a:endParaRPr>
          </a:p>
        </p:txBody>
      </p:sp>
      <p:sp>
        <p:nvSpPr>
          <p:cNvPr id="17920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7920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7920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7920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A712098-72C7-4D22-8617-3CBC93FB59E9}" type="slidenum">
              <a:rPr lang="en-US" sz="1400">
                <a:solidFill>
                  <a:srgbClr val="000000"/>
                </a:solidFill>
                <a:latin typeface="Times New Roman" pitchFamily="18" charset="0"/>
                <a:cs typeface="DejaVu Sans"/>
              </a:rPr>
              <a:pPr algn="r"/>
              <a:t>75</a:t>
            </a:fld>
            <a:endParaRPr lang="th-TH">
              <a:cs typeface="DejaVu Sans"/>
            </a:endParaRPr>
          </a:p>
        </p:txBody>
      </p:sp>
      <p:sp>
        <p:nvSpPr>
          <p:cNvPr id="17921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Introduce topic.</a:t>
            </a:r>
            <a:endParaRPr lang="th-TH">
              <a:cs typeface="DejaVu Sans"/>
            </a:endParaRPr>
          </a:p>
          <a:p>
            <a:endParaRPr lang="th-TH">
              <a:cs typeface="DejaVu Sans"/>
            </a:endParaRPr>
          </a:p>
          <a:p>
            <a:r>
              <a:rPr lang="en-US" sz="1200" b="1">
                <a:solidFill>
                  <a:srgbClr val="000000"/>
                </a:solidFill>
                <a:cs typeface="DejaVu Sans"/>
              </a:rPr>
              <a:t>Class Activity – General Discussion</a:t>
            </a:r>
            <a:endParaRPr lang="th-TH">
              <a:cs typeface="DejaVu Sans"/>
            </a:endParaRPr>
          </a:p>
          <a:p>
            <a:endParaRPr lang="th-TH">
              <a:cs typeface="DejaVu Sans"/>
            </a:endParaRPr>
          </a:p>
          <a:p>
            <a:r>
              <a:rPr lang="en-US" sz="1200">
                <a:solidFill>
                  <a:srgbClr val="000000"/>
                </a:solidFill>
                <a:cs typeface="DejaVu Sans"/>
              </a:rPr>
              <a:t>Ask general questions:</a:t>
            </a:r>
            <a:endParaRPr lang="th-TH">
              <a:cs typeface="DejaVu Sans"/>
            </a:endParaRPr>
          </a:p>
          <a:p>
            <a:pPr>
              <a:buFont typeface="Arial" pitchFamily="34" charset="0"/>
              <a:buChar char="•"/>
            </a:pPr>
            <a:r>
              <a:rPr lang="en-US" sz="1200">
                <a:solidFill>
                  <a:srgbClr val="000000"/>
                </a:solidFill>
                <a:cs typeface="DejaVu Sans"/>
              </a:rPr>
              <a:t>What departments do housekeeping staff normally liaise with?</a:t>
            </a:r>
            <a:endParaRPr lang="th-TH">
              <a:cs typeface="DejaVu Sans"/>
            </a:endParaRPr>
          </a:p>
          <a:p>
            <a:pPr>
              <a:buFont typeface="Arial" pitchFamily="34" charset="0"/>
              <a:buChar char="•"/>
            </a:pPr>
            <a:r>
              <a:rPr lang="en-US" sz="1200">
                <a:solidFill>
                  <a:srgbClr val="000000"/>
                </a:solidFill>
                <a:cs typeface="DejaVu Sans"/>
              </a:rPr>
              <a:t>Why?</a:t>
            </a:r>
            <a:endParaRPr lang="th-TH">
              <a:cs typeface="DejaVu Sans"/>
            </a:endParaRPr>
          </a:p>
          <a:p>
            <a:pPr>
              <a:buFont typeface="Arial" pitchFamily="34" charset="0"/>
              <a:buChar char="•"/>
            </a:pPr>
            <a:r>
              <a:rPr lang="en-US" sz="1200">
                <a:solidFill>
                  <a:srgbClr val="000000"/>
                </a:solidFill>
                <a:cs typeface="DejaVu Sans"/>
              </a:rPr>
              <a:t>What assistance can other departments offer housekeeping?</a:t>
            </a:r>
            <a:endParaRPr lang="th-TH">
              <a:cs typeface="DejaVu Sans"/>
            </a:endParaRPr>
          </a:p>
          <a:p>
            <a:pPr>
              <a:buFont typeface="Arial" pitchFamily="34" charset="0"/>
              <a:buChar char="•"/>
            </a:pPr>
            <a:r>
              <a:rPr lang="en-US" sz="1200">
                <a:solidFill>
                  <a:srgbClr val="000000"/>
                </a:solidFill>
                <a:cs typeface="DejaVu Sans"/>
              </a:rPr>
              <a:t>What assistance can housekeeping offer other departments ?</a:t>
            </a:r>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7921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AA35CE8B-C721-42B5-AC35-A13947EF33AE}" type="slidenum">
              <a:rPr lang="en-US" sz="1200">
                <a:solidFill>
                  <a:srgbClr val="000000"/>
                </a:solidFill>
                <a:cs typeface="DejaVu Sans"/>
              </a:rPr>
              <a:pPr algn="r"/>
              <a:t>75</a:t>
            </a:fld>
            <a:endParaRPr lang="th-TH">
              <a:cs typeface="DejaVu Sans"/>
            </a:endParaRPr>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022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022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022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53DE8BEE-B65B-4B2B-AED3-017FF4D57043}" type="slidenum">
              <a:rPr lang="en-US" sz="1400">
                <a:solidFill>
                  <a:srgbClr val="000000"/>
                </a:solidFill>
                <a:latin typeface="Times New Roman" pitchFamily="18" charset="0"/>
                <a:cs typeface="DejaVu Sans"/>
              </a:rPr>
              <a:pPr algn="r"/>
              <a:t>76</a:t>
            </a:fld>
            <a:endParaRPr lang="th-TH">
              <a:cs typeface="DejaVu Sans"/>
            </a:endParaRPr>
          </a:p>
        </p:txBody>
      </p:sp>
      <p:sp>
        <p:nvSpPr>
          <p:cNvPr id="18023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023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023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023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6C8E2A7-7F27-4FDB-8CE3-27B73E51A846}" type="slidenum">
              <a:rPr lang="en-US" sz="1400">
                <a:solidFill>
                  <a:srgbClr val="000000"/>
                </a:solidFill>
                <a:latin typeface="Times New Roman" pitchFamily="18" charset="0"/>
                <a:cs typeface="DejaVu Sans"/>
              </a:rPr>
              <a:pPr algn="r"/>
              <a:t>76</a:t>
            </a:fld>
            <a:endParaRPr lang="th-TH">
              <a:cs typeface="DejaVu Sans"/>
            </a:endParaRPr>
          </a:p>
        </p:txBody>
      </p:sp>
      <p:sp>
        <p:nvSpPr>
          <p:cNvPr id="18023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a:solidFill>
                  <a:srgbClr val="000000"/>
                </a:solidFill>
                <a:cs typeface="DejaVu Sans"/>
              </a:rPr>
              <a:t>Trainer identifies the Performance Criteria for this Element, as listed on the slide.</a:t>
            </a:r>
            <a:endParaRPr lang="th-TH">
              <a:cs typeface="DejaVu Sans"/>
            </a:endParaRPr>
          </a:p>
          <a:p>
            <a:endParaRPr lang="th-TH">
              <a:cs typeface="DejaVu Sans"/>
            </a:endParaRPr>
          </a:p>
        </p:txBody>
      </p:sp>
      <p:sp>
        <p:nvSpPr>
          <p:cNvPr id="18023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702FE5D-5C9E-47CA-9169-98C4E9FEF095}" type="slidenum">
              <a:rPr lang="en-US" sz="1200">
                <a:solidFill>
                  <a:srgbClr val="000000"/>
                </a:solidFill>
                <a:cs typeface="DejaVu Sans"/>
              </a:rPr>
              <a:pPr algn="r"/>
              <a:t>76</a:t>
            </a:fld>
            <a:endParaRPr lang="th-TH">
              <a:cs typeface="DejaVu Sans"/>
            </a:endParaRPr>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125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125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125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07D06845-4CB6-402F-A976-5E4BA323FD1F}" type="slidenum">
              <a:rPr lang="en-US" sz="1400">
                <a:solidFill>
                  <a:srgbClr val="000000"/>
                </a:solidFill>
                <a:latin typeface="Times New Roman" pitchFamily="18" charset="0"/>
                <a:cs typeface="DejaVu Sans"/>
              </a:rPr>
              <a:pPr algn="r"/>
              <a:t>77</a:t>
            </a:fld>
            <a:endParaRPr lang="th-TH">
              <a:cs typeface="DejaVu Sans"/>
            </a:endParaRPr>
          </a:p>
        </p:txBody>
      </p:sp>
      <p:sp>
        <p:nvSpPr>
          <p:cNvPr id="18125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125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125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125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BE1FD4EA-F516-4ED8-9779-9083E073D1FA}" type="slidenum">
              <a:rPr lang="en-US" sz="1400">
                <a:solidFill>
                  <a:srgbClr val="000000"/>
                </a:solidFill>
                <a:latin typeface="Times New Roman" pitchFamily="18" charset="0"/>
                <a:cs typeface="DejaVu Sans"/>
              </a:rPr>
              <a:pPr algn="r"/>
              <a:t>77</a:t>
            </a:fld>
            <a:endParaRPr lang="th-TH">
              <a:cs typeface="DejaVu Sans"/>
            </a:endParaRPr>
          </a:p>
        </p:txBody>
      </p:sp>
      <p:sp>
        <p:nvSpPr>
          <p:cNvPr id="18125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common items in guest rooms that are malfunctioning?</a:t>
            </a:r>
            <a:endParaRPr lang="th-TH">
              <a:cs typeface="DejaVu Sans"/>
            </a:endParaRPr>
          </a:p>
          <a:p>
            <a:pPr>
              <a:buFont typeface="Arial" pitchFamily="34" charset="0"/>
              <a:buChar char="•"/>
            </a:pPr>
            <a:r>
              <a:rPr lang="en-US" sz="1200">
                <a:solidFill>
                  <a:srgbClr val="000000"/>
                </a:solidFill>
                <a:cs typeface="DejaVu Sans"/>
              </a:rPr>
              <a:t>What are the causes?</a:t>
            </a:r>
            <a:endParaRPr lang="th-TH">
              <a:cs typeface="DejaVu Sans"/>
            </a:endParaRPr>
          </a:p>
          <a:p>
            <a:pPr>
              <a:buFont typeface="Arial" pitchFamily="34" charset="0"/>
              <a:buChar char="•"/>
            </a:pPr>
            <a:r>
              <a:rPr lang="en-US" sz="1200">
                <a:solidFill>
                  <a:srgbClr val="000000"/>
                </a:solidFill>
                <a:cs typeface="DejaVu Sans"/>
              </a:rPr>
              <a:t>What items with these items?</a:t>
            </a:r>
            <a:endParaRPr lang="th-TH">
              <a:cs typeface="DejaVu Sans"/>
            </a:endParaRPr>
          </a:p>
          <a:p>
            <a:endParaRPr lang="th-TH">
              <a:cs typeface="DejaVu Sans"/>
            </a:endParaRPr>
          </a:p>
          <a:p>
            <a:endParaRPr lang="th-TH">
              <a:cs typeface="DejaVu Sans"/>
            </a:endParaRPr>
          </a:p>
        </p:txBody>
      </p:sp>
      <p:sp>
        <p:nvSpPr>
          <p:cNvPr id="18125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E4A2BD43-2FB5-407D-A104-548EF4601919}" type="slidenum">
              <a:rPr lang="en-US" sz="1200">
                <a:solidFill>
                  <a:srgbClr val="000000"/>
                </a:solidFill>
                <a:cs typeface="DejaVu Sans"/>
              </a:rPr>
              <a:pPr algn="r"/>
              <a:t>77</a:t>
            </a:fld>
            <a:endParaRPr lang="th-TH">
              <a:cs typeface="DejaVu Sans"/>
            </a:endParaRPr>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227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227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227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84288A35-20D7-4776-9C51-80588263FC1B}" type="slidenum">
              <a:rPr lang="en-US" sz="1400">
                <a:solidFill>
                  <a:srgbClr val="000000"/>
                </a:solidFill>
                <a:latin typeface="Times New Roman" pitchFamily="18" charset="0"/>
                <a:cs typeface="DejaVu Sans"/>
              </a:rPr>
              <a:pPr algn="r"/>
              <a:t>78</a:t>
            </a:fld>
            <a:endParaRPr lang="th-TH">
              <a:cs typeface="DejaVu Sans"/>
            </a:endParaRPr>
          </a:p>
        </p:txBody>
      </p:sp>
      <p:sp>
        <p:nvSpPr>
          <p:cNvPr id="18227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227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228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228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2D3FED9-FB30-4CB3-BFAA-C54A4B124400}" type="slidenum">
              <a:rPr lang="en-US" sz="1400">
                <a:solidFill>
                  <a:srgbClr val="000000"/>
                </a:solidFill>
                <a:latin typeface="Times New Roman" pitchFamily="18" charset="0"/>
                <a:cs typeface="DejaVu Sans"/>
              </a:rPr>
              <a:pPr algn="r"/>
              <a:t>78</a:t>
            </a:fld>
            <a:endParaRPr lang="th-TH">
              <a:cs typeface="DejaVu Sans"/>
            </a:endParaRPr>
          </a:p>
        </p:txBody>
      </p:sp>
      <p:sp>
        <p:nvSpPr>
          <p:cNvPr id="18228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Is it always possible to get a replacement to the guest?</a:t>
            </a:r>
            <a:endParaRPr lang="th-TH">
              <a:cs typeface="DejaVu Sans"/>
            </a:endParaRPr>
          </a:p>
          <a:p>
            <a:pPr>
              <a:buFont typeface="Arial" pitchFamily="34" charset="0"/>
              <a:buChar char="•"/>
            </a:pPr>
            <a:r>
              <a:rPr lang="en-US" sz="1200">
                <a:solidFill>
                  <a:srgbClr val="000000"/>
                </a:solidFill>
                <a:cs typeface="DejaVu Sans"/>
              </a:rPr>
              <a:t>If not, what can you do?</a:t>
            </a:r>
            <a:endParaRPr lang="th-TH">
              <a:cs typeface="DejaVu Sans"/>
            </a:endParaRPr>
          </a:p>
          <a:p>
            <a:endParaRPr lang="th-TH">
              <a:cs typeface="DejaVu Sans"/>
            </a:endParaRPr>
          </a:p>
          <a:p>
            <a:endParaRPr lang="th-TH">
              <a:cs typeface="DejaVu Sans"/>
            </a:endParaRPr>
          </a:p>
        </p:txBody>
      </p:sp>
      <p:sp>
        <p:nvSpPr>
          <p:cNvPr id="18228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B652F1F9-4CDD-4683-B56E-D31966949550}" type="slidenum">
              <a:rPr lang="en-US" sz="1200">
                <a:solidFill>
                  <a:srgbClr val="000000"/>
                </a:solidFill>
                <a:cs typeface="DejaVu Sans"/>
              </a:rPr>
              <a:pPr algn="r"/>
              <a:t>78</a:t>
            </a:fld>
            <a:endParaRPr lang="th-TH">
              <a:cs typeface="DejaVu Sans"/>
            </a:endParaRPr>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329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330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330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F04B6F66-2342-4DCE-B433-52F20F27B33D}" type="slidenum">
              <a:rPr lang="en-US" sz="1400">
                <a:solidFill>
                  <a:srgbClr val="000000"/>
                </a:solidFill>
                <a:latin typeface="Times New Roman" pitchFamily="18" charset="0"/>
                <a:cs typeface="DejaVu Sans"/>
              </a:rPr>
              <a:pPr algn="r"/>
              <a:t>79</a:t>
            </a:fld>
            <a:endParaRPr lang="th-TH">
              <a:cs typeface="DejaVu Sans"/>
            </a:endParaRPr>
          </a:p>
        </p:txBody>
      </p:sp>
      <p:sp>
        <p:nvSpPr>
          <p:cNvPr id="18330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330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330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330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7764118-B4F8-4EC1-809F-681165BBEB48}" type="slidenum">
              <a:rPr lang="en-US" sz="1400">
                <a:solidFill>
                  <a:srgbClr val="000000"/>
                </a:solidFill>
                <a:latin typeface="Times New Roman" pitchFamily="18" charset="0"/>
                <a:cs typeface="DejaVu Sans"/>
              </a:rPr>
              <a:pPr algn="r"/>
              <a:t>79</a:t>
            </a:fld>
            <a:endParaRPr lang="th-TH">
              <a:cs typeface="DejaVu Sans"/>
            </a:endParaRPr>
          </a:p>
        </p:txBody>
      </p:sp>
      <p:sp>
        <p:nvSpPr>
          <p:cNvPr id="18330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pPr>
              <a:buFont typeface="Arial" pitchFamily="34" charset="0"/>
              <a:buChar char="•"/>
            </a:pPr>
            <a:r>
              <a:rPr lang="en-US" sz="1200">
                <a:solidFill>
                  <a:srgbClr val="000000"/>
                </a:solidFill>
                <a:cs typeface="DejaVu Sans"/>
              </a:rPr>
              <a:t>Verbally – face-to-face or over the phone with the Floor Housekeeper, Maintenance Department or the Executive Housekeeper</a:t>
            </a:r>
            <a:endParaRPr lang="th-TH">
              <a:cs typeface="DejaVu Sans"/>
            </a:endParaRPr>
          </a:p>
          <a:p>
            <a:pPr>
              <a:buFont typeface="Arial" pitchFamily="34" charset="0"/>
              <a:buChar char="•"/>
            </a:pPr>
            <a:r>
              <a:rPr lang="en-US" sz="1200">
                <a:solidFill>
                  <a:srgbClr val="000000"/>
                </a:solidFill>
                <a:cs typeface="DejaVu Sans"/>
              </a:rPr>
              <a:t>Completing a relevant in-house report form – these are pro forma documents that detail the item of equipment, the room number the item came from, the problem that was identified, name of the person reporting it, date.</a:t>
            </a:r>
            <a:endParaRPr lang="th-TH">
              <a:cs typeface="DejaVu Sans"/>
            </a:endParaRPr>
          </a:p>
          <a:p>
            <a:pPr>
              <a:buFont typeface="Arial" pitchFamily="34" charset="0"/>
              <a:buChar char="•"/>
            </a:pPr>
            <a:r>
              <a:rPr lang="en-US" sz="1200">
                <a:solidFill>
                  <a:srgbClr val="000000"/>
                </a:solidFill>
                <a:cs typeface="DejaVu Sans"/>
              </a:rPr>
              <a:t>Where establishments have their own in-house maintenance department it will be the Executive Housekeeper’s responsibility to contact them for repairs or to make a judgement call about replacement rather than repair. It is the Executive Housekeeper’s responsibility because the expenses will be charged against the Rooms Division</a:t>
            </a:r>
            <a:endParaRPr lang="th-TH">
              <a:cs typeface="DejaVu Sans"/>
            </a:endParaRPr>
          </a:p>
          <a:p>
            <a:endParaRPr lang="th-TH">
              <a:cs typeface="DejaVu Sans"/>
            </a:endParaRPr>
          </a:p>
        </p:txBody>
      </p:sp>
      <p:sp>
        <p:nvSpPr>
          <p:cNvPr id="18330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460082F3-ED3A-4C0F-8E69-2438661B476C}" type="slidenum">
              <a:rPr lang="en-US" sz="1200">
                <a:solidFill>
                  <a:srgbClr val="000000"/>
                </a:solidFill>
                <a:cs typeface="DejaVu Sans"/>
              </a:rPr>
              <a:pPr algn="r"/>
              <a:t>79</a:t>
            </a:fld>
            <a:endParaRPr lang="th-TH">
              <a:cs typeface="DejaVu Sans"/>
            </a:endParaRPr>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432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432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432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96CABE9C-95C2-4E9E-9963-30927DDD9F76}" type="slidenum">
              <a:rPr lang="en-US" sz="1400">
                <a:solidFill>
                  <a:srgbClr val="000000"/>
                </a:solidFill>
                <a:latin typeface="Times New Roman" pitchFamily="18" charset="0"/>
                <a:cs typeface="DejaVu Sans"/>
              </a:rPr>
              <a:pPr algn="r"/>
              <a:t>80</a:t>
            </a:fld>
            <a:endParaRPr lang="th-TH">
              <a:cs typeface="DejaVu Sans"/>
            </a:endParaRPr>
          </a:p>
        </p:txBody>
      </p:sp>
      <p:sp>
        <p:nvSpPr>
          <p:cNvPr id="18432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432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432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432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831BED6E-7FAD-43E2-ABA3-3775F5378341}" type="slidenum">
              <a:rPr lang="en-US" sz="1400">
                <a:solidFill>
                  <a:srgbClr val="000000"/>
                </a:solidFill>
                <a:latin typeface="Times New Roman" pitchFamily="18" charset="0"/>
                <a:cs typeface="DejaVu Sans"/>
              </a:rPr>
              <a:pPr algn="r"/>
              <a:t>80</a:t>
            </a:fld>
            <a:endParaRPr lang="th-TH">
              <a:cs typeface="DejaVu Sans"/>
            </a:endParaRPr>
          </a:p>
        </p:txBody>
      </p:sp>
      <p:sp>
        <p:nvSpPr>
          <p:cNvPr id="18433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common immoral activities that takes place in guest rooms?</a:t>
            </a:r>
            <a:endParaRPr lang="th-TH">
              <a:cs typeface="DejaVu Sans"/>
            </a:endParaRPr>
          </a:p>
          <a:p>
            <a:pPr>
              <a:buFont typeface="Arial" pitchFamily="34" charset="0"/>
              <a:buChar char="•"/>
            </a:pPr>
            <a:r>
              <a:rPr lang="en-US" sz="1200">
                <a:solidFill>
                  <a:srgbClr val="000000"/>
                </a:solidFill>
                <a:cs typeface="DejaVu Sans"/>
              </a:rPr>
              <a:t>What can you do about it?</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8433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D03A0BA9-FDC8-49A8-9E1A-E96B56237FC0}" type="slidenum">
              <a:rPr lang="en-US" sz="1200">
                <a:solidFill>
                  <a:srgbClr val="000000"/>
                </a:solidFill>
                <a:cs typeface="DejaVu Sans"/>
              </a:rPr>
              <a:pPr algn="r"/>
              <a:t>80</a:t>
            </a:fld>
            <a:endParaRPr lang="th-TH">
              <a:cs typeface="DejaVu Sans"/>
            </a:endParaRPr>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534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534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534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4FA60A35-5099-401A-8C41-8D375237EED1}" type="slidenum">
              <a:rPr lang="en-US" sz="1400">
                <a:solidFill>
                  <a:srgbClr val="000000"/>
                </a:solidFill>
                <a:latin typeface="Times New Roman" pitchFamily="18" charset="0"/>
                <a:cs typeface="DejaVu Sans"/>
              </a:rPr>
              <a:pPr algn="r"/>
              <a:t>81</a:t>
            </a:fld>
            <a:endParaRPr lang="th-TH">
              <a:cs typeface="DejaVu Sans"/>
            </a:endParaRPr>
          </a:p>
        </p:txBody>
      </p:sp>
      <p:sp>
        <p:nvSpPr>
          <p:cNvPr id="18535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535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535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535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EF502255-FB4D-472A-9F6E-855CA6A6DD5D}" type="slidenum">
              <a:rPr lang="en-US" sz="1400">
                <a:solidFill>
                  <a:srgbClr val="000000"/>
                </a:solidFill>
                <a:latin typeface="Times New Roman" pitchFamily="18" charset="0"/>
                <a:cs typeface="DejaVu Sans"/>
              </a:rPr>
              <a:pPr algn="r"/>
              <a:t>81</a:t>
            </a:fld>
            <a:endParaRPr lang="th-TH">
              <a:cs typeface="DejaVu Sans"/>
            </a:endParaRPr>
          </a:p>
        </p:txBody>
      </p:sp>
      <p:sp>
        <p:nvSpPr>
          <p:cNvPr id="18535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common items found?</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8535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D6D6D404-4DF8-40C0-A4B0-DB97234D5F53}" type="slidenum">
              <a:rPr lang="en-US" sz="1200">
                <a:solidFill>
                  <a:srgbClr val="000000"/>
                </a:solidFill>
                <a:cs typeface="DejaVu Sans"/>
              </a:rPr>
              <a:pPr algn="r"/>
              <a:t>81</a:t>
            </a:fld>
            <a:endParaRPr lang="th-TH">
              <a:cs typeface="DejaVu Sans"/>
            </a:endParaRPr>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637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637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637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05A59B3D-8D14-43C0-BB78-70FC3D12B060}" type="slidenum">
              <a:rPr lang="en-US" sz="1400">
                <a:solidFill>
                  <a:srgbClr val="000000"/>
                </a:solidFill>
                <a:latin typeface="Times New Roman" pitchFamily="18" charset="0"/>
                <a:cs typeface="DejaVu Sans"/>
              </a:rPr>
              <a:pPr algn="r"/>
              <a:t>82</a:t>
            </a:fld>
            <a:endParaRPr lang="th-TH">
              <a:cs typeface="DejaVu Sans"/>
            </a:endParaRPr>
          </a:p>
        </p:txBody>
      </p:sp>
      <p:sp>
        <p:nvSpPr>
          <p:cNvPr id="18637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637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637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637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DCF5C793-6E0D-4C5E-A79F-F547D49D8FBA}" type="slidenum">
              <a:rPr lang="en-US" sz="1400">
                <a:solidFill>
                  <a:srgbClr val="000000"/>
                </a:solidFill>
                <a:latin typeface="Times New Roman" pitchFamily="18" charset="0"/>
                <a:cs typeface="DejaVu Sans"/>
              </a:rPr>
              <a:pPr algn="r"/>
              <a:t>82</a:t>
            </a:fld>
            <a:endParaRPr lang="th-TH">
              <a:cs typeface="DejaVu Sans"/>
            </a:endParaRPr>
          </a:p>
        </p:txBody>
      </p:sp>
      <p:sp>
        <p:nvSpPr>
          <p:cNvPr id="18637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are common suspicious occurrences or people?</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8637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A94362C1-6CAF-421E-98F1-2B7F487345C2}" type="slidenum">
              <a:rPr lang="en-US" sz="1200">
                <a:solidFill>
                  <a:srgbClr val="000000"/>
                </a:solidFill>
                <a:cs typeface="DejaVu Sans"/>
              </a:rPr>
              <a:pPr algn="r"/>
              <a:t>82</a:t>
            </a:fld>
            <a:endParaRPr lang="th-TH">
              <a:cs typeface="DejaVu Sans"/>
            </a:endParaRPr>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739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739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739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59518339-133A-4038-BDD3-E76A5E5BB594}" type="slidenum">
              <a:rPr lang="en-US" sz="1400">
                <a:solidFill>
                  <a:srgbClr val="000000"/>
                </a:solidFill>
                <a:latin typeface="Times New Roman" pitchFamily="18" charset="0"/>
                <a:cs typeface="DejaVu Sans"/>
              </a:rPr>
              <a:pPr algn="r"/>
              <a:t>83</a:t>
            </a:fld>
            <a:endParaRPr lang="th-TH">
              <a:cs typeface="DejaVu Sans"/>
            </a:endParaRPr>
          </a:p>
        </p:txBody>
      </p:sp>
      <p:sp>
        <p:nvSpPr>
          <p:cNvPr id="18739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739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740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740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E987C0D7-C669-4A5D-8F35-2CE490CBB6F5}" type="slidenum">
              <a:rPr lang="en-US" sz="1400">
                <a:solidFill>
                  <a:srgbClr val="000000"/>
                </a:solidFill>
                <a:latin typeface="Times New Roman" pitchFamily="18" charset="0"/>
                <a:cs typeface="DejaVu Sans"/>
              </a:rPr>
              <a:pPr algn="r"/>
              <a:t>83</a:t>
            </a:fld>
            <a:endParaRPr lang="th-TH">
              <a:cs typeface="DejaVu Sans"/>
            </a:endParaRPr>
          </a:p>
        </p:txBody>
      </p:sp>
      <p:sp>
        <p:nvSpPr>
          <p:cNvPr id="18740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do you normally do?</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8740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02D5C4A7-F3EF-4B4E-A56A-E1083943A1BF}" type="slidenum">
              <a:rPr lang="en-US" sz="1200">
                <a:solidFill>
                  <a:srgbClr val="000000"/>
                </a:solidFill>
                <a:cs typeface="DejaVu Sans"/>
              </a:rPr>
              <a:pPr algn="r"/>
              <a:t>83</a:t>
            </a:fld>
            <a:endParaRPr lang="th-TH">
              <a:cs typeface="DejaVu Sans"/>
            </a:endParaRPr>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841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842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842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2BD31B4E-0CEE-4815-92B0-F6CB4FE718AB}" type="slidenum">
              <a:rPr lang="en-US" sz="1400">
                <a:solidFill>
                  <a:srgbClr val="000000"/>
                </a:solidFill>
                <a:latin typeface="Times New Roman" pitchFamily="18" charset="0"/>
                <a:cs typeface="DejaVu Sans"/>
              </a:rPr>
              <a:pPr algn="r"/>
              <a:t>84</a:t>
            </a:fld>
            <a:endParaRPr lang="th-TH">
              <a:cs typeface="DejaVu Sans"/>
            </a:endParaRPr>
          </a:p>
        </p:txBody>
      </p:sp>
      <p:sp>
        <p:nvSpPr>
          <p:cNvPr id="18842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842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842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842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757B741-4747-4EE7-B63C-7E3E3AE07F15}" type="slidenum">
              <a:rPr lang="en-US" sz="1400">
                <a:solidFill>
                  <a:srgbClr val="000000"/>
                </a:solidFill>
                <a:latin typeface="Times New Roman" pitchFamily="18" charset="0"/>
                <a:cs typeface="DejaVu Sans"/>
              </a:rPr>
              <a:pPr algn="r"/>
              <a:t>84</a:t>
            </a:fld>
            <a:endParaRPr lang="th-TH">
              <a:cs typeface="DejaVu Sans"/>
            </a:endParaRPr>
          </a:p>
        </p:txBody>
      </p:sp>
      <p:sp>
        <p:nvSpPr>
          <p:cNvPr id="18842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In what cases would you contact security directly?</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8842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CCD211C3-9F44-4C95-829D-41C7E66B0D57}" type="slidenum">
              <a:rPr lang="en-US" sz="1200">
                <a:solidFill>
                  <a:srgbClr val="000000"/>
                </a:solidFill>
                <a:cs typeface="DejaVu Sans"/>
              </a:rPr>
              <a:pPr algn="r"/>
              <a:t>84</a:t>
            </a:fld>
            <a:endParaRPr lang="th-TH">
              <a:cs typeface="DejaVu Sans"/>
            </a:endParaRPr>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944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944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944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B71F2286-D2CC-4614-A73B-B6AD5820964E}" type="slidenum">
              <a:rPr lang="en-US" sz="1400">
                <a:solidFill>
                  <a:srgbClr val="000000"/>
                </a:solidFill>
                <a:latin typeface="Times New Roman" pitchFamily="18" charset="0"/>
                <a:cs typeface="DejaVu Sans"/>
              </a:rPr>
              <a:pPr algn="r"/>
              <a:t>85</a:t>
            </a:fld>
            <a:endParaRPr lang="th-TH">
              <a:cs typeface="DejaVu Sans"/>
            </a:endParaRPr>
          </a:p>
        </p:txBody>
      </p:sp>
      <p:sp>
        <p:nvSpPr>
          <p:cNvPr id="18944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8944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8944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8944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93084D50-2396-4A85-A437-46E56682E0F5}" type="slidenum">
              <a:rPr lang="en-US" sz="1400">
                <a:solidFill>
                  <a:srgbClr val="000000"/>
                </a:solidFill>
                <a:latin typeface="Times New Roman" pitchFamily="18" charset="0"/>
                <a:cs typeface="DejaVu Sans"/>
              </a:rPr>
              <a:pPr algn="r"/>
              <a:t>85</a:t>
            </a:fld>
            <a:endParaRPr lang="th-TH">
              <a:cs typeface="DejaVu Sans"/>
            </a:endParaRPr>
          </a:p>
        </p:txBody>
      </p:sp>
      <p:sp>
        <p:nvSpPr>
          <p:cNvPr id="18945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planning needs to take place in housekeeping related to:</a:t>
            </a:r>
            <a:endParaRPr lang="th-TH">
              <a:cs typeface="DejaVu Sans"/>
            </a:endParaRPr>
          </a:p>
          <a:p>
            <a:pPr>
              <a:buFont typeface="Arial" pitchFamily="34" charset="0"/>
              <a:buAutoNum type="alphaLcParenR"/>
            </a:pPr>
            <a:r>
              <a:rPr lang="en-US" sz="1200">
                <a:solidFill>
                  <a:srgbClr val="000000"/>
                </a:solidFill>
                <a:cs typeface="DejaVu Sans"/>
              </a:rPr>
              <a:t>Enhancing service</a:t>
            </a:r>
            <a:endParaRPr lang="th-TH">
              <a:cs typeface="DejaVu Sans"/>
            </a:endParaRPr>
          </a:p>
          <a:p>
            <a:pPr>
              <a:buFont typeface="Arial" pitchFamily="34" charset="0"/>
              <a:buAutoNum type="alphaLcParenR"/>
            </a:pPr>
            <a:r>
              <a:rPr lang="en-US" sz="1200">
                <a:solidFill>
                  <a:srgbClr val="000000"/>
                </a:solidFill>
                <a:cs typeface="DejaVu Sans"/>
              </a:rPr>
              <a:t>Purchasing equipment</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8945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BED0F71A-2126-453D-A7D5-74AC140E4F98}" type="slidenum">
              <a:rPr lang="en-US" sz="1200">
                <a:solidFill>
                  <a:srgbClr val="000000"/>
                </a:solidFill>
                <a:cs typeface="DejaVu Sans"/>
              </a:rPr>
              <a:pPr algn="r"/>
              <a:t>85</a:t>
            </a:fld>
            <a:endParaRPr lang="th-TH">
              <a:cs typeface="DejaVu Sans"/>
            </a:endParaRPr>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046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046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046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A6078D67-8562-4B58-A9AB-8615BC933054}" type="slidenum">
              <a:rPr lang="en-US" sz="1400">
                <a:solidFill>
                  <a:srgbClr val="000000"/>
                </a:solidFill>
                <a:latin typeface="Times New Roman" pitchFamily="18" charset="0"/>
                <a:cs typeface="DejaVu Sans"/>
              </a:rPr>
              <a:pPr algn="r"/>
              <a:t>86</a:t>
            </a:fld>
            <a:endParaRPr lang="th-TH">
              <a:cs typeface="DejaVu Sans"/>
            </a:endParaRPr>
          </a:p>
        </p:txBody>
      </p:sp>
      <p:sp>
        <p:nvSpPr>
          <p:cNvPr id="19047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047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047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047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4685D47B-C79F-49F1-A777-CF406CF73242}" type="slidenum">
              <a:rPr lang="en-US" sz="1400">
                <a:solidFill>
                  <a:srgbClr val="000000"/>
                </a:solidFill>
                <a:latin typeface="Times New Roman" pitchFamily="18" charset="0"/>
                <a:cs typeface="DejaVu Sans"/>
              </a:rPr>
              <a:pPr algn="r"/>
              <a:t>86</a:t>
            </a:fld>
            <a:endParaRPr lang="th-TH">
              <a:cs typeface="DejaVu Sans"/>
            </a:endParaRPr>
          </a:p>
        </p:txBody>
      </p:sp>
      <p:sp>
        <p:nvSpPr>
          <p:cNvPr id="19047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r>
              <a:rPr lang="en-US" sz="1200">
                <a:solidFill>
                  <a:srgbClr val="000000"/>
                </a:solidFill>
                <a:cs typeface="DejaVu Sans"/>
              </a:rPr>
              <a:t>Trainer to identify some examples of ways to improve:</a:t>
            </a:r>
            <a:endParaRPr lang="th-TH">
              <a:cs typeface="DejaVu Sans"/>
            </a:endParaRPr>
          </a:p>
          <a:p>
            <a:pPr>
              <a:buFont typeface="Arial" pitchFamily="34" charset="0"/>
              <a:buChar char="•"/>
            </a:pPr>
            <a:r>
              <a:rPr lang="en-US" sz="1200">
                <a:solidFill>
                  <a:srgbClr val="000000"/>
                </a:solidFill>
                <a:cs typeface="DejaVu Sans"/>
              </a:rPr>
              <a:t>Knowledge</a:t>
            </a:r>
            <a:endParaRPr lang="th-TH">
              <a:cs typeface="DejaVu Sans"/>
            </a:endParaRPr>
          </a:p>
          <a:p>
            <a:pPr>
              <a:buFont typeface="Arial" pitchFamily="34" charset="0"/>
              <a:buChar char="•"/>
            </a:pPr>
            <a:r>
              <a:rPr lang="en-US" sz="1200">
                <a:solidFill>
                  <a:srgbClr val="000000"/>
                </a:solidFill>
                <a:cs typeface="DejaVu Sans"/>
              </a:rPr>
              <a:t>Skills</a:t>
            </a:r>
            <a:endParaRPr lang="th-TH">
              <a:cs typeface="DejaVu Sans"/>
            </a:endParaRPr>
          </a:p>
          <a:p>
            <a:pPr>
              <a:buFont typeface="Arial" pitchFamily="34" charset="0"/>
              <a:buChar char="•"/>
            </a:pPr>
            <a:r>
              <a:rPr lang="en-US" sz="1200">
                <a:solidFill>
                  <a:srgbClr val="000000"/>
                </a:solidFill>
                <a:cs typeface="DejaVu Sans"/>
              </a:rPr>
              <a:t>Attitudes</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9047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FC6EDF71-1F84-40D9-B361-FC513E1AE58C}" type="slidenum">
              <a:rPr lang="en-US" sz="1200">
                <a:solidFill>
                  <a:srgbClr val="000000"/>
                </a:solidFill>
                <a:cs typeface="DejaVu Sans"/>
              </a:rPr>
              <a:pPr algn="r"/>
              <a:t>86</a:t>
            </a:fld>
            <a:endParaRPr lang="th-TH">
              <a:cs typeface="DejaVu Sans"/>
            </a:endParaRPr>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1491"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1492"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1493"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88C32111-FD3C-40BE-AB79-77B2CF9450E1}" type="slidenum">
              <a:rPr lang="en-US" sz="1400">
                <a:solidFill>
                  <a:srgbClr val="000000"/>
                </a:solidFill>
                <a:latin typeface="Times New Roman" pitchFamily="18" charset="0"/>
                <a:cs typeface="DejaVu Sans"/>
              </a:rPr>
              <a:pPr algn="r"/>
              <a:t>87</a:t>
            </a:fld>
            <a:endParaRPr lang="th-TH">
              <a:cs typeface="DejaVu Sans"/>
            </a:endParaRPr>
          </a:p>
        </p:txBody>
      </p:sp>
      <p:sp>
        <p:nvSpPr>
          <p:cNvPr id="191494"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1495"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1496"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1497"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F379DE22-AF1E-4A51-9F7E-A1A88F4F5904}" type="slidenum">
              <a:rPr lang="en-US" sz="1400">
                <a:solidFill>
                  <a:srgbClr val="000000"/>
                </a:solidFill>
                <a:latin typeface="Times New Roman" pitchFamily="18" charset="0"/>
                <a:cs typeface="DejaVu Sans"/>
              </a:rPr>
              <a:pPr algn="r"/>
              <a:t>87</a:t>
            </a:fld>
            <a:endParaRPr lang="th-TH">
              <a:cs typeface="DejaVu Sans"/>
            </a:endParaRPr>
          </a:p>
        </p:txBody>
      </p:sp>
      <p:sp>
        <p:nvSpPr>
          <p:cNvPr id="191498"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Given the different types of training methods in this slide, identify what types of training could be delivered in each.</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91499"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52ABD888-E854-48D1-B4DE-5F10F8C6707C}" type="slidenum">
              <a:rPr lang="en-US" sz="1200">
                <a:solidFill>
                  <a:srgbClr val="000000"/>
                </a:solidFill>
                <a:cs typeface="DejaVu Sans"/>
              </a:rPr>
              <a:pPr algn="r"/>
              <a:t>87</a:t>
            </a:fld>
            <a:endParaRPr lang="th-TH">
              <a:cs typeface="DejaVu Sans"/>
            </a:endParaRPr>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2515"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2516"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2517"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C653C77F-7A0C-4C03-BB21-17845776FAFD}" type="slidenum">
              <a:rPr lang="en-US" sz="1400">
                <a:solidFill>
                  <a:srgbClr val="000000"/>
                </a:solidFill>
                <a:latin typeface="Times New Roman" pitchFamily="18" charset="0"/>
                <a:cs typeface="DejaVu Sans"/>
              </a:rPr>
              <a:pPr algn="r"/>
              <a:t>88</a:t>
            </a:fld>
            <a:endParaRPr lang="th-TH">
              <a:cs typeface="DejaVu Sans"/>
            </a:endParaRPr>
          </a:p>
        </p:txBody>
      </p:sp>
      <p:sp>
        <p:nvSpPr>
          <p:cNvPr id="192518"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2519"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2520"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2521"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3DC7CE53-B283-4D2A-AB12-A32735311255}" type="slidenum">
              <a:rPr lang="en-US" sz="1400">
                <a:solidFill>
                  <a:srgbClr val="000000"/>
                </a:solidFill>
                <a:latin typeface="Times New Roman" pitchFamily="18" charset="0"/>
                <a:cs typeface="DejaVu Sans"/>
              </a:rPr>
              <a:pPr algn="r"/>
              <a:t>88</a:t>
            </a:fld>
            <a:endParaRPr lang="th-TH">
              <a:cs typeface="DejaVu Sans"/>
            </a:endParaRPr>
          </a:p>
        </p:txBody>
      </p:sp>
      <p:sp>
        <p:nvSpPr>
          <p:cNvPr id="192522"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General Discussion</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Get the audience to think of new services that housekeeping could provide to guests and what planning would need to take place to implement this into the workplace.</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One suggestion is the introduction of a ‘butler service’</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92523"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7C80A3EC-372F-4D0A-BC79-F679C5DE274F}" type="slidenum">
              <a:rPr lang="en-US" sz="1200">
                <a:solidFill>
                  <a:srgbClr val="000000"/>
                </a:solidFill>
                <a:cs typeface="DejaVu Sans"/>
              </a:rPr>
              <a:pPr algn="r"/>
              <a:t>88</a:t>
            </a:fld>
            <a:endParaRPr lang="th-TH">
              <a:cs typeface="DejaVu Sans"/>
            </a:endParaRPr>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3539"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3540"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3541"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8FB0ABE2-E0B1-4C8A-B49B-03AB4368E031}" type="slidenum">
              <a:rPr lang="en-US" sz="1400">
                <a:solidFill>
                  <a:srgbClr val="000000"/>
                </a:solidFill>
                <a:latin typeface="Times New Roman" pitchFamily="18" charset="0"/>
                <a:cs typeface="DejaVu Sans"/>
              </a:rPr>
              <a:pPr algn="r"/>
              <a:t>89</a:t>
            </a:fld>
            <a:endParaRPr lang="th-TH">
              <a:cs typeface="DejaVu Sans"/>
            </a:endParaRPr>
          </a:p>
        </p:txBody>
      </p:sp>
      <p:sp>
        <p:nvSpPr>
          <p:cNvPr id="193542"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3543"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3544"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3545"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649EAEEE-BF12-4534-B172-A4A1AD6E5B55}" type="slidenum">
              <a:rPr lang="en-US" sz="1400">
                <a:solidFill>
                  <a:srgbClr val="000000"/>
                </a:solidFill>
                <a:latin typeface="Times New Roman" pitchFamily="18" charset="0"/>
                <a:cs typeface="DejaVu Sans"/>
              </a:rPr>
              <a:pPr algn="r"/>
              <a:t>89</a:t>
            </a:fld>
            <a:endParaRPr lang="th-TH">
              <a:cs typeface="DejaVu Sans"/>
            </a:endParaRPr>
          </a:p>
        </p:txBody>
      </p:sp>
      <p:sp>
        <p:nvSpPr>
          <p:cNvPr id="193546"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Research activity</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How much does it cost to ‘fit out’ a hotel room?</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Get the audience to research all the items required for a hotel room including costs.</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93547"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19DEC22A-2E3C-4753-8FA5-D36879EF23A0}" type="slidenum">
              <a:rPr lang="en-US" sz="1200">
                <a:solidFill>
                  <a:srgbClr val="000000"/>
                </a:solidFill>
                <a:cs typeface="DejaVu Sans"/>
              </a:rPr>
              <a:pPr algn="r"/>
              <a:t>89</a:t>
            </a:fld>
            <a:endParaRPr lang="th-TH">
              <a:cs typeface="DejaVu Sans"/>
            </a:endParaRPr>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4563"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4564"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4565"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D89A22DA-1D44-49DA-80C5-6E8BEE1794E0}" type="slidenum">
              <a:rPr lang="en-US" sz="1400">
                <a:solidFill>
                  <a:srgbClr val="000000"/>
                </a:solidFill>
                <a:latin typeface="Times New Roman" pitchFamily="18" charset="0"/>
                <a:cs typeface="DejaVu Sans"/>
              </a:rPr>
              <a:pPr algn="r"/>
              <a:t>90</a:t>
            </a:fld>
            <a:endParaRPr lang="th-TH">
              <a:cs typeface="DejaVu Sans"/>
            </a:endParaRPr>
          </a:p>
        </p:txBody>
      </p:sp>
      <p:sp>
        <p:nvSpPr>
          <p:cNvPr id="194566"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4567"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4568"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4569"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44760C26-4AD3-4BAE-9A58-3B787AF17F07}" type="slidenum">
              <a:rPr lang="en-US" sz="1400">
                <a:solidFill>
                  <a:srgbClr val="000000"/>
                </a:solidFill>
                <a:latin typeface="Times New Roman" pitchFamily="18" charset="0"/>
                <a:cs typeface="DejaVu Sans"/>
              </a:rPr>
              <a:pPr algn="r"/>
              <a:t>90</a:t>
            </a:fld>
            <a:endParaRPr lang="th-TH">
              <a:cs typeface="DejaVu Sans"/>
            </a:endParaRPr>
          </a:p>
        </p:txBody>
      </p:sp>
      <p:sp>
        <p:nvSpPr>
          <p:cNvPr id="194570"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Research activity</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How much does it cost to ‘fit out’ a hotel room?</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Get the audience to research all the items required for a hotel room including costs.</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94571"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2CF94ABC-5E44-43AE-A4F5-A626250EC8C9}" type="slidenum">
              <a:rPr lang="en-US" sz="1200">
                <a:solidFill>
                  <a:srgbClr val="000000"/>
                </a:solidFill>
                <a:cs typeface="DejaVu Sans"/>
              </a:rPr>
              <a:pPr algn="r"/>
              <a:t>90</a:t>
            </a:fld>
            <a:endParaRPr lang="th-TH">
              <a:cs typeface="DejaVu Sans"/>
            </a:endParaRPr>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CustomShape 1"/>
          <p:cNvSpPr>
            <a:spLocks noChangeArrowheads="1"/>
          </p:cNvSpPr>
          <p:nvPr/>
        </p:nvSpPr>
        <p:spPr bwMode="auto">
          <a:xfrm>
            <a:off x="0" y="0"/>
            <a:ext cx="3267075" cy="520700"/>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5587" name="CustomShape 2"/>
          <p:cNvSpPr>
            <a:spLocks noChangeArrowheads="1"/>
          </p:cNvSpPr>
          <p:nvPr/>
        </p:nvSpPr>
        <p:spPr bwMode="auto">
          <a:xfrm>
            <a:off x="4278313" y="0"/>
            <a:ext cx="3267075" cy="520700"/>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5588" name="CustomShape 3"/>
          <p:cNvSpPr>
            <a:spLocks noChangeArrowheads="1"/>
          </p:cNvSpPr>
          <p:nvPr/>
        </p:nvSpPr>
        <p:spPr bwMode="auto">
          <a:xfrm>
            <a:off x="0" y="10156825"/>
            <a:ext cx="3267075" cy="520700"/>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5589" name="CustomShape 4"/>
          <p:cNvSpPr>
            <a:spLocks noChangeArrowheads="1"/>
          </p:cNvSpPr>
          <p:nvPr/>
        </p:nvSpPr>
        <p:spPr bwMode="auto">
          <a:xfrm>
            <a:off x="4278313" y="10156825"/>
            <a:ext cx="3267075" cy="520700"/>
          </a:xfrm>
          <a:prstGeom prst="rect">
            <a:avLst/>
          </a:prstGeom>
          <a:noFill/>
          <a:ln w="9525">
            <a:noFill/>
            <a:miter lim="800000"/>
            <a:headEnd/>
            <a:tailEnd/>
          </a:ln>
        </p:spPr>
        <p:txBody>
          <a:bodyPr lIns="0" tIns="0" rIns="0" bIns="0" anchor="b"/>
          <a:lstStyle/>
          <a:p>
            <a:pPr algn="r"/>
            <a:fld id="{500057D9-2C76-4670-B766-12D858B3A9B6}" type="slidenum">
              <a:rPr lang="en-US" sz="1400">
                <a:solidFill>
                  <a:srgbClr val="000000"/>
                </a:solidFill>
                <a:latin typeface="Times New Roman" pitchFamily="18" charset="0"/>
                <a:cs typeface="DejaVu Sans"/>
              </a:rPr>
              <a:pPr algn="r"/>
              <a:t>91</a:t>
            </a:fld>
            <a:endParaRPr lang="th-TH">
              <a:cs typeface="DejaVu Sans"/>
            </a:endParaRPr>
          </a:p>
        </p:txBody>
      </p:sp>
      <p:sp>
        <p:nvSpPr>
          <p:cNvPr id="195590" name="CustomShape 5"/>
          <p:cNvSpPr>
            <a:spLocks noChangeArrowheads="1"/>
          </p:cNvSpPr>
          <p:nvPr/>
        </p:nvSpPr>
        <p:spPr bwMode="auto">
          <a:xfrm>
            <a:off x="0" y="0"/>
            <a:ext cx="3275013" cy="528638"/>
          </a:xfrm>
          <a:prstGeom prst="rect">
            <a:avLst/>
          </a:prstGeom>
          <a:noFill/>
          <a:ln w="9525">
            <a:noFill/>
            <a:miter lim="800000"/>
            <a:headEnd/>
            <a:tailEnd/>
          </a:ln>
        </p:spPr>
        <p:txBody>
          <a:bodyPr lIns="0" tIns="0" rIns="0" bIns="0"/>
          <a:lstStyle/>
          <a:p>
            <a:r>
              <a:rPr lang="en-US" sz="1400">
                <a:solidFill>
                  <a:srgbClr val="000000"/>
                </a:solidFill>
                <a:latin typeface="Times New Roman" pitchFamily="18" charset="0"/>
                <a:cs typeface="DejaVu Sans"/>
              </a:rPr>
              <a:t>&lt;header&gt;</a:t>
            </a:r>
            <a:endParaRPr lang="th-TH">
              <a:cs typeface="DejaVu Sans"/>
            </a:endParaRPr>
          </a:p>
        </p:txBody>
      </p:sp>
      <p:sp>
        <p:nvSpPr>
          <p:cNvPr id="195591" name="CustomShape 6"/>
          <p:cNvSpPr>
            <a:spLocks noChangeArrowheads="1"/>
          </p:cNvSpPr>
          <p:nvPr/>
        </p:nvSpPr>
        <p:spPr bwMode="auto">
          <a:xfrm>
            <a:off x="4278313" y="0"/>
            <a:ext cx="3275012" cy="528638"/>
          </a:xfrm>
          <a:prstGeom prst="rect">
            <a:avLst/>
          </a:prstGeom>
          <a:noFill/>
          <a:ln w="9525">
            <a:noFill/>
            <a:miter lim="800000"/>
            <a:headEnd/>
            <a:tailEnd/>
          </a:ln>
        </p:spPr>
        <p:txBody>
          <a:bodyPr lIns="0" tIns="0" rIns="0" bIns="0"/>
          <a:lstStyle/>
          <a:p>
            <a:pPr algn="r"/>
            <a:r>
              <a:rPr lang="en-US" sz="1400">
                <a:solidFill>
                  <a:srgbClr val="000000"/>
                </a:solidFill>
                <a:latin typeface="Times New Roman" pitchFamily="18" charset="0"/>
                <a:cs typeface="DejaVu Sans"/>
              </a:rPr>
              <a:t>&lt;date/time&gt;</a:t>
            </a:r>
            <a:endParaRPr lang="th-TH">
              <a:cs typeface="DejaVu Sans"/>
            </a:endParaRPr>
          </a:p>
        </p:txBody>
      </p:sp>
      <p:sp>
        <p:nvSpPr>
          <p:cNvPr id="195592" name="CustomShape 7"/>
          <p:cNvSpPr>
            <a:spLocks noChangeArrowheads="1"/>
          </p:cNvSpPr>
          <p:nvPr/>
        </p:nvSpPr>
        <p:spPr bwMode="auto">
          <a:xfrm>
            <a:off x="0" y="10156825"/>
            <a:ext cx="3275013" cy="528638"/>
          </a:xfrm>
          <a:prstGeom prst="rect">
            <a:avLst/>
          </a:prstGeom>
          <a:noFill/>
          <a:ln w="9525">
            <a:noFill/>
            <a:miter lim="800000"/>
            <a:headEnd/>
            <a:tailEnd/>
          </a:ln>
        </p:spPr>
        <p:txBody>
          <a:bodyPr lIns="0" tIns="0" rIns="0" bIns="0" anchor="b"/>
          <a:lstStyle/>
          <a:p>
            <a:r>
              <a:rPr lang="en-US" sz="1400">
                <a:solidFill>
                  <a:srgbClr val="000000"/>
                </a:solidFill>
                <a:latin typeface="Times New Roman" pitchFamily="18" charset="0"/>
                <a:cs typeface="DejaVu Sans"/>
              </a:rPr>
              <a:t>&lt;footer&gt;</a:t>
            </a:r>
            <a:endParaRPr lang="th-TH">
              <a:cs typeface="DejaVu Sans"/>
            </a:endParaRPr>
          </a:p>
        </p:txBody>
      </p:sp>
      <p:sp>
        <p:nvSpPr>
          <p:cNvPr id="195593" name="CustomShape 8"/>
          <p:cNvSpPr>
            <a:spLocks noChangeArrowheads="1"/>
          </p:cNvSpPr>
          <p:nvPr/>
        </p:nvSpPr>
        <p:spPr bwMode="auto">
          <a:xfrm>
            <a:off x="4278313" y="10156825"/>
            <a:ext cx="3275012" cy="528638"/>
          </a:xfrm>
          <a:prstGeom prst="rect">
            <a:avLst/>
          </a:prstGeom>
          <a:noFill/>
          <a:ln w="9525">
            <a:noFill/>
            <a:miter lim="800000"/>
            <a:headEnd/>
            <a:tailEnd/>
          </a:ln>
        </p:spPr>
        <p:txBody>
          <a:bodyPr lIns="0" tIns="0" rIns="0" bIns="0" anchor="b"/>
          <a:lstStyle/>
          <a:p>
            <a:pPr algn="r"/>
            <a:fld id="{5369E200-1D17-4DB5-A240-3F6932BD58ED}" type="slidenum">
              <a:rPr lang="en-US" sz="1400">
                <a:solidFill>
                  <a:srgbClr val="000000"/>
                </a:solidFill>
                <a:latin typeface="Times New Roman" pitchFamily="18" charset="0"/>
                <a:cs typeface="DejaVu Sans"/>
              </a:rPr>
              <a:pPr algn="r"/>
              <a:t>91</a:t>
            </a:fld>
            <a:endParaRPr lang="th-TH">
              <a:cs typeface="DejaVu Sans"/>
            </a:endParaRPr>
          </a:p>
        </p:txBody>
      </p:sp>
      <p:sp>
        <p:nvSpPr>
          <p:cNvPr id="195594" name="CustomShape 9"/>
          <p:cNvSpPr>
            <a:spLocks noChangeArrowheads="1"/>
          </p:cNvSpPr>
          <p:nvPr/>
        </p:nvSpPr>
        <p:spPr bwMode="auto">
          <a:xfrm>
            <a:off x="709613" y="4860925"/>
            <a:ext cx="5678487" cy="4605338"/>
          </a:xfrm>
          <a:prstGeom prst="rect">
            <a:avLst/>
          </a:prstGeom>
          <a:noFill/>
          <a:ln w="9525">
            <a:noFill/>
            <a:miter lim="800000"/>
            <a:headEnd/>
            <a:tailEnd/>
          </a:ln>
        </p:spPr>
        <p:txBody>
          <a:bodyPr lIns="94680" tIns="47520" rIns="94680" bIns="47520"/>
          <a:lstStyle/>
          <a:p>
            <a:r>
              <a:rPr lang="en-US" sz="1200" b="1">
                <a:solidFill>
                  <a:srgbClr val="000000"/>
                </a:solidFill>
                <a:cs typeface="DejaVu Sans"/>
              </a:rPr>
              <a:t>Class Activity – Research activity</a:t>
            </a:r>
            <a:endParaRPr lang="th-TH">
              <a:cs typeface="DejaVu Sans"/>
            </a:endParaRPr>
          </a:p>
          <a:p>
            <a:endParaRPr lang="th-TH">
              <a:cs typeface="DejaVu Sans"/>
            </a:endParaRPr>
          </a:p>
          <a:p>
            <a:pPr>
              <a:buFont typeface="Arial" pitchFamily="34" charset="0"/>
              <a:buChar char="•"/>
            </a:pPr>
            <a:r>
              <a:rPr lang="en-US" sz="1200">
                <a:solidFill>
                  <a:srgbClr val="000000"/>
                </a:solidFill>
                <a:cs typeface="DejaVu Sans"/>
              </a:rPr>
              <a:t>What types of equipment does a housekeeping office need? Identify the types and costs?</a:t>
            </a:r>
            <a:endParaRPr lang="th-TH">
              <a:cs typeface="DejaVu Sans"/>
            </a:endParaRPr>
          </a:p>
          <a:p>
            <a:pPr>
              <a:buFont typeface="Arial" pitchFamily="34" charset="0"/>
              <a:buChar char="•"/>
            </a:pPr>
            <a:r>
              <a:rPr lang="en-US" sz="1200">
                <a:solidFill>
                  <a:srgbClr val="000000"/>
                </a:solidFill>
                <a:cs typeface="DejaVu Sans"/>
              </a:rPr>
              <a:t>What types of clothing does a housekeeping office need? Identify the types and costs?</a:t>
            </a:r>
            <a:endParaRPr lang="th-TH">
              <a:cs typeface="DejaVu Sans"/>
            </a:endParaRPr>
          </a:p>
          <a:p>
            <a:pPr>
              <a:buFont typeface="Arial" pitchFamily="34" charset="0"/>
              <a:buChar char="•"/>
            </a:pPr>
            <a:r>
              <a:rPr lang="en-US" sz="1200">
                <a:solidFill>
                  <a:srgbClr val="000000"/>
                </a:solidFill>
                <a:cs typeface="DejaVu Sans"/>
              </a:rPr>
              <a:t>What types of chemicals does a housekeeping office need? Identify the types and costs?</a:t>
            </a:r>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a:p>
            <a:endParaRPr lang="th-TH">
              <a:cs typeface="DejaVu Sans"/>
            </a:endParaRPr>
          </a:p>
        </p:txBody>
      </p:sp>
      <p:sp>
        <p:nvSpPr>
          <p:cNvPr id="195595" name="CustomShape 10"/>
          <p:cNvSpPr>
            <a:spLocks noChangeArrowheads="1"/>
          </p:cNvSpPr>
          <p:nvPr/>
        </p:nvSpPr>
        <p:spPr bwMode="auto">
          <a:xfrm>
            <a:off x="4021138" y="9721850"/>
            <a:ext cx="3074987" cy="509588"/>
          </a:xfrm>
          <a:prstGeom prst="rect">
            <a:avLst/>
          </a:prstGeom>
          <a:noFill/>
          <a:ln w="9525">
            <a:noFill/>
            <a:miter lim="800000"/>
            <a:headEnd/>
            <a:tailEnd/>
          </a:ln>
        </p:spPr>
        <p:txBody>
          <a:bodyPr lIns="94680" tIns="47520" rIns="94680" bIns="47520" anchor="b"/>
          <a:lstStyle/>
          <a:p>
            <a:pPr algn="r"/>
            <a:fld id="{1EC8169C-19F6-4302-B886-91DB537DD47C}" type="slidenum">
              <a:rPr lang="en-US" sz="1200">
                <a:solidFill>
                  <a:srgbClr val="000000"/>
                </a:solidFill>
                <a:cs typeface="DejaVu Sans"/>
              </a:rPr>
              <a:pPr algn="r"/>
              <a:t>91</a:t>
            </a:fld>
            <a:endParaRPr lang="th-TH">
              <a:cs typeface="DejaVu San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6" name="PlaceHolder 1"/>
          <p:cNvSpPr>
            <a:spLocks noGrp="1"/>
          </p:cNvSpPr>
          <p:nvPr>
            <p:ph type="title"/>
          </p:nvPr>
        </p:nvSpPr>
        <p:spPr>
          <a:xfrm>
            <a:off x="457200" y="272880"/>
            <a:ext cx="8213760" cy="1129320"/>
          </a:xfrm>
          <a:prstGeom prst="rect">
            <a:avLst/>
          </a:prstGeom>
        </p:spPr>
        <p:txBody>
          <a:bodyPr/>
          <a:lstStyle/>
          <a:p>
            <a:endParaRPr/>
          </a:p>
        </p:txBody>
      </p:sp>
      <p:sp>
        <p:nvSpPr>
          <p:cNvPr id="7" name="PlaceHolder 2"/>
          <p:cNvSpPr>
            <a:spLocks noGrp="1"/>
          </p:cNvSpPr>
          <p:nvPr>
            <p:ph type="subTitle"/>
          </p:nvPr>
        </p:nvSpPr>
        <p:spPr>
          <a:xfrm>
            <a:off x="457200" y="1604880"/>
            <a:ext cx="8213760" cy="3961080"/>
          </a:xfrm>
          <a:prstGeom prst="rect">
            <a:avLst/>
          </a:prstGeom>
        </p:spPr>
        <p:txBody>
          <a:bodyPr anchor="ct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 name="PlaceHolder 1"/>
          <p:cNvSpPr>
            <a:spLocks noGrp="1"/>
          </p:cNvSpPr>
          <p:nvPr>
            <p:ph type="title"/>
          </p:nvPr>
        </p:nvSpPr>
        <p:spPr>
          <a:xfrm>
            <a:off x="457200" y="272880"/>
            <a:ext cx="8213760" cy="1129320"/>
          </a:xfrm>
          <a:prstGeom prst="rect">
            <a:avLst/>
          </a:prstGeom>
        </p:spPr>
        <p:txBody>
          <a:bodyPr/>
          <a:lstStyle/>
          <a:p>
            <a:endParaRPr/>
          </a:p>
        </p:txBody>
      </p:sp>
      <p:sp>
        <p:nvSpPr>
          <p:cNvPr id="9" name="PlaceHolder 2"/>
          <p:cNvSpPr>
            <a:spLocks noGrp="1"/>
          </p:cNvSpPr>
          <p:nvPr>
            <p:ph type="body"/>
          </p:nvPr>
        </p:nvSpPr>
        <p:spPr>
          <a:xfrm>
            <a:off x="457200" y="1604880"/>
            <a:ext cx="8213760" cy="3960720"/>
          </a:xfrm>
          <a:prstGeom prst="rect">
            <a:avLst/>
          </a:prstGeom>
        </p:spPr>
        <p:txBody>
          <a:body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0" name="PlaceHolder 1"/>
          <p:cNvSpPr>
            <a:spLocks noGrp="1"/>
          </p:cNvSpPr>
          <p:nvPr>
            <p:ph type="title"/>
          </p:nvPr>
        </p:nvSpPr>
        <p:spPr>
          <a:xfrm>
            <a:off x="457200" y="272880"/>
            <a:ext cx="8213760" cy="1129320"/>
          </a:xfrm>
          <a:prstGeom prst="rect">
            <a:avLst/>
          </a:prstGeom>
        </p:spPr>
        <p:txBody>
          <a:bodyPr/>
          <a:lstStyle/>
          <a:p>
            <a:endParaRPr/>
          </a:p>
        </p:txBody>
      </p:sp>
      <p:sp>
        <p:nvSpPr>
          <p:cNvPr id="11" name="PlaceHolder 2"/>
          <p:cNvSpPr>
            <a:spLocks noGrp="1"/>
          </p:cNvSpPr>
          <p:nvPr>
            <p:ph type="body"/>
          </p:nvPr>
        </p:nvSpPr>
        <p:spPr>
          <a:xfrm>
            <a:off x="457200" y="1604880"/>
            <a:ext cx="4008240" cy="3960720"/>
          </a:xfrm>
          <a:prstGeom prst="rect">
            <a:avLst/>
          </a:prstGeom>
        </p:spPr>
        <p:txBody>
          <a:bodyPr/>
          <a:lstStyle/>
          <a:p>
            <a:endParaRPr/>
          </a:p>
        </p:txBody>
      </p:sp>
      <p:sp>
        <p:nvSpPr>
          <p:cNvPr id="12" name="PlaceHolder 3"/>
          <p:cNvSpPr>
            <a:spLocks noGrp="1"/>
          </p:cNvSpPr>
          <p:nvPr>
            <p:ph type="body"/>
          </p:nvPr>
        </p:nvSpPr>
        <p:spPr>
          <a:xfrm>
            <a:off x="4666320" y="1604880"/>
            <a:ext cx="4008240" cy="3960720"/>
          </a:xfrm>
          <a:prstGeom prst="rect">
            <a:avLst/>
          </a:prstGeom>
        </p:spPr>
        <p:txBody>
          <a:body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 name="PlaceHolder 1"/>
          <p:cNvSpPr>
            <a:spLocks noGrp="1"/>
          </p:cNvSpPr>
          <p:nvPr>
            <p:ph type="title"/>
          </p:nvPr>
        </p:nvSpPr>
        <p:spPr>
          <a:xfrm>
            <a:off x="457200" y="272880"/>
            <a:ext cx="8213760" cy="1129320"/>
          </a:xfrm>
          <a:prstGeom prst="rect">
            <a:avLst/>
          </a:prstGeom>
        </p:spPr>
        <p:txBody>
          <a:bodyPr/>
          <a:lstStyle/>
          <a:p>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4" name="PlaceHolder 1"/>
          <p:cNvSpPr>
            <a:spLocks noGrp="1"/>
          </p:cNvSpPr>
          <p:nvPr>
            <p:ph type="subTitle"/>
          </p:nvPr>
        </p:nvSpPr>
        <p:spPr>
          <a:xfrm>
            <a:off x="457200" y="272880"/>
            <a:ext cx="8213760" cy="5234760"/>
          </a:xfrm>
          <a:prstGeom prst="rect">
            <a:avLst/>
          </a:prstGeom>
        </p:spPr>
        <p:txBody>
          <a:bodyPr anchor="ct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457200" y="272880"/>
            <a:ext cx="8213760" cy="1129320"/>
          </a:xfrm>
          <a:prstGeom prst="rect">
            <a:avLst/>
          </a:prstGeom>
        </p:spPr>
        <p:txBody>
          <a:bodyPr/>
          <a:lstStyle/>
          <a:p>
            <a:endParaRPr/>
          </a:p>
        </p:txBody>
      </p:sp>
      <p:sp>
        <p:nvSpPr>
          <p:cNvPr id="16" name="PlaceHolder 2"/>
          <p:cNvSpPr>
            <a:spLocks noGrp="1"/>
          </p:cNvSpPr>
          <p:nvPr>
            <p:ph type="body"/>
          </p:nvPr>
        </p:nvSpPr>
        <p:spPr>
          <a:xfrm>
            <a:off x="457200" y="1604880"/>
            <a:ext cx="4008240" cy="1888920"/>
          </a:xfrm>
          <a:prstGeom prst="rect">
            <a:avLst/>
          </a:prstGeom>
        </p:spPr>
        <p:txBody>
          <a:bodyPr/>
          <a:lstStyle/>
          <a:p>
            <a:endParaRPr/>
          </a:p>
        </p:txBody>
      </p:sp>
      <p:sp>
        <p:nvSpPr>
          <p:cNvPr id="17" name="PlaceHolder 3"/>
          <p:cNvSpPr>
            <a:spLocks noGrp="1"/>
          </p:cNvSpPr>
          <p:nvPr>
            <p:ph type="body"/>
          </p:nvPr>
        </p:nvSpPr>
        <p:spPr>
          <a:xfrm>
            <a:off x="457200" y="3673800"/>
            <a:ext cx="4008240" cy="1888920"/>
          </a:xfrm>
          <a:prstGeom prst="rect">
            <a:avLst/>
          </a:prstGeom>
        </p:spPr>
        <p:txBody>
          <a:bodyPr/>
          <a:lstStyle/>
          <a:p>
            <a:endParaRPr/>
          </a:p>
        </p:txBody>
      </p:sp>
      <p:sp>
        <p:nvSpPr>
          <p:cNvPr id="18" name="PlaceHolder 4"/>
          <p:cNvSpPr>
            <a:spLocks noGrp="1"/>
          </p:cNvSpPr>
          <p:nvPr>
            <p:ph type="body"/>
          </p:nvPr>
        </p:nvSpPr>
        <p:spPr>
          <a:xfrm>
            <a:off x="4666320" y="1604880"/>
            <a:ext cx="4008240" cy="3960720"/>
          </a:xfrm>
          <a:prstGeom prst="rect">
            <a:avLst/>
          </a:prstGeom>
        </p:spPr>
        <p:txBody>
          <a:body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457200" y="272880"/>
            <a:ext cx="8213760" cy="1129320"/>
          </a:xfrm>
          <a:prstGeom prst="rect">
            <a:avLst/>
          </a:prstGeom>
        </p:spPr>
        <p:txBody>
          <a:bodyPr/>
          <a:lstStyle/>
          <a:p>
            <a:endParaRPr/>
          </a:p>
        </p:txBody>
      </p:sp>
      <p:sp>
        <p:nvSpPr>
          <p:cNvPr id="20" name="PlaceHolder 2"/>
          <p:cNvSpPr>
            <a:spLocks noGrp="1"/>
          </p:cNvSpPr>
          <p:nvPr>
            <p:ph type="body"/>
          </p:nvPr>
        </p:nvSpPr>
        <p:spPr>
          <a:xfrm>
            <a:off x="457200" y="1604880"/>
            <a:ext cx="4008240" cy="3960720"/>
          </a:xfrm>
          <a:prstGeom prst="rect">
            <a:avLst/>
          </a:prstGeom>
        </p:spPr>
        <p:txBody>
          <a:bodyPr/>
          <a:lstStyle/>
          <a:p>
            <a:endParaRPr/>
          </a:p>
        </p:txBody>
      </p:sp>
      <p:sp>
        <p:nvSpPr>
          <p:cNvPr id="21" name="PlaceHolder 3"/>
          <p:cNvSpPr>
            <a:spLocks noGrp="1"/>
          </p:cNvSpPr>
          <p:nvPr>
            <p:ph type="body"/>
          </p:nvPr>
        </p:nvSpPr>
        <p:spPr>
          <a:xfrm>
            <a:off x="4666320" y="1604880"/>
            <a:ext cx="4008240" cy="1888920"/>
          </a:xfrm>
          <a:prstGeom prst="rect">
            <a:avLst/>
          </a:prstGeom>
        </p:spPr>
        <p:txBody>
          <a:bodyPr/>
          <a:lstStyle/>
          <a:p>
            <a:endParaRPr/>
          </a:p>
        </p:txBody>
      </p:sp>
      <p:sp>
        <p:nvSpPr>
          <p:cNvPr id="22" name="PlaceHolder 4"/>
          <p:cNvSpPr>
            <a:spLocks noGrp="1"/>
          </p:cNvSpPr>
          <p:nvPr>
            <p:ph type="body"/>
          </p:nvPr>
        </p:nvSpPr>
        <p:spPr>
          <a:xfrm>
            <a:off x="4666320" y="3673800"/>
            <a:ext cx="4008240" cy="1888920"/>
          </a:xfrm>
          <a:prstGeom prst="rect">
            <a:avLst/>
          </a:prstGeom>
        </p:spPr>
        <p:txBody>
          <a:bodyPr/>
          <a:lstStyle/>
          <a:p>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457200" y="272880"/>
            <a:ext cx="8213760" cy="1129320"/>
          </a:xfrm>
          <a:prstGeom prst="rect">
            <a:avLst/>
          </a:prstGeom>
        </p:spPr>
        <p:txBody>
          <a:bodyPr/>
          <a:lstStyle/>
          <a:p>
            <a:endParaRPr/>
          </a:p>
        </p:txBody>
      </p:sp>
      <p:sp>
        <p:nvSpPr>
          <p:cNvPr id="24" name="PlaceHolder 2"/>
          <p:cNvSpPr>
            <a:spLocks noGrp="1"/>
          </p:cNvSpPr>
          <p:nvPr>
            <p:ph type="body"/>
          </p:nvPr>
        </p:nvSpPr>
        <p:spPr>
          <a:xfrm>
            <a:off x="457200" y="1604880"/>
            <a:ext cx="4008240" cy="1888920"/>
          </a:xfrm>
          <a:prstGeom prst="rect">
            <a:avLst/>
          </a:prstGeom>
        </p:spPr>
        <p:txBody>
          <a:bodyPr/>
          <a:lstStyle/>
          <a:p>
            <a:endParaRPr/>
          </a:p>
        </p:txBody>
      </p:sp>
      <p:sp>
        <p:nvSpPr>
          <p:cNvPr id="25" name="PlaceHolder 3"/>
          <p:cNvSpPr>
            <a:spLocks noGrp="1"/>
          </p:cNvSpPr>
          <p:nvPr>
            <p:ph type="body"/>
          </p:nvPr>
        </p:nvSpPr>
        <p:spPr>
          <a:xfrm>
            <a:off x="4666320" y="1604880"/>
            <a:ext cx="4008240" cy="1888920"/>
          </a:xfrm>
          <a:prstGeom prst="rect">
            <a:avLst/>
          </a:prstGeom>
        </p:spPr>
        <p:txBody>
          <a:bodyPr/>
          <a:lstStyle/>
          <a:p>
            <a:endParaRPr/>
          </a:p>
        </p:txBody>
      </p:sp>
      <p:sp>
        <p:nvSpPr>
          <p:cNvPr id="26" name="PlaceHolder 4"/>
          <p:cNvSpPr>
            <a:spLocks noGrp="1"/>
          </p:cNvSpPr>
          <p:nvPr>
            <p:ph type="body"/>
          </p:nvPr>
        </p:nvSpPr>
        <p:spPr>
          <a:xfrm>
            <a:off x="457200" y="3673800"/>
            <a:ext cx="8213760" cy="1888920"/>
          </a:xfrm>
          <a:prstGeom prst="rect">
            <a:avLst/>
          </a:prstGeom>
        </p:spPr>
        <p:txBody>
          <a:body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27" name="PlaceHolder 1"/>
          <p:cNvSpPr>
            <a:spLocks noGrp="1"/>
          </p:cNvSpPr>
          <p:nvPr>
            <p:ph type="title"/>
          </p:nvPr>
        </p:nvSpPr>
        <p:spPr>
          <a:xfrm>
            <a:off x="457200" y="272880"/>
            <a:ext cx="8213760" cy="1129320"/>
          </a:xfrm>
          <a:prstGeom prst="rect">
            <a:avLst/>
          </a:prstGeom>
        </p:spPr>
        <p:txBody>
          <a:bodyPr/>
          <a:lstStyle/>
          <a:p>
            <a:endParaRPr/>
          </a:p>
        </p:txBody>
      </p:sp>
      <p:sp>
        <p:nvSpPr>
          <p:cNvPr id="28" name="PlaceHolder 2"/>
          <p:cNvSpPr>
            <a:spLocks noGrp="1"/>
          </p:cNvSpPr>
          <p:nvPr>
            <p:ph type="body"/>
          </p:nvPr>
        </p:nvSpPr>
        <p:spPr>
          <a:xfrm>
            <a:off x="457200" y="1604880"/>
            <a:ext cx="8213760" cy="1888920"/>
          </a:xfrm>
          <a:prstGeom prst="rect">
            <a:avLst/>
          </a:prstGeom>
        </p:spPr>
        <p:txBody>
          <a:bodyPr/>
          <a:lstStyle/>
          <a:p>
            <a:endParaRPr/>
          </a:p>
        </p:txBody>
      </p:sp>
      <p:sp>
        <p:nvSpPr>
          <p:cNvPr id="29" name="PlaceHolder 3"/>
          <p:cNvSpPr>
            <a:spLocks noGrp="1"/>
          </p:cNvSpPr>
          <p:nvPr>
            <p:ph type="body"/>
          </p:nvPr>
        </p:nvSpPr>
        <p:spPr>
          <a:xfrm>
            <a:off x="457200" y="3673800"/>
            <a:ext cx="8213760" cy="1888920"/>
          </a:xfrm>
          <a:prstGeom prst="rect">
            <a:avLst/>
          </a:prstGeom>
        </p:spPr>
        <p:txBody>
          <a:body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30" name="PlaceHolder 1"/>
          <p:cNvSpPr>
            <a:spLocks noGrp="1"/>
          </p:cNvSpPr>
          <p:nvPr>
            <p:ph type="title"/>
          </p:nvPr>
        </p:nvSpPr>
        <p:spPr>
          <a:xfrm>
            <a:off x="457200" y="272880"/>
            <a:ext cx="8213760" cy="1129320"/>
          </a:xfrm>
          <a:prstGeom prst="rect">
            <a:avLst/>
          </a:prstGeom>
        </p:spPr>
        <p:txBody>
          <a:bodyPr/>
          <a:lstStyle/>
          <a:p>
            <a:endParaRPr/>
          </a:p>
        </p:txBody>
      </p:sp>
      <p:sp>
        <p:nvSpPr>
          <p:cNvPr id="31" name="PlaceHolder 2"/>
          <p:cNvSpPr>
            <a:spLocks noGrp="1"/>
          </p:cNvSpPr>
          <p:nvPr>
            <p:ph type="body"/>
          </p:nvPr>
        </p:nvSpPr>
        <p:spPr>
          <a:xfrm>
            <a:off x="457200" y="1604880"/>
            <a:ext cx="4008240" cy="1888920"/>
          </a:xfrm>
          <a:prstGeom prst="rect">
            <a:avLst/>
          </a:prstGeom>
        </p:spPr>
        <p:txBody>
          <a:bodyPr/>
          <a:lstStyle/>
          <a:p>
            <a:endParaRPr/>
          </a:p>
        </p:txBody>
      </p:sp>
      <p:sp>
        <p:nvSpPr>
          <p:cNvPr id="32" name="PlaceHolder 3"/>
          <p:cNvSpPr>
            <a:spLocks noGrp="1"/>
          </p:cNvSpPr>
          <p:nvPr>
            <p:ph type="body"/>
          </p:nvPr>
        </p:nvSpPr>
        <p:spPr>
          <a:xfrm>
            <a:off x="4666320" y="1604880"/>
            <a:ext cx="4008240" cy="1888920"/>
          </a:xfrm>
          <a:prstGeom prst="rect">
            <a:avLst/>
          </a:prstGeom>
        </p:spPr>
        <p:txBody>
          <a:bodyPr/>
          <a:lstStyle/>
          <a:p>
            <a:endParaRPr/>
          </a:p>
        </p:txBody>
      </p:sp>
      <p:sp>
        <p:nvSpPr>
          <p:cNvPr id="33" name="PlaceHolder 4"/>
          <p:cNvSpPr>
            <a:spLocks noGrp="1"/>
          </p:cNvSpPr>
          <p:nvPr>
            <p:ph type="body"/>
          </p:nvPr>
        </p:nvSpPr>
        <p:spPr>
          <a:xfrm>
            <a:off x="4666320" y="3673800"/>
            <a:ext cx="4008240" cy="1888920"/>
          </a:xfrm>
          <a:prstGeom prst="rect">
            <a:avLst/>
          </a:prstGeom>
        </p:spPr>
        <p:txBody>
          <a:bodyPr/>
          <a:lstStyle/>
          <a:p>
            <a:endParaRPr/>
          </a:p>
        </p:txBody>
      </p:sp>
      <p:sp>
        <p:nvSpPr>
          <p:cNvPr id="34" name="PlaceHolder 5"/>
          <p:cNvSpPr>
            <a:spLocks noGrp="1"/>
          </p:cNvSpPr>
          <p:nvPr>
            <p:ph type="body"/>
          </p:nvPr>
        </p:nvSpPr>
        <p:spPr>
          <a:xfrm>
            <a:off x="457200" y="3673800"/>
            <a:ext cx="4008240" cy="1888920"/>
          </a:xfrm>
          <a:prstGeom prst="rect">
            <a:avLst/>
          </a:prstGeom>
        </p:spPr>
        <p:txBody>
          <a:body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pic>
        <p:nvPicPr>
          <p:cNvPr id="5" name="Picture 7"/>
          <p:cNvPicPr>
            <a:picLocks noChangeAspect="1" noChangeArrowheads="1"/>
          </p:cNvPicPr>
          <p:nvPr/>
        </p:nvPicPr>
        <p:blipFill>
          <a:blip r:embed="rId2" cstate="print"/>
          <a:srcRect/>
          <a:stretch>
            <a:fillRect/>
          </a:stretch>
        </p:blipFill>
        <p:spPr bwMode="auto">
          <a:xfrm>
            <a:off x="2081213" y="1604963"/>
            <a:ext cx="4964112" cy="3960812"/>
          </a:xfrm>
          <a:prstGeom prst="rect">
            <a:avLst/>
          </a:prstGeom>
          <a:noFill/>
          <a:ln w="9525">
            <a:noFill/>
            <a:miter lim="800000"/>
            <a:headEnd/>
            <a:tailEnd/>
          </a:ln>
        </p:spPr>
      </p:pic>
      <p:pic>
        <p:nvPicPr>
          <p:cNvPr id="6" name="Picture 8"/>
          <p:cNvPicPr>
            <a:picLocks noChangeAspect="1" noChangeArrowheads="1"/>
          </p:cNvPicPr>
          <p:nvPr/>
        </p:nvPicPr>
        <p:blipFill>
          <a:blip r:embed="rId2" cstate="print"/>
          <a:srcRect/>
          <a:stretch>
            <a:fillRect/>
          </a:stretch>
        </p:blipFill>
        <p:spPr bwMode="auto">
          <a:xfrm>
            <a:off x="2081213" y="1604963"/>
            <a:ext cx="4964112" cy="3960812"/>
          </a:xfrm>
          <a:prstGeom prst="rect">
            <a:avLst/>
          </a:prstGeom>
          <a:noFill/>
          <a:ln w="9525">
            <a:noFill/>
            <a:miter lim="800000"/>
            <a:headEnd/>
            <a:tailEnd/>
          </a:ln>
        </p:spPr>
      </p:pic>
      <p:sp>
        <p:nvSpPr>
          <p:cNvPr id="35" name="PlaceHolder 1"/>
          <p:cNvSpPr>
            <a:spLocks noGrp="1"/>
          </p:cNvSpPr>
          <p:nvPr>
            <p:ph type="title"/>
          </p:nvPr>
        </p:nvSpPr>
        <p:spPr>
          <a:xfrm>
            <a:off x="457200" y="272880"/>
            <a:ext cx="8213760" cy="1129320"/>
          </a:xfrm>
          <a:prstGeom prst="rect">
            <a:avLst/>
          </a:prstGeom>
        </p:spPr>
        <p:txBody>
          <a:bodyPr/>
          <a:lstStyle/>
          <a:p>
            <a:endParaRPr/>
          </a:p>
        </p:txBody>
      </p:sp>
      <p:sp>
        <p:nvSpPr>
          <p:cNvPr id="36" name="PlaceHolder 2"/>
          <p:cNvSpPr>
            <a:spLocks noGrp="1"/>
          </p:cNvSpPr>
          <p:nvPr>
            <p:ph type="body"/>
          </p:nvPr>
        </p:nvSpPr>
        <p:spPr>
          <a:xfrm>
            <a:off x="457200" y="1604880"/>
            <a:ext cx="8213760" cy="3960720"/>
          </a:xfrm>
          <a:prstGeom prst="rect">
            <a:avLst/>
          </a:prstGeom>
        </p:spPr>
        <p:txBody>
          <a:bodyPr/>
          <a:lstStyle/>
          <a:p>
            <a:endParaRPr/>
          </a:p>
        </p:txBody>
      </p:sp>
      <p:sp>
        <p:nvSpPr>
          <p:cNvPr id="37" name="PlaceHolder 3"/>
          <p:cNvSpPr>
            <a:spLocks noGrp="1"/>
          </p:cNvSpPr>
          <p:nvPr>
            <p:ph type="body"/>
          </p:nvPr>
        </p:nvSpPr>
        <p:spPr>
          <a:xfrm>
            <a:off x="457200" y="1604880"/>
            <a:ext cx="8213760" cy="3960720"/>
          </a:xfrm>
          <a:prstGeom prst="rect">
            <a:avLst/>
          </a:prstGeom>
        </p:spPr>
        <p:txBody>
          <a:body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44" name="PlaceHolder 1"/>
          <p:cNvSpPr>
            <a:spLocks noGrp="1"/>
          </p:cNvSpPr>
          <p:nvPr>
            <p:ph type="title"/>
          </p:nvPr>
        </p:nvSpPr>
        <p:spPr>
          <a:xfrm>
            <a:off x="457200" y="272880"/>
            <a:ext cx="8213760" cy="1129320"/>
          </a:xfrm>
          <a:prstGeom prst="rect">
            <a:avLst/>
          </a:prstGeom>
        </p:spPr>
        <p:txBody>
          <a:bodyPr/>
          <a:lstStyle/>
          <a:p>
            <a:endParaRPr/>
          </a:p>
        </p:txBody>
      </p:sp>
      <p:sp>
        <p:nvSpPr>
          <p:cNvPr id="45" name="PlaceHolder 2"/>
          <p:cNvSpPr>
            <a:spLocks noGrp="1"/>
          </p:cNvSpPr>
          <p:nvPr>
            <p:ph type="subTitle"/>
          </p:nvPr>
        </p:nvSpPr>
        <p:spPr>
          <a:xfrm>
            <a:off x="457200" y="1604880"/>
            <a:ext cx="8213760" cy="3961080"/>
          </a:xfrm>
          <a:prstGeom prst="rect">
            <a:avLst/>
          </a:prstGeom>
        </p:spPr>
        <p:txBody>
          <a:bodyPr anchor="ct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46" name="PlaceHolder 1"/>
          <p:cNvSpPr>
            <a:spLocks noGrp="1"/>
          </p:cNvSpPr>
          <p:nvPr>
            <p:ph type="title"/>
          </p:nvPr>
        </p:nvSpPr>
        <p:spPr>
          <a:xfrm>
            <a:off x="457200" y="272880"/>
            <a:ext cx="8213760" cy="1129320"/>
          </a:xfrm>
          <a:prstGeom prst="rect">
            <a:avLst/>
          </a:prstGeom>
        </p:spPr>
        <p:txBody>
          <a:bodyPr/>
          <a:lstStyle/>
          <a:p>
            <a:endParaRPr/>
          </a:p>
        </p:txBody>
      </p:sp>
      <p:sp>
        <p:nvSpPr>
          <p:cNvPr id="47" name="PlaceHolder 2"/>
          <p:cNvSpPr>
            <a:spLocks noGrp="1"/>
          </p:cNvSpPr>
          <p:nvPr>
            <p:ph type="body"/>
          </p:nvPr>
        </p:nvSpPr>
        <p:spPr>
          <a:xfrm>
            <a:off x="457200" y="1604880"/>
            <a:ext cx="8213760" cy="3960720"/>
          </a:xfrm>
          <a:prstGeom prst="rect">
            <a:avLst/>
          </a:prstGeom>
        </p:spPr>
        <p:txBody>
          <a:body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48" name="PlaceHolder 1"/>
          <p:cNvSpPr>
            <a:spLocks noGrp="1"/>
          </p:cNvSpPr>
          <p:nvPr>
            <p:ph type="title"/>
          </p:nvPr>
        </p:nvSpPr>
        <p:spPr>
          <a:xfrm>
            <a:off x="457200" y="272880"/>
            <a:ext cx="8213760" cy="1129320"/>
          </a:xfrm>
          <a:prstGeom prst="rect">
            <a:avLst/>
          </a:prstGeom>
        </p:spPr>
        <p:txBody>
          <a:bodyPr/>
          <a:lstStyle/>
          <a:p>
            <a:endParaRPr/>
          </a:p>
        </p:txBody>
      </p:sp>
      <p:sp>
        <p:nvSpPr>
          <p:cNvPr id="49" name="PlaceHolder 2"/>
          <p:cNvSpPr>
            <a:spLocks noGrp="1"/>
          </p:cNvSpPr>
          <p:nvPr>
            <p:ph type="body"/>
          </p:nvPr>
        </p:nvSpPr>
        <p:spPr>
          <a:xfrm>
            <a:off x="457200" y="1604880"/>
            <a:ext cx="4008240" cy="3960720"/>
          </a:xfrm>
          <a:prstGeom prst="rect">
            <a:avLst/>
          </a:prstGeom>
        </p:spPr>
        <p:txBody>
          <a:bodyPr/>
          <a:lstStyle/>
          <a:p>
            <a:endParaRPr/>
          </a:p>
        </p:txBody>
      </p:sp>
      <p:sp>
        <p:nvSpPr>
          <p:cNvPr id="50" name="PlaceHolder 3"/>
          <p:cNvSpPr>
            <a:spLocks noGrp="1"/>
          </p:cNvSpPr>
          <p:nvPr>
            <p:ph type="body"/>
          </p:nvPr>
        </p:nvSpPr>
        <p:spPr>
          <a:xfrm>
            <a:off x="4666320" y="1604880"/>
            <a:ext cx="4008240" cy="3960720"/>
          </a:xfrm>
          <a:prstGeom prst="rect">
            <a:avLst/>
          </a:prstGeom>
        </p:spPr>
        <p:txBody>
          <a:bodyPr/>
          <a:lstStyle/>
          <a:p>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51" name="PlaceHolder 1"/>
          <p:cNvSpPr>
            <a:spLocks noGrp="1"/>
          </p:cNvSpPr>
          <p:nvPr>
            <p:ph type="title"/>
          </p:nvPr>
        </p:nvSpPr>
        <p:spPr>
          <a:xfrm>
            <a:off x="457200" y="272880"/>
            <a:ext cx="8213760" cy="1129320"/>
          </a:xfrm>
          <a:prstGeom prst="rect">
            <a:avLst/>
          </a:prstGeom>
        </p:spPr>
        <p:txBody>
          <a:bodyPr/>
          <a:lstStyle/>
          <a:p>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52" name="PlaceHolder 1"/>
          <p:cNvSpPr>
            <a:spLocks noGrp="1"/>
          </p:cNvSpPr>
          <p:nvPr>
            <p:ph type="subTitle"/>
          </p:nvPr>
        </p:nvSpPr>
        <p:spPr>
          <a:xfrm>
            <a:off x="457200" y="272880"/>
            <a:ext cx="8213760" cy="5234760"/>
          </a:xfrm>
          <a:prstGeom prst="rect">
            <a:avLst/>
          </a:prstGeom>
        </p:spPr>
        <p:txBody>
          <a:bodyPr anchor="ctr"/>
          <a:lstStyle/>
          <a:p>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457200" y="272880"/>
            <a:ext cx="8213760" cy="1129320"/>
          </a:xfrm>
          <a:prstGeom prst="rect">
            <a:avLst/>
          </a:prstGeom>
        </p:spPr>
        <p:txBody>
          <a:bodyPr/>
          <a:lstStyle/>
          <a:p>
            <a:endParaRPr/>
          </a:p>
        </p:txBody>
      </p:sp>
      <p:sp>
        <p:nvSpPr>
          <p:cNvPr id="54" name="PlaceHolder 2"/>
          <p:cNvSpPr>
            <a:spLocks noGrp="1"/>
          </p:cNvSpPr>
          <p:nvPr>
            <p:ph type="body"/>
          </p:nvPr>
        </p:nvSpPr>
        <p:spPr>
          <a:xfrm>
            <a:off x="457200" y="1604880"/>
            <a:ext cx="4008240" cy="1888920"/>
          </a:xfrm>
          <a:prstGeom prst="rect">
            <a:avLst/>
          </a:prstGeom>
        </p:spPr>
        <p:txBody>
          <a:bodyPr/>
          <a:lstStyle/>
          <a:p>
            <a:endParaRPr/>
          </a:p>
        </p:txBody>
      </p:sp>
      <p:sp>
        <p:nvSpPr>
          <p:cNvPr id="55" name="PlaceHolder 3"/>
          <p:cNvSpPr>
            <a:spLocks noGrp="1"/>
          </p:cNvSpPr>
          <p:nvPr>
            <p:ph type="body"/>
          </p:nvPr>
        </p:nvSpPr>
        <p:spPr>
          <a:xfrm>
            <a:off x="457200" y="3673800"/>
            <a:ext cx="4008240" cy="1888920"/>
          </a:xfrm>
          <a:prstGeom prst="rect">
            <a:avLst/>
          </a:prstGeom>
        </p:spPr>
        <p:txBody>
          <a:bodyPr/>
          <a:lstStyle/>
          <a:p>
            <a:endParaRPr/>
          </a:p>
        </p:txBody>
      </p:sp>
      <p:sp>
        <p:nvSpPr>
          <p:cNvPr id="56" name="PlaceHolder 4"/>
          <p:cNvSpPr>
            <a:spLocks noGrp="1"/>
          </p:cNvSpPr>
          <p:nvPr>
            <p:ph type="body"/>
          </p:nvPr>
        </p:nvSpPr>
        <p:spPr>
          <a:xfrm>
            <a:off x="4666320" y="1604880"/>
            <a:ext cx="4008240" cy="3960720"/>
          </a:xfrm>
          <a:prstGeom prst="rect">
            <a:avLst/>
          </a:prstGeom>
        </p:spPr>
        <p:txBody>
          <a:bodyPr/>
          <a:lstStyle/>
          <a:p>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457200" y="272880"/>
            <a:ext cx="8213760" cy="1129320"/>
          </a:xfrm>
          <a:prstGeom prst="rect">
            <a:avLst/>
          </a:prstGeom>
        </p:spPr>
        <p:txBody>
          <a:bodyPr/>
          <a:lstStyle/>
          <a:p>
            <a:endParaRPr/>
          </a:p>
        </p:txBody>
      </p:sp>
      <p:sp>
        <p:nvSpPr>
          <p:cNvPr id="58" name="PlaceHolder 2"/>
          <p:cNvSpPr>
            <a:spLocks noGrp="1"/>
          </p:cNvSpPr>
          <p:nvPr>
            <p:ph type="body"/>
          </p:nvPr>
        </p:nvSpPr>
        <p:spPr>
          <a:xfrm>
            <a:off x="457200" y="1604880"/>
            <a:ext cx="4008240" cy="3960720"/>
          </a:xfrm>
          <a:prstGeom prst="rect">
            <a:avLst/>
          </a:prstGeom>
        </p:spPr>
        <p:txBody>
          <a:bodyPr/>
          <a:lstStyle/>
          <a:p>
            <a:endParaRPr/>
          </a:p>
        </p:txBody>
      </p:sp>
      <p:sp>
        <p:nvSpPr>
          <p:cNvPr id="59" name="PlaceHolder 3"/>
          <p:cNvSpPr>
            <a:spLocks noGrp="1"/>
          </p:cNvSpPr>
          <p:nvPr>
            <p:ph type="body"/>
          </p:nvPr>
        </p:nvSpPr>
        <p:spPr>
          <a:xfrm>
            <a:off x="4666320" y="1604880"/>
            <a:ext cx="4008240" cy="1888920"/>
          </a:xfrm>
          <a:prstGeom prst="rect">
            <a:avLst/>
          </a:prstGeom>
        </p:spPr>
        <p:txBody>
          <a:bodyPr/>
          <a:lstStyle/>
          <a:p>
            <a:endParaRPr/>
          </a:p>
        </p:txBody>
      </p:sp>
      <p:sp>
        <p:nvSpPr>
          <p:cNvPr id="60" name="PlaceHolder 4"/>
          <p:cNvSpPr>
            <a:spLocks noGrp="1"/>
          </p:cNvSpPr>
          <p:nvPr>
            <p:ph type="body"/>
          </p:nvPr>
        </p:nvSpPr>
        <p:spPr>
          <a:xfrm>
            <a:off x="4666320" y="3673800"/>
            <a:ext cx="4008240" cy="1888920"/>
          </a:xfrm>
          <a:prstGeom prst="rect">
            <a:avLst/>
          </a:prstGeom>
        </p:spPr>
        <p:txBody>
          <a:bodyPr/>
          <a:lstStyle/>
          <a:p>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457200" y="272880"/>
            <a:ext cx="8213760" cy="1129320"/>
          </a:xfrm>
          <a:prstGeom prst="rect">
            <a:avLst/>
          </a:prstGeom>
        </p:spPr>
        <p:txBody>
          <a:bodyPr/>
          <a:lstStyle/>
          <a:p>
            <a:endParaRPr/>
          </a:p>
        </p:txBody>
      </p:sp>
      <p:sp>
        <p:nvSpPr>
          <p:cNvPr id="62" name="PlaceHolder 2"/>
          <p:cNvSpPr>
            <a:spLocks noGrp="1"/>
          </p:cNvSpPr>
          <p:nvPr>
            <p:ph type="body"/>
          </p:nvPr>
        </p:nvSpPr>
        <p:spPr>
          <a:xfrm>
            <a:off x="457200" y="1604880"/>
            <a:ext cx="4008240" cy="1888920"/>
          </a:xfrm>
          <a:prstGeom prst="rect">
            <a:avLst/>
          </a:prstGeom>
        </p:spPr>
        <p:txBody>
          <a:bodyPr/>
          <a:lstStyle/>
          <a:p>
            <a:endParaRPr/>
          </a:p>
        </p:txBody>
      </p:sp>
      <p:sp>
        <p:nvSpPr>
          <p:cNvPr id="63" name="PlaceHolder 3"/>
          <p:cNvSpPr>
            <a:spLocks noGrp="1"/>
          </p:cNvSpPr>
          <p:nvPr>
            <p:ph type="body"/>
          </p:nvPr>
        </p:nvSpPr>
        <p:spPr>
          <a:xfrm>
            <a:off x="4666320" y="1604880"/>
            <a:ext cx="4008240" cy="1888920"/>
          </a:xfrm>
          <a:prstGeom prst="rect">
            <a:avLst/>
          </a:prstGeom>
        </p:spPr>
        <p:txBody>
          <a:bodyPr/>
          <a:lstStyle/>
          <a:p>
            <a:endParaRPr/>
          </a:p>
        </p:txBody>
      </p:sp>
      <p:sp>
        <p:nvSpPr>
          <p:cNvPr id="64" name="PlaceHolder 4"/>
          <p:cNvSpPr>
            <a:spLocks noGrp="1"/>
          </p:cNvSpPr>
          <p:nvPr>
            <p:ph type="body"/>
          </p:nvPr>
        </p:nvSpPr>
        <p:spPr>
          <a:xfrm>
            <a:off x="457200" y="3673800"/>
            <a:ext cx="8213760" cy="1888920"/>
          </a:xfrm>
          <a:prstGeom prst="rect">
            <a:avLst/>
          </a:prstGeom>
        </p:spPr>
        <p:txBody>
          <a:bodyPr/>
          <a:lstStyle/>
          <a:p>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65" name="PlaceHolder 1"/>
          <p:cNvSpPr>
            <a:spLocks noGrp="1"/>
          </p:cNvSpPr>
          <p:nvPr>
            <p:ph type="title"/>
          </p:nvPr>
        </p:nvSpPr>
        <p:spPr>
          <a:xfrm>
            <a:off x="457200" y="272880"/>
            <a:ext cx="8213760" cy="1129320"/>
          </a:xfrm>
          <a:prstGeom prst="rect">
            <a:avLst/>
          </a:prstGeom>
        </p:spPr>
        <p:txBody>
          <a:bodyPr/>
          <a:lstStyle/>
          <a:p>
            <a:endParaRPr/>
          </a:p>
        </p:txBody>
      </p:sp>
      <p:sp>
        <p:nvSpPr>
          <p:cNvPr id="66" name="PlaceHolder 2"/>
          <p:cNvSpPr>
            <a:spLocks noGrp="1"/>
          </p:cNvSpPr>
          <p:nvPr>
            <p:ph type="body"/>
          </p:nvPr>
        </p:nvSpPr>
        <p:spPr>
          <a:xfrm>
            <a:off x="457200" y="1604880"/>
            <a:ext cx="8213760" cy="1888920"/>
          </a:xfrm>
          <a:prstGeom prst="rect">
            <a:avLst/>
          </a:prstGeom>
        </p:spPr>
        <p:txBody>
          <a:bodyPr/>
          <a:lstStyle/>
          <a:p>
            <a:endParaRPr/>
          </a:p>
        </p:txBody>
      </p:sp>
      <p:sp>
        <p:nvSpPr>
          <p:cNvPr id="67" name="PlaceHolder 3"/>
          <p:cNvSpPr>
            <a:spLocks noGrp="1"/>
          </p:cNvSpPr>
          <p:nvPr>
            <p:ph type="body"/>
          </p:nvPr>
        </p:nvSpPr>
        <p:spPr>
          <a:xfrm>
            <a:off x="457200" y="3673800"/>
            <a:ext cx="8213760" cy="1888920"/>
          </a:xfrm>
          <a:prstGeom prst="rect">
            <a:avLst/>
          </a:prstGeom>
        </p:spPr>
        <p:txBody>
          <a:bodyPr/>
          <a:lstStyle/>
          <a:p>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457200" y="272880"/>
            <a:ext cx="8213760" cy="1129320"/>
          </a:xfrm>
          <a:prstGeom prst="rect">
            <a:avLst/>
          </a:prstGeom>
        </p:spPr>
        <p:txBody>
          <a:bodyPr/>
          <a:lstStyle/>
          <a:p>
            <a:endParaRPr/>
          </a:p>
        </p:txBody>
      </p:sp>
      <p:sp>
        <p:nvSpPr>
          <p:cNvPr id="69" name="PlaceHolder 2"/>
          <p:cNvSpPr>
            <a:spLocks noGrp="1"/>
          </p:cNvSpPr>
          <p:nvPr>
            <p:ph type="body"/>
          </p:nvPr>
        </p:nvSpPr>
        <p:spPr>
          <a:xfrm>
            <a:off x="457200" y="1604880"/>
            <a:ext cx="4008240" cy="1888920"/>
          </a:xfrm>
          <a:prstGeom prst="rect">
            <a:avLst/>
          </a:prstGeom>
        </p:spPr>
        <p:txBody>
          <a:bodyPr/>
          <a:lstStyle/>
          <a:p>
            <a:endParaRPr/>
          </a:p>
        </p:txBody>
      </p:sp>
      <p:sp>
        <p:nvSpPr>
          <p:cNvPr id="70" name="PlaceHolder 3"/>
          <p:cNvSpPr>
            <a:spLocks noGrp="1"/>
          </p:cNvSpPr>
          <p:nvPr>
            <p:ph type="body"/>
          </p:nvPr>
        </p:nvSpPr>
        <p:spPr>
          <a:xfrm>
            <a:off x="4666320" y="1604880"/>
            <a:ext cx="4008240" cy="1888920"/>
          </a:xfrm>
          <a:prstGeom prst="rect">
            <a:avLst/>
          </a:prstGeom>
        </p:spPr>
        <p:txBody>
          <a:bodyPr/>
          <a:lstStyle/>
          <a:p>
            <a:endParaRPr/>
          </a:p>
        </p:txBody>
      </p:sp>
      <p:sp>
        <p:nvSpPr>
          <p:cNvPr id="71" name="PlaceHolder 4"/>
          <p:cNvSpPr>
            <a:spLocks noGrp="1"/>
          </p:cNvSpPr>
          <p:nvPr>
            <p:ph type="body"/>
          </p:nvPr>
        </p:nvSpPr>
        <p:spPr>
          <a:xfrm>
            <a:off x="4666320" y="3673800"/>
            <a:ext cx="4008240" cy="1888920"/>
          </a:xfrm>
          <a:prstGeom prst="rect">
            <a:avLst/>
          </a:prstGeom>
        </p:spPr>
        <p:txBody>
          <a:bodyPr/>
          <a:lstStyle/>
          <a:p>
            <a:endParaRPr/>
          </a:p>
        </p:txBody>
      </p:sp>
      <p:sp>
        <p:nvSpPr>
          <p:cNvPr id="72" name="PlaceHolder 5"/>
          <p:cNvSpPr>
            <a:spLocks noGrp="1"/>
          </p:cNvSpPr>
          <p:nvPr>
            <p:ph type="body"/>
          </p:nvPr>
        </p:nvSpPr>
        <p:spPr>
          <a:xfrm>
            <a:off x="457200" y="3673800"/>
            <a:ext cx="4008240" cy="1888920"/>
          </a:xfrm>
          <a:prstGeom prst="rect">
            <a:avLst/>
          </a:prstGeom>
        </p:spPr>
        <p:txBody>
          <a:bodyPr/>
          <a:lstStyle/>
          <a:p>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pic>
        <p:nvPicPr>
          <p:cNvPr id="5" name="Picture 5"/>
          <p:cNvPicPr>
            <a:picLocks noChangeAspect="1" noChangeArrowheads="1"/>
          </p:cNvPicPr>
          <p:nvPr/>
        </p:nvPicPr>
        <p:blipFill>
          <a:blip r:embed="rId2" cstate="print"/>
          <a:srcRect/>
          <a:stretch>
            <a:fillRect/>
          </a:stretch>
        </p:blipFill>
        <p:spPr bwMode="auto">
          <a:xfrm>
            <a:off x="2081213" y="1604963"/>
            <a:ext cx="4964112" cy="3960812"/>
          </a:xfrm>
          <a:prstGeom prst="rect">
            <a:avLst/>
          </a:prstGeom>
          <a:noFill/>
          <a:ln w="9525">
            <a:noFill/>
            <a:miter lim="800000"/>
            <a:headEnd/>
            <a:tailEnd/>
          </a:ln>
        </p:spPr>
      </p:pic>
      <p:pic>
        <p:nvPicPr>
          <p:cNvPr id="6" name="Picture 6"/>
          <p:cNvPicPr>
            <a:picLocks noChangeAspect="1" noChangeArrowheads="1"/>
          </p:cNvPicPr>
          <p:nvPr/>
        </p:nvPicPr>
        <p:blipFill>
          <a:blip r:embed="rId2" cstate="print"/>
          <a:srcRect/>
          <a:stretch>
            <a:fillRect/>
          </a:stretch>
        </p:blipFill>
        <p:spPr bwMode="auto">
          <a:xfrm>
            <a:off x="2081213" y="1604963"/>
            <a:ext cx="4964112" cy="3960812"/>
          </a:xfrm>
          <a:prstGeom prst="rect">
            <a:avLst/>
          </a:prstGeom>
          <a:noFill/>
          <a:ln w="9525">
            <a:noFill/>
            <a:miter lim="800000"/>
            <a:headEnd/>
            <a:tailEnd/>
          </a:ln>
        </p:spPr>
      </p:pic>
      <p:sp>
        <p:nvSpPr>
          <p:cNvPr id="73" name="PlaceHolder 1"/>
          <p:cNvSpPr>
            <a:spLocks noGrp="1"/>
          </p:cNvSpPr>
          <p:nvPr>
            <p:ph type="title"/>
          </p:nvPr>
        </p:nvSpPr>
        <p:spPr>
          <a:xfrm>
            <a:off x="457200" y="272880"/>
            <a:ext cx="8213760" cy="1129320"/>
          </a:xfrm>
          <a:prstGeom prst="rect">
            <a:avLst/>
          </a:prstGeom>
        </p:spPr>
        <p:txBody>
          <a:bodyPr/>
          <a:lstStyle/>
          <a:p>
            <a:endParaRPr/>
          </a:p>
        </p:txBody>
      </p:sp>
      <p:sp>
        <p:nvSpPr>
          <p:cNvPr id="74" name="PlaceHolder 2"/>
          <p:cNvSpPr>
            <a:spLocks noGrp="1"/>
          </p:cNvSpPr>
          <p:nvPr>
            <p:ph type="body"/>
          </p:nvPr>
        </p:nvSpPr>
        <p:spPr>
          <a:xfrm>
            <a:off x="457200" y="1604880"/>
            <a:ext cx="8213760" cy="3960720"/>
          </a:xfrm>
          <a:prstGeom prst="rect">
            <a:avLst/>
          </a:prstGeom>
        </p:spPr>
        <p:txBody>
          <a:bodyPr/>
          <a:lstStyle/>
          <a:p>
            <a:endParaRPr/>
          </a:p>
        </p:txBody>
      </p:sp>
      <p:sp>
        <p:nvSpPr>
          <p:cNvPr id="75" name="PlaceHolder 3"/>
          <p:cNvSpPr>
            <a:spLocks noGrp="1"/>
          </p:cNvSpPr>
          <p:nvPr>
            <p:ph type="body"/>
          </p:nvPr>
        </p:nvSpPr>
        <p:spPr>
          <a:xfrm>
            <a:off x="457200" y="1604880"/>
            <a:ext cx="8213760" cy="3960720"/>
          </a:xfrm>
          <a:prstGeom prst="rect">
            <a:avLst/>
          </a:prstGeom>
        </p:spPr>
        <p:txBody>
          <a:bodyPr/>
          <a:lstStyle/>
          <a:p>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86" name="PlaceHolder 1"/>
          <p:cNvSpPr>
            <a:spLocks noGrp="1"/>
          </p:cNvSpPr>
          <p:nvPr>
            <p:ph type="title"/>
          </p:nvPr>
        </p:nvSpPr>
        <p:spPr>
          <a:xfrm>
            <a:off x="457200" y="272880"/>
            <a:ext cx="8213760" cy="1129320"/>
          </a:xfrm>
          <a:prstGeom prst="rect">
            <a:avLst/>
          </a:prstGeom>
        </p:spPr>
        <p:txBody>
          <a:bodyPr/>
          <a:lstStyle/>
          <a:p>
            <a:endParaRPr/>
          </a:p>
        </p:txBody>
      </p:sp>
      <p:sp>
        <p:nvSpPr>
          <p:cNvPr id="87" name="PlaceHolder 2"/>
          <p:cNvSpPr>
            <a:spLocks noGrp="1"/>
          </p:cNvSpPr>
          <p:nvPr>
            <p:ph type="subTitle"/>
          </p:nvPr>
        </p:nvSpPr>
        <p:spPr>
          <a:xfrm>
            <a:off x="457200" y="1604880"/>
            <a:ext cx="8213760" cy="3961080"/>
          </a:xfrm>
          <a:prstGeom prst="rect">
            <a:avLst/>
          </a:prstGeom>
        </p:spPr>
        <p:txBody>
          <a:bodyPr anchor="ctr"/>
          <a:lstStyle/>
          <a:p>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88" name="PlaceHolder 1"/>
          <p:cNvSpPr>
            <a:spLocks noGrp="1"/>
          </p:cNvSpPr>
          <p:nvPr>
            <p:ph type="title"/>
          </p:nvPr>
        </p:nvSpPr>
        <p:spPr>
          <a:xfrm>
            <a:off x="457200" y="272880"/>
            <a:ext cx="8213760" cy="1129320"/>
          </a:xfrm>
          <a:prstGeom prst="rect">
            <a:avLst/>
          </a:prstGeom>
        </p:spPr>
        <p:txBody>
          <a:bodyPr/>
          <a:lstStyle/>
          <a:p>
            <a:endParaRPr/>
          </a:p>
        </p:txBody>
      </p:sp>
      <p:sp>
        <p:nvSpPr>
          <p:cNvPr id="89" name="PlaceHolder 2"/>
          <p:cNvSpPr>
            <a:spLocks noGrp="1"/>
          </p:cNvSpPr>
          <p:nvPr>
            <p:ph type="body"/>
          </p:nvPr>
        </p:nvSpPr>
        <p:spPr>
          <a:xfrm>
            <a:off x="457200" y="1604880"/>
            <a:ext cx="8213760" cy="3960720"/>
          </a:xfrm>
          <a:prstGeom prst="rect">
            <a:avLst/>
          </a:prstGeom>
        </p:spPr>
        <p:txBody>
          <a:bodyPr/>
          <a:lstStyle/>
          <a:p>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457200" y="272880"/>
            <a:ext cx="8213760" cy="1129320"/>
          </a:xfrm>
          <a:prstGeom prst="rect">
            <a:avLst/>
          </a:prstGeom>
        </p:spPr>
        <p:txBody>
          <a:bodyPr/>
          <a:lstStyle/>
          <a:p>
            <a:endParaRPr/>
          </a:p>
        </p:txBody>
      </p:sp>
      <p:sp>
        <p:nvSpPr>
          <p:cNvPr id="91" name="PlaceHolder 2"/>
          <p:cNvSpPr>
            <a:spLocks noGrp="1"/>
          </p:cNvSpPr>
          <p:nvPr>
            <p:ph type="body"/>
          </p:nvPr>
        </p:nvSpPr>
        <p:spPr>
          <a:xfrm>
            <a:off x="457200" y="1604880"/>
            <a:ext cx="4008240" cy="3960720"/>
          </a:xfrm>
          <a:prstGeom prst="rect">
            <a:avLst/>
          </a:prstGeom>
        </p:spPr>
        <p:txBody>
          <a:bodyPr/>
          <a:lstStyle/>
          <a:p>
            <a:endParaRPr/>
          </a:p>
        </p:txBody>
      </p:sp>
      <p:sp>
        <p:nvSpPr>
          <p:cNvPr id="92" name="PlaceHolder 3"/>
          <p:cNvSpPr>
            <a:spLocks noGrp="1"/>
          </p:cNvSpPr>
          <p:nvPr>
            <p:ph type="body"/>
          </p:nvPr>
        </p:nvSpPr>
        <p:spPr>
          <a:xfrm>
            <a:off x="4666320" y="1604880"/>
            <a:ext cx="4008240" cy="3960720"/>
          </a:xfrm>
          <a:prstGeom prst="rect">
            <a:avLst/>
          </a:prstGeom>
        </p:spPr>
        <p:txBody>
          <a:bodyPr/>
          <a:lstStyle/>
          <a:p>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3" name="PlaceHolder 1"/>
          <p:cNvSpPr>
            <a:spLocks noGrp="1"/>
          </p:cNvSpPr>
          <p:nvPr>
            <p:ph type="title"/>
          </p:nvPr>
        </p:nvSpPr>
        <p:spPr>
          <a:xfrm>
            <a:off x="457200" y="272880"/>
            <a:ext cx="8213760" cy="1129320"/>
          </a:xfrm>
          <a:prstGeom prst="rect">
            <a:avLst/>
          </a:prstGeom>
        </p:spPr>
        <p:txBody>
          <a:bodyPr/>
          <a:lstStyle/>
          <a:p>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94" name="PlaceHolder 1"/>
          <p:cNvSpPr>
            <a:spLocks noGrp="1"/>
          </p:cNvSpPr>
          <p:nvPr>
            <p:ph type="subTitle"/>
          </p:nvPr>
        </p:nvSpPr>
        <p:spPr>
          <a:xfrm>
            <a:off x="457200" y="272880"/>
            <a:ext cx="8213760" cy="5234760"/>
          </a:xfrm>
          <a:prstGeom prst="rect">
            <a:avLst/>
          </a:prstGeom>
        </p:spPr>
        <p:txBody>
          <a:bodyPr anchor="ctr"/>
          <a:lstStyle/>
          <a:p>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95" name="PlaceHolder 1"/>
          <p:cNvSpPr>
            <a:spLocks noGrp="1"/>
          </p:cNvSpPr>
          <p:nvPr>
            <p:ph type="title"/>
          </p:nvPr>
        </p:nvSpPr>
        <p:spPr>
          <a:xfrm>
            <a:off x="457200" y="272880"/>
            <a:ext cx="8213760" cy="1129320"/>
          </a:xfrm>
          <a:prstGeom prst="rect">
            <a:avLst/>
          </a:prstGeom>
        </p:spPr>
        <p:txBody>
          <a:bodyPr/>
          <a:lstStyle/>
          <a:p>
            <a:endParaRPr/>
          </a:p>
        </p:txBody>
      </p:sp>
      <p:sp>
        <p:nvSpPr>
          <p:cNvPr id="96" name="PlaceHolder 2"/>
          <p:cNvSpPr>
            <a:spLocks noGrp="1"/>
          </p:cNvSpPr>
          <p:nvPr>
            <p:ph type="body"/>
          </p:nvPr>
        </p:nvSpPr>
        <p:spPr>
          <a:xfrm>
            <a:off x="457200" y="1604880"/>
            <a:ext cx="4008240" cy="1888920"/>
          </a:xfrm>
          <a:prstGeom prst="rect">
            <a:avLst/>
          </a:prstGeom>
        </p:spPr>
        <p:txBody>
          <a:bodyPr/>
          <a:lstStyle/>
          <a:p>
            <a:endParaRPr/>
          </a:p>
        </p:txBody>
      </p:sp>
      <p:sp>
        <p:nvSpPr>
          <p:cNvPr id="97" name="PlaceHolder 3"/>
          <p:cNvSpPr>
            <a:spLocks noGrp="1"/>
          </p:cNvSpPr>
          <p:nvPr>
            <p:ph type="body"/>
          </p:nvPr>
        </p:nvSpPr>
        <p:spPr>
          <a:xfrm>
            <a:off x="457200" y="3673800"/>
            <a:ext cx="4008240" cy="1888920"/>
          </a:xfrm>
          <a:prstGeom prst="rect">
            <a:avLst/>
          </a:prstGeom>
        </p:spPr>
        <p:txBody>
          <a:bodyPr/>
          <a:lstStyle/>
          <a:p>
            <a:endParaRPr/>
          </a:p>
        </p:txBody>
      </p:sp>
      <p:sp>
        <p:nvSpPr>
          <p:cNvPr id="98" name="PlaceHolder 4"/>
          <p:cNvSpPr>
            <a:spLocks noGrp="1"/>
          </p:cNvSpPr>
          <p:nvPr>
            <p:ph type="body"/>
          </p:nvPr>
        </p:nvSpPr>
        <p:spPr>
          <a:xfrm>
            <a:off x="4666320" y="1604880"/>
            <a:ext cx="4008240" cy="3960720"/>
          </a:xfrm>
          <a:prstGeom prst="rect">
            <a:avLst/>
          </a:prstGeom>
        </p:spPr>
        <p:txBody>
          <a:bodyPr/>
          <a:lstStyle/>
          <a:p>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99" name="PlaceHolder 1"/>
          <p:cNvSpPr>
            <a:spLocks noGrp="1"/>
          </p:cNvSpPr>
          <p:nvPr>
            <p:ph type="title"/>
          </p:nvPr>
        </p:nvSpPr>
        <p:spPr>
          <a:xfrm>
            <a:off x="457200" y="272880"/>
            <a:ext cx="8213760" cy="1129320"/>
          </a:xfrm>
          <a:prstGeom prst="rect">
            <a:avLst/>
          </a:prstGeom>
        </p:spPr>
        <p:txBody>
          <a:bodyPr/>
          <a:lstStyle/>
          <a:p>
            <a:endParaRPr/>
          </a:p>
        </p:txBody>
      </p:sp>
      <p:sp>
        <p:nvSpPr>
          <p:cNvPr id="100" name="PlaceHolder 2"/>
          <p:cNvSpPr>
            <a:spLocks noGrp="1"/>
          </p:cNvSpPr>
          <p:nvPr>
            <p:ph type="body"/>
          </p:nvPr>
        </p:nvSpPr>
        <p:spPr>
          <a:xfrm>
            <a:off x="457200" y="1604880"/>
            <a:ext cx="4008240" cy="3960720"/>
          </a:xfrm>
          <a:prstGeom prst="rect">
            <a:avLst/>
          </a:prstGeom>
        </p:spPr>
        <p:txBody>
          <a:bodyPr/>
          <a:lstStyle/>
          <a:p>
            <a:endParaRPr/>
          </a:p>
        </p:txBody>
      </p:sp>
      <p:sp>
        <p:nvSpPr>
          <p:cNvPr id="101" name="PlaceHolder 3"/>
          <p:cNvSpPr>
            <a:spLocks noGrp="1"/>
          </p:cNvSpPr>
          <p:nvPr>
            <p:ph type="body"/>
          </p:nvPr>
        </p:nvSpPr>
        <p:spPr>
          <a:xfrm>
            <a:off x="4666320" y="1604880"/>
            <a:ext cx="4008240" cy="1888920"/>
          </a:xfrm>
          <a:prstGeom prst="rect">
            <a:avLst/>
          </a:prstGeom>
        </p:spPr>
        <p:txBody>
          <a:bodyPr/>
          <a:lstStyle/>
          <a:p>
            <a:endParaRPr/>
          </a:p>
        </p:txBody>
      </p:sp>
      <p:sp>
        <p:nvSpPr>
          <p:cNvPr id="102" name="PlaceHolder 4"/>
          <p:cNvSpPr>
            <a:spLocks noGrp="1"/>
          </p:cNvSpPr>
          <p:nvPr>
            <p:ph type="body"/>
          </p:nvPr>
        </p:nvSpPr>
        <p:spPr>
          <a:xfrm>
            <a:off x="4666320" y="3673800"/>
            <a:ext cx="4008240" cy="1888920"/>
          </a:xfrm>
          <a:prstGeom prst="rect">
            <a:avLst/>
          </a:prstGeom>
        </p:spPr>
        <p:txBody>
          <a:bodyPr/>
          <a:lstStyle/>
          <a:p>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03" name="PlaceHolder 1"/>
          <p:cNvSpPr>
            <a:spLocks noGrp="1"/>
          </p:cNvSpPr>
          <p:nvPr>
            <p:ph type="title"/>
          </p:nvPr>
        </p:nvSpPr>
        <p:spPr>
          <a:xfrm>
            <a:off x="457200" y="272880"/>
            <a:ext cx="8213760" cy="1129320"/>
          </a:xfrm>
          <a:prstGeom prst="rect">
            <a:avLst/>
          </a:prstGeom>
        </p:spPr>
        <p:txBody>
          <a:bodyPr/>
          <a:lstStyle/>
          <a:p>
            <a:endParaRPr/>
          </a:p>
        </p:txBody>
      </p:sp>
      <p:sp>
        <p:nvSpPr>
          <p:cNvPr id="104" name="PlaceHolder 2"/>
          <p:cNvSpPr>
            <a:spLocks noGrp="1"/>
          </p:cNvSpPr>
          <p:nvPr>
            <p:ph type="body"/>
          </p:nvPr>
        </p:nvSpPr>
        <p:spPr>
          <a:xfrm>
            <a:off x="457200" y="1604880"/>
            <a:ext cx="4008240" cy="1888920"/>
          </a:xfrm>
          <a:prstGeom prst="rect">
            <a:avLst/>
          </a:prstGeom>
        </p:spPr>
        <p:txBody>
          <a:bodyPr/>
          <a:lstStyle/>
          <a:p>
            <a:endParaRPr/>
          </a:p>
        </p:txBody>
      </p:sp>
      <p:sp>
        <p:nvSpPr>
          <p:cNvPr id="105" name="PlaceHolder 3"/>
          <p:cNvSpPr>
            <a:spLocks noGrp="1"/>
          </p:cNvSpPr>
          <p:nvPr>
            <p:ph type="body"/>
          </p:nvPr>
        </p:nvSpPr>
        <p:spPr>
          <a:xfrm>
            <a:off x="4666320" y="1604880"/>
            <a:ext cx="4008240" cy="1888920"/>
          </a:xfrm>
          <a:prstGeom prst="rect">
            <a:avLst/>
          </a:prstGeom>
        </p:spPr>
        <p:txBody>
          <a:bodyPr/>
          <a:lstStyle/>
          <a:p>
            <a:endParaRPr/>
          </a:p>
        </p:txBody>
      </p:sp>
      <p:sp>
        <p:nvSpPr>
          <p:cNvPr id="106" name="PlaceHolder 4"/>
          <p:cNvSpPr>
            <a:spLocks noGrp="1"/>
          </p:cNvSpPr>
          <p:nvPr>
            <p:ph type="body"/>
          </p:nvPr>
        </p:nvSpPr>
        <p:spPr>
          <a:xfrm>
            <a:off x="457200" y="3673800"/>
            <a:ext cx="8213760" cy="1888920"/>
          </a:xfrm>
          <a:prstGeom prst="rect">
            <a:avLst/>
          </a:prstGeom>
        </p:spPr>
        <p:txBody>
          <a:bodyPr/>
          <a:lstStyle/>
          <a:p>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07" name="PlaceHolder 1"/>
          <p:cNvSpPr>
            <a:spLocks noGrp="1"/>
          </p:cNvSpPr>
          <p:nvPr>
            <p:ph type="title"/>
          </p:nvPr>
        </p:nvSpPr>
        <p:spPr>
          <a:xfrm>
            <a:off x="457200" y="272880"/>
            <a:ext cx="8213760" cy="1129320"/>
          </a:xfrm>
          <a:prstGeom prst="rect">
            <a:avLst/>
          </a:prstGeom>
        </p:spPr>
        <p:txBody>
          <a:bodyPr/>
          <a:lstStyle/>
          <a:p>
            <a:endParaRPr/>
          </a:p>
        </p:txBody>
      </p:sp>
      <p:sp>
        <p:nvSpPr>
          <p:cNvPr id="108" name="PlaceHolder 2"/>
          <p:cNvSpPr>
            <a:spLocks noGrp="1"/>
          </p:cNvSpPr>
          <p:nvPr>
            <p:ph type="body"/>
          </p:nvPr>
        </p:nvSpPr>
        <p:spPr>
          <a:xfrm>
            <a:off x="457200" y="1604880"/>
            <a:ext cx="8213760" cy="1888920"/>
          </a:xfrm>
          <a:prstGeom prst="rect">
            <a:avLst/>
          </a:prstGeom>
        </p:spPr>
        <p:txBody>
          <a:bodyPr/>
          <a:lstStyle/>
          <a:p>
            <a:endParaRPr/>
          </a:p>
        </p:txBody>
      </p:sp>
      <p:sp>
        <p:nvSpPr>
          <p:cNvPr id="109" name="PlaceHolder 3"/>
          <p:cNvSpPr>
            <a:spLocks noGrp="1"/>
          </p:cNvSpPr>
          <p:nvPr>
            <p:ph type="body"/>
          </p:nvPr>
        </p:nvSpPr>
        <p:spPr>
          <a:xfrm>
            <a:off x="457200" y="3673800"/>
            <a:ext cx="8213760" cy="1888920"/>
          </a:xfrm>
          <a:prstGeom prst="rect">
            <a:avLst/>
          </a:prstGeom>
        </p:spPr>
        <p:txBody>
          <a:bodyPr/>
          <a:lstStyle/>
          <a:p>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10" name="PlaceHolder 1"/>
          <p:cNvSpPr>
            <a:spLocks noGrp="1"/>
          </p:cNvSpPr>
          <p:nvPr>
            <p:ph type="title"/>
          </p:nvPr>
        </p:nvSpPr>
        <p:spPr>
          <a:xfrm>
            <a:off x="457200" y="272880"/>
            <a:ext cx="8213760" cy="1129320"/>
          </a:xfrm>
          <a:prstGeom prst="rect">
            <a:avLst/>
          </a:prstGeom>
        </p:spPr>
        <p:txBody>
          <a:bodyPr/>
          <a:lstStyle/>
          <a:p>
            <a:endParaRPr/>
          </a:p>
        </p:txBody>
      </p:sp>
      <p:sp>
        <p:nvSpPr>
          <p:cNvPr id="111" name="PlaceHolder 2"/>
          <p:cNvSpPr>
            <a:spLocks noGrp="1"/>
          </p:cNvSpPr>
          <p:nvPr>
            <p:ph type="body"/>
          </p:nvPr>
        </p:nvSpPr>
        <p:spPr>
          <a:xfrm>
            <a:off x="457200" y="1604880"/>
            <a:ext cx="4008240" cy="1888920"/>
          </a:xfrm>
          <a:prstGeom prst="rect">
            <a:avLst/>
          </a:prstGeom>
        </p:spPr>
        <p:txBody>
          <a:bodyPr/>
          <a:lstStyle/>
          <a:p>
            <a:endParaRPr/>
          </a:p>
        </p:txBody>
      </p:sp>
      <p:sp>
        <p:nvSpPr>
          <p:cNvPr id="112" name="PlaceHolder 3"/>
          <p:cNvSpPr>
            <a:spLocks noGrp="1"/>
          </p:cNvSpPr>
          <p:nvPr>
            <p:ph type="body"/>
          </p:nvPr>
        </p:nvSpPr>
        <p:spPr>
          <a:xfrm>
            <a:off x="4666320" y="1604880"/>
            <a:ext cx="4008240" cy="1888920"/>
          </a:xfrm>
          <a:prstGeom prst="rect">
            <a:avLst/>
          </a:prstGeom>
        </p:spPr>
        <p:txBody>
          <a:bodyPr/>
          <a:lstStyle/>
          <a:p>
            <a:endParaRPr/>
          </a:p>
        </p:txBody>
      </p:sp>
      <p:sp>
        <p:nvSpPr>
          <p:cNvPr id="113" name="PlaceHolder 4"/>
          <p:cNvSpPr>
            <a:spLocks noGrp="1"/>
          </p:cNvSpPr>
          <p:nvPr>
            <p:ph type="body"/>
          </p:nvPr>
        </p:nvSpPr>
        <p:spPr>
          <a:xfrm>
            <a:off x="4666320" y="3673800"/>
            <a:ext cx="4008240" cy="1888920"/>
          </a:xfrm>
          <a:prstGeom prst="rect">
            <a:avLst/>
          </a:prstGeom>
        </p:spPr>
        <p:txBody>
          <a:bodyPr/>
          <a:lstStyle/>
          <a:p>
            <a:endParaRPr/>
          </a:p>
        </p:txBody>
      </p:sp>
      <p:sp>
        <p:nvSpPr>
          <p:cNvPr id="114" name="PlaceHolder 5"/>
          <p:cNvSpPr>
            <a:spLocks noGrp="1"/>
          </p:cNvSpPr>
          <p:nvPr>
            <p:ph type="body"/>
          </p:nvPr>
        </p:nvSpPr>
        <p:spPr>
          <a:xfrm>
            <a:off x="457200" y="3673800"/>
            <a:ext cx="4008240" cy="1888920"/>
          </a:xfrm>
          <a:prstGeom prst="rect">
            <a:avLst/>
          </a:prstGeom>
        </p:spPr>
        <p:txBody>
          <a:bodyPr/>
          <a:lstStyle/>
          <a:p>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pic>
        <p:nvPicPr>
          <p:cNvPr id="5" name="Picture 9"/>
          <p:cNvPicPr>
            <a:picLocks noChangeAspect="1" noChangeArrowheads="1"/>
          </p:cNvPicPr>
          <p:nvPr/>
        </p:nvPicPr>
        <p:blipFill>
          <a:blip r:embed="rId2" cstate="print"/>
          <a:srcRect/>
          <a:stretch>
            <a:fillRect/>
          </a:stretch>
        </p:blipFill>
        <p:spPr bwMode="auto">
          <a:xfrm>
            <a:off x="2081213" y="1604963"/>
            <a:ext cx="4964112" cy="3960812"/>
          </a:xfrm>
          <a:prstGeom prst="rect">
            <a:avLst/>
          </a:prstGeom>
          <a:noFill/>
          <a:ln w="9525">
            <a:noFill/>
            <a:miter lim="800000"/>
            <a:headEnd/>
            <a:tailEnd/>
          </a:ln>
        </p:spPr>
      </p:pic>
      <p:pic>
        <p:nvPicPr>
          <p:cNvPr id="6" name="Picture 10"/>
          <p:cNvPicPr>
            <a:picLocks noChangeAspect="1" noChangeArrowheads="1"/>
          </p:cNvPicPr>
          <p:nvPr/>
        </p:nvPicPr>
        <p:blipFill>
          <a:blip r:embed="rId2" cstate="print"/>
          <a:srcRect/>
          <a:stretch>
            <a:fillRect/>
          </a:stretch>
        </p:blipFill>
        <p:spPr bwMode="auto">
          <a:xfrm>
            <a:off x="2081213" y="1604963"/>
            <a:ext cx="4964112" cy="3960812"/>
          </a:xfrm>
          <a:prstGeom prst="rect">
            <a:avLst/>
          </a:prstGeom>
          <a:noFill/>
          <a:ln w="9525">
            <a:noFill/>
            <a:miter lim="800000"/>
            <a:headEnd/>
            <a:tailEnd/>
          </a:ln>
        </p:spPr>
      </p:pic>
      <p:sp>
        <p:nvSpPr>
          <p:cNvPr id="115" name="PlaceHolder 1"/>
          <p:cNvSpPr>
            <a:spLocks noGrp="1"/>
          </p:cNvSpPr>
          <p:nvPr>
            <p:ph type="title"/>
          </p:nvPr>
        </p:nvSpPr>
        <p:spPr>
          <a:xfrm>
            <a:off x="457200" y="272880"/>
            <a:ext cx="8213760" cy="1129320"/>
          </a:xfrm>
          <a:prstGeom prst="rect">
            <a:avLst/>
          </a:prstGeom>
        </p:spPr>
        <p:txBody>
          <a:bodyPr/>
          <a:lstStyle/>
          <a:p>
            <a:endParaRPr/>
          </a:p>
        </p:txBody>
      </p:sp>
      <p:sp>
        <p:nvSpPr>
          <p:cNvPr id="116" name="PlaceHolder 2"/>
          <p:cNvSpPr>
            <a:spLocks noGrp="1"/>
          </p:cNvSpPr>
          <p:nvPr>
            <p:ph type="body"/>
          </p:nvPr>
        </p:nvSpPr>
        <p:spPr>
          <a:xfrm>
            <a:off x="457200" y="1604880"/>
            <a:ext cx="8213760" cy="3960720"/>
          </a:xfrm>
          <a:prstGeom prst="rect">
            <a:avLst/>
          </a:prstGeom>
        </p:spPr>
        <p:txBody>
          <a:bodyPr/>
          <a:lstStyle/>
          <a:p>
            <a:endParaRPr/>
          </a:p>
        </p:txBody>
      </p:sp>
      <p:sp>
        <p:nvSpPr>
          <p:cNvPr id="117" name="PlaceHolder 3"/>
          <p:cNvSpPr>
            <a:spLocks noGrp="1"/>
          </p:cNvSpPr>
          <p:nvPr>
            <p:ph type="body"/>
          </p:nvPr>
        </p:nvSpPr>
        <p:spPr>
          <a:xfrm>
            <a:off x="457200" y="1604880"/>
            <a:ext cx="8213760" cy="3960720"/>
          </a:xfrm>
          <a:prstGeom prst="rect">
            <a:avLst/>
          </a:prstGeom>
        </p:spPr>
        <p:txBody>
          <a:bodyPr/>
          <a:lstStyle/>
          <a:p>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blank" preserve="1">
  <p:cSld name="Blank Slide">
    <p:spTree>
      <p:nvGrpSpPr>
        <p:cNvPr id="1" name=""/>
        <p:cNvGrpSpPr/>
        <p:nvPr/>
      </p:nvGrpSpPr>
      <p:grpSpPr>
        <a:xfrm>
          <a:off x="0" y="0"/>
          <a:ext cx="0" cy="0"/>
          <a:chOff x="0" y="0"/>
          <a:chExt cx="0" cy="0"/>
        </a:xfrm>
      </p:grpSpPr>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x" preserve="1">
  <p:cSld name="Title Slide">
    <p:spTree>
      <p:nvGrpSpPr>
        <p:cNvPr id="1" name=""/>
        <p:cNvGrpSpPr/>
        <p:nvPr/>
      </p:nvGrpSpPr>
      <p:grpSpPr>
        <a:xfrm>
          <a:off x="0" y="0"/>
          <a:ext cx="0" cy="0"/>
          <a:chOff x="0" y="0"/>
          <a:chExt cx="0" cy="0"/>
        </a:xfrm>
      </p:grpSpPr>
      <p:sp>
        <p:nvSpPr>
          <p:cNvPr id="126" name="PlaceHolder 1"/>
          <p:cNvSpPr>
            <a:spLocks noGrp="1"/>
          </p:cNvSpPr>
          <p:nvPr>
            <p:ph type="title"/>
          </p:nvPr>
        </p:nvSpPr>
        <p:spPr>
          <a:xfrm>
            <a:off x="457200" y="272880"/>
            <a:ext cx="8213760" cy="1129320"/>
          </a:xfrm>
          <a:prstGeom prst="rect">
            <a:avLst/>
          </a:prstGeom>
        </p:spPr>
        <p:txBody>
          <a:bodyPr/>
          <a:lstStyle/>
          <a:p>
            <a:endParaRPr/>
          </a:p>
        </p:txBody>
      </p:sp>
      <p:sp>
        <p:nvSpPr>
          <p:cNvPr id="127" name="PlaceHolder 2"/>
          <p:cNvSpPr>
            <a:spLocks noGrp="1"/>
          </p:cNvSpPr>
          <p:nvPr>
            <p:ph type="subTitle"/>
          </p:nvPr>
        </p:nvSpPr>
        <p:spPr>
          <a:xfrm>
            <a:off x="457200" y="1604880"/>
            <a:ext cx="8213760" cy="3961080"/>
          </a:xfrm>
          <a:prstGeom prst="rect">
            <a:avLst/>
          </a:prstGeom>
        </p:spPr>
        <p:txBody>
          <a:bodyPr anchor="ctr"/>
          <a:lstStyle/>
          <a:p>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obj" preserve="1">
  <p:cSld name="Title, Content">
    <p:spTree>
      <p:nvGrpSpPr>
        <p:cNvPr id="1" name=""/>
        <p:cNvGrpSpPr/>
        <p:nvPr/>
      </p:nvGrpSpPr>
      <p:grpSpPr>
        <a:xfrm>
          <a:off x="0" y="0"/>
          <a:ext cx="0" cy="0"/>
          <a:chOff x="0" y="0"/>
          <a:chExt cx="0" cy="0"/>
        </a:xfrm>
      </p:grpSpPr>
      <p:sp>
        <p:nvSpPr>
          <p:cNvPr id="128" name="PlaceHolder 1"/>
          <p:cNvSpPr>
            <a:spLocks noGrp="1"/>
          </p:cNvSpPr>
          <p:nvPr>
            <p:ph type="title"/>
          </p:nvPr>
        </p:nvSpPr>
        <p:spPr>
          <a:xfrm>
            <a:off x="457200" y="272880"/>
            <a:ext cx="8213760" cy="1129320"/>
          </a:xfrm>
          <a:prstGeom prst="rect">
            <a:avLst/>
          </a:prstGeom>
        </p:spPr>
        <p:txBody>
          <a:bodyPr/>
          <a:lstStyle/>
          <a:p>
            <a:endParaRPr/>
          </a:p>
        </p:txBody>
      </p:sp>
      <p:sp>
        <p:nvSpPr>
          <p:cNvPr id="129" name="PlaceHolder 2"/>
          <p:cNvSpPr>
            <a:spLocks noGrp="1"/>
          </p:cNvSpPr>
          <p:nvPr>
            <p:ph type="body"/>
          </p:nvPr>
        </p:nvSpPr>
        <p:spPr>
          <a:xfrm>
            <a:off x="457200" y="1604880"/>
            <a:ext cx="8213760" cy="3960720"/>
          </a:xfrm>
          <a:prstGeom prst="rect">
            <a:avLst/>
          </a:prstGeom>
        </p:spPr>
        <p:txBody>
          <a:bodyPr/>
          <a:lstStyle/>
          <a:p>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itle, 2 Content">
    <p:spTree>
      <p:nvGrpSpPr>
        <p:cNvPr id="1" name=""/>
        <p:cNvGrpSpPr/>
        <p:nvPr/>
      </p:nvGrpSpPr>
      <p:grpSpPr>
        <a:xfrm>
          <a:off x="0" y="0"/>
          <a:ext cx="0" cy="0"/>
          <a:chOff x="0" y="0"/>
          <a:chExt cx="0" cy="0"/>
        </a:xfrm>
      </p:grpSpPr>
      <p:sp>
        <p:nvSpPr>
          <p:cNvPr id="130" name="PlaceHolder 1"/>
          <p:cNvSpPr>
            <a:spLocks noGrp="1"/>
          </p:cNvSpPr>
          <p:nvPr>
            <p:ph type="title"/>
          </p:nvPr>
        </p:nvSpPr>
        <p:spPr>
          <a:xfrm>
            <a:off x="457200" y="272880"/>
            <a:ext cx="8213760" cy="1129320"/>
          </a:xfrm>
          <a:prstGeom prst="rect">
            <a:avLst/>
          </a:prstGeom>
        </p:spPr>
        <p:txBody>
          <a:bodyPr/>
          <a:lstStyle/>
          <a:p>
            <a:endParaRPr/>
          </a:p>
        </p:txBody>
      </p:sp>
      <p:sp>
        <p:nvSpPr>
          <p:cNvPr id="131" name="PlaceHolder 2"/>
          <p:cNvSpPr>
            <a:spLocks noGrp="1"/>
          </p:cNvSpPr>
          <p:nvPr>
            <p:ph type="body"/>
          </p:nvPr>
        </p:nvSpPr>
        <p:spPr>
          <a:xfrm>
            <a:off x="457200" y="1604880"/>
            <a:ext cx="4008240" cy="3960720"/>
          </a:xfrm>
          <a:prstGeom prst="rect">
            <a:avLst/>
          </a:prstGeom>
        </p:spPr>
        <p:txBody>
          <a:bodyPr/>
          <a:lstStyle/>
          <a:p>
            <a:endParaRPr/>
          </a:p>
        </p:txBody>
      </p:sp>
      <p:sp>
        <p:nvSpPr>
          <p:cNvPr id="132" name="PlaceHolder 3"/>
          <p:cNvSpPr>
            <a:spLocks noGrp="1"/>
          </p:cNvSpPr>
          <p:nvPr>
            <p:ph type="body"/>
          </p:nvPr>
        </p:nvSpPr>
        <p:spPr>
          <a:xfrm>
            <a:off x="4666320" y="1604880"/>
            <a:ext cx="4008240" cy="3960720"/>
          </a:xfrm>
          <a:prstGeom prst="rect">
            <a:avLst/>
          </a:prstGeom>
        </p:spPr>
        <p:txBody>
          <a:bodyPr/>
          <a:lstStyle/>
          <a:p>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133" name="PlaceHolder 1"/>
          <p:cNvSpPr>
            <a:spLocks noGrp="1"/>
          </p:cNvSpPr>
          <p:nvPr>
            <p:ph type="title"/>
          </p:nvPr>
        </p:nvSpPr>
        <p:spPr>
          <a:xfrm>
            <a:off x="457200" y="272880"/>
            <a:ext cx="8213760" cy="1129320"/>
          </a:xfrm>
          <a:prstGeom prst="rect">
            <a:avLst/>
          </a:prstGeom>
        </p:spPr>
        <p:txBody>
          <a:bodyPr/>
          <a:lstStyle/>
          <a:p>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Only" preserve="1">
  <p:cSld name="Centered Text">
    <p:spTree>
      <p:nvGrpSpPr>
        <p:cNvPr id="1" name=""/>
        <p:cNvGrpSpPr/>
        <p:nvPr/>
      </p:nvGrpSpPr>
      <p:grpSpPr>
        <a:xfrm>
          <a:off x="0" y="0"/>
          <a:ext cx="0" cy="0"/>
          <a:chOff x="0" y="0"/>
          <a:chExt cx="0" cy="0"/>
        </a:xfrm>
      </p:grpSpPr>
      <p:sp>
        <p:nvSpPr>
          <p:cNvPr id="134" name="PlaceHolder 1"/>
          <p:cNvSpPr>
            <a:spLocks noGrp="1"/>
          </p:cNvSpPr>
          <p:nvPr>
            <p:ph type="subTitle"/>
          </p:nvPr>
        </p:nvSpPr>
        <p:spPr>
          <a:xfrm>
            <a:off x="457200" y="272880"/>
            <a:ext cx="8213760" cy="5234760"/>
          </a:xfrm>
          <a:prstGeom prst="rect">
            <a:avLst/>
          </a:prstGeom>
        </p:spPr>
        <p:txBody>
          <a:bodyPr anchor="ctr"/>
          <a:lstStyle/>
          <a:p>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twoObjAndObj" preserve="1">
  <p:cSld name="Title, 2 Content and Content">
    <p:spTree>
      <p:nvGrpSpPr>
        <p:cNvPr id="1" name=""/>
        <p:cNvGrpSpPr/>
        <p:nvPr/>
      </p:nvGrpSpPr>
      <p:grpSpPr>
        <a:xfrm>
          <a:off x="0" y="0"/>
          <a:ext cx="0" cy="0"/>
          <a:chOff x="0" y="0"/>
          <a:chExt cx="0" cy="0"/>
        </a:xfrm>
      </p:grpSpPr>
      <p:sp>
        <p:nvSpPr>
          <p:cNvPr id="135" name="PlaceHolder 1"/>
          <p:cNvSpPr>
            <a:spLocks noGrp="1"/>
          </p:cNvSpPr>
          <p:nvPr>
            <p:ph type="title"/>
          </p:nvPr>
        </p:nvSpPr>
        <p:spPr>
          <a:xfrm>
            <a:off x="457200" y="272880"/>
            <a:ext cx="8213760" cy="1129320"/>
          </a:xfrm>
          <a:prstGeom prst="rect">
            <a:avLst/>
          </a:prstGeom>
        </p:spPr>
        <p:txBody>
          <a:bodyPr/>
          <a:lstStyle/>
          <a:p>
            <a:endParaRPr/>
          </a:p>
        </p:txBody>
      </p:sp>
      <p:sp>
        <p:nvSpPr>
          <p:cNvPr id="136" name="PlaceHolder 2"/>
          <p:cNvSpPr>
            <a:spLocks noGrp="1"/>
          </p:cNvSpPr>
          <p:nvPr>
            <p:ph type="body"/>
          </p:nvPr>
        </p:nvSpPr>
        <p:spPr>
          <a:xfrm>
            <a:off x="457200" y="1604880"/>
            <a:ext cx="4008240" cy="1888920"/>
          </a:xfrm>
          <a:prstGeom prst="rect">
            <a:avLst/>
          </a:prstGeom>
        </p:spPr>
        <p:txBody>
          <a:bodyPr/>
          <a:lstStyle/>
          <a:p>
            <a:endParaRPr/>
          </a:p>
        </p:txBody>
      </p:sp>
      <p:sp>
        <p:nvSpPr>
          <p:cNvPr id="137" name="PlaceHolder 3"/>
          <p:cNvSpPr>
            <a:spLocks noGrp="1"/>
          </p:cNvSpPr>
          <p:nvPr>
            <p:ph type="body"/>
          </p:nvPr>
        </p:nvSpPr>
        <p:spPr>
          <a:xfrm>
            <a:off x="457200" y="3673800"/>
            <a:ext cx="4008240" cy="1888920"/>
          </a:xfrm>
          <a:prstGeom prst="rect">
            <a:avLst/>
          </a:prstGeom>
        </p:spPr>
        <p:txBody>
          <a:bodyPr/>
          <a:lstStyle/>
          <a:p>
            <a:endParaRPr/>
          </a:p>
        </p:txBody>
      </p:sp>
      <p:sp>
        <p:nvSpPr>
          <p:cNvPr id="138" name="PlaceHolder 4"/>
          <p:cNvSpPr>
            <a:spLocks noGrp="1"/>
          </p:cNvSpPr>
          <p:nvPr>
            <p:ph type="body"/>
          </p:nvPr>
        </p:nvSpPr>
        <p:spPr>
          <a:xfrm>
            <a:off x="4666320" y="1604880"/>
            <a:ext cx="4008240" cy="3960720"/>
          </a:xfrm>
          <a:prstGeom prst="rect">
            <a:avLst/>
          </a:prstGeom>
        </p:spPr>
        <p:txBody>
          <a:bodyPr/>
          <a:lstStyle/>
          <a:p>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AndTwoObj" preserve="1">
  <p:cSld name="Title Content and 2 Content">
    <p:spTree>
      <p:nvGrpSpPr>
        <p:cNvPr id="1" name=""/>
        <p:cNvGrpSpPr/>
        <p:nvPr/>
      </p:nvGrpSpPr>
      <p:grpSpPr>
        <a:xfrm>
          <a:off x="0" y="0"/>
          <a:ext cx="0" cy="0"/>
          <a:chOff x="0" y="0"/>
          <a:chExt cx="0" cy="0"/>
        </a:xfrm>
      </p:grpSpPr>
      <p:sp>
        <p:nvSpPr>
          <p:cNvPr id="139" name="PlaceHolder 1"/>
          <p:cNvSpPr>
            <a:spLocks noGrp="1"/>
          </p:cNvSpPr>
          <p:nvPr>
            <p:ph type="title"/>
          </p:nvPr>
        </p:nvSpPr>
        <p:spPr>
          <a:xfrm>
            <a:off x="457200" y="272880"/>
            <a:ext cx="8213760" cy="1129320"/>
          </a:xfrm>
          <a:prstGeom prst="rect">
            <a:avLst/>
          </a:prstGeom>
        </p:spPr>
        <p:txBody>
          <a:bodyPr/>
          <a:lstStyle/>
          <a:p>
            <a:endParaRPr/>
          </a:p>
        </p:txBody>
      </p:sp>
      <p:sp>
        <p:nvSpPr>
          <p:cNvPr id="140" name="PlaceHolder 2"/>
          <p:cNvSpPr>
            <a:spLocks noGrp="1"/>
          </p:cNvSpPr>
          <p:nvPr>
            <p:ph type="body"/>
          </p:nvPr>
        </p:nvSpPr>
        <p:spPr>
          <a:xfrm>
            <a:off x="457200" y="1604880"/>
            <a:ext cx="4008240" cy="3960720"/>
          </a:xfrm>
          <a:prstGeom prst="rect">
            <a:avLst/>
          </a:prstGeom>
        </p:spPr>
        <p:txBody>
          <a:bodyPr/>
          <a:lstStyle/>
          <a:p>
            <a:endParaRPr/>
          </a:p>
        </p:txBody>
      </p:sp>
      <p:sp>
        <p:nvSpPr>
          <p:cNvPr id="141" name="PlaceHolder 3"/>
          <p:cNvSpPr>
            <a:spLocks noGrp="1"/>
          </p:cNvSpPr>
          <p:nvPr>
            <p:ph type="body"/>
          </p:nvPr>
        </p:nvSpPr>
        <p:spPr>
          <a:xfrm>
            <a:off x="4666320" y="1604880"/>
            <a:ext cx="4008240" cy="1888920"/>
          </a:xfrm>
          <a:prstGeom prst="rect">
            <a:avLst/>
          </a:prstGeom>
        </p:spPr>
        <p:txBody>
          <a:bodyPr/>
          <a:lstStyle/>
          <a:p>
            <a:endParaRPr/>
          </a:p>
        </p:txBody>
      </p:sp>
      <p:sp>
        <p:nvSpPr>
          <p:cNvPr id="142" name="PlaceHolder 4"/>
          <p:cNvSpPr>
            <a:spLocks noGrp="1"/>
          </p:cNvSpPr>
          <p:nvPr>
            <p:ph type="body"/>
          </p:nvPr>
        </p:nvSpPr>
        <p:spPr>
          <a:xfrm>
            <a:off x="4666320" y="3673800"/>
            <a:ext cx="4008240" cy="1888920"/>
          </a:xfrm>
          <a:prstGeom prst="rect">
            <a:avLst/>
          </a:prstGeom>
        </p:spPr>
        <p:txBody>
          <a:bodyPr/>
          <a:lstStyle/>
          <a:p>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woObjOverTx" preserve="1">
  <p:cSld name="Title, 2 Content over Content">
    <p:spTree>
      <p:nvGrpSpPr>
        <p:cNvPr id="1" name=""/>
        <p:cNvGrpSpPr/>
        <p:nvPr/>
      </p:nvGrpSpPr>
      <p:grpSpPr>
        <a:xfrm>
          <a:off x="0" y="0"/>
          <a:ext cx="0" cy="0"/>
          <a:chOff x="0" y="0"/>
          <a:chExt cx="0" cy="0"/>
        </a:xfrm>
      </p:grpSpPr>
      <p:sp>
        <p:nvSpPr>
          <p:cNvPr id="143" name="PlaceHolder 1"/>
          <p:cNvSpPr>
            <a:spLocks noGrp="1"/>
          </p:cNvSpPr>
          <p:nvPr>
            <p:ph type="title"/>
          </p:nvPr>
        </p:nvSpPr>
        <p:spPr>
          <a:xfrm>
            <a:off x="457200" y="272880"/>
            <a:ext cx="8213760" cy="1129320"/>
          </a:xfrm>
          <a:prstGeom prst="rect">
            <a:avLst/>
          </a:prstGeom>
        </p:spPr>
        <p:txBody>
          <a:bodyPr/>
          <a:lstStyle/>
          <a:p>
            <a:endParaRPr/>
          </a:p>
        </p:txBody>
      </p:sp>
      <p:sp>
        <p:nvSpPr>
          <p:cNvPr id="144" name="PlaceHolder 2"/>
          <p:cNvSpPr>
            <a:spLocks noGrp="1"/>
          </p:cNvSpPr>
          <p:nvPr>
            <p:ph type="body"/>
          </p:nvPr>
        </p:nvSpPr>
        <p:spPr>
          <a:xfrm>
            <a:off x="457200" y="1604880"/>
            <a:ext cx="4008240" cy="1888920"/>
          </a:xfrm>
          <a:prstGeom prst="rect">
            <a:avLst/>
          </a:prstGeom>
        </p:spPr>
        <p:txBody>
          <a:bodyPr/>
          <a:lstStyle/>
          <a:p>
            <a:endParaRPr/>
          </a:p>
        </p:txBody>
      </p:sp>
      <p:sp>
        <p:nvSpPr>
          <p:cNvPr id="145" name="PlaceHolder 3"/>
          <p:cNvSpPr>
            <a:spLocks noGrp="1"/>
          </p:cNvSpPr>
          <p:nvPr>
            <p:ph type="body"/>
          </p:nvPr>
        </p:nvSpPr>
        <p:spPr>
          <a:xfrm>
            <a:off x="4666320" y="1604880"/>
            <a:ext cx="4008240" cy="1888920"/>
          </a:xfrm>
          <a:prstGeom prst="rect">
            <a:avLst/>
          </a:prstGeom>
        </p:spPr>
        <p:txBody>
          <a:bodyPr/>
          <a:lstStyle/>
          <a:p>
            <a:endParaRPr/>
          </a:p>
        </p:txBody>
      </p:sp>
      <p:sp>
        <p:nvSpPr>
          <p:cNvPr id="146" name="PlaceHolder 4"/>
          <p:cNvSpPr>
            <a:spLocks noGrp="1"/>
          </p:cNvSpPr>
          <p:nvPr>
            <p:ph type="body"/>
          </p:nvPr>
        </p:nvSpPr>
        <p:spPr>
          <a:xfrm>
            <a:off x="457200" y="3673800"/>
            <a:ext cx="8213760" cy="1888920"/>
          </a:xfrm>
          <a:prstGeom prst="rect">
            <a:avLst/>
          </a:prstGeom>
        </p:spPr>
        <p:txBody>
          <a:bodyPr/>
          <a:lstStyle/>
          <a:p>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OverTx" preserve="1">
  <p:cSld name="Title, Content over Content">
    <p:spTree>
      <p:nvGrpSpPr>
        <p:cNvPr id="1" name=""/>
        <p:cNvGrpSpPr/>
        <p:nvPr/>
      </p:nvGrpSpPr>
      <p:grpSpPr>
        <a:xfrm>
          <a:off x="0" y="0"/>
          <a:ext cx="0" cy="0"/>
          <a:chOff x="0" y="0"/>
          <a:chExt cx="0" cy="0"/>
        </a:xfrm>
      </p:grpSpPr>
      <p:sp>
        <p:nvSpPr>
          <p:cNvPr id="147" name="PlaceHolder 1"/>
          <p:cNvSpPr>
            <a:spLocks noGrp="1"/>
          </p:cNvSpPr>
          <p:nvPr>
            <p:ph type="title"/>
          </p:nvPr>
        </p:nvSpPr>
        <p:spPr>
          <a:xfrm>
            <a:off x="457200" y="272880"/>
            <a:ext cx="8213760" cy="1129320"/>
          </a:xfrm>
          <a:prstGeom prst="rect">
            <a:avLst/>
          </a:prstGeom>
        </p:spPr>
        <p:txBody>
          <a:bodyPr/>
          <a:lstStyle/>
          <a:p>
            <a:endParaRPr/>
          </a:p>
        </p:txBody>
      </p:sp>
      <p:sp>
        <p:nvSpPr>
          <p:cNvPr id="148" name="PlaceHolder 2"/>
          <p:cNvSpPr>
            <a:spLocks noGrp="1"/>
          </p:cNvSpPr>
          <p:nvPr>
            <p:ph type="body"/>
          </p:nvPr>
        </p:nvSpPr>
        <p:spPr>
          <a:xfrm>
            <a:off x="457200" y="1604880"/>
            <a:ext cx="8213760" cy="1888920"/>
          </a:xfrm>
          <a:prstGeom prst="rect">
            <a:avLst/>
          </a:prstGeom>
        </p:spPr>
        <p:txBody>
          <a:bodyPr/>
          <a:lstStyle/>
          <a:p>
            <a:endParaRPr/>
          </a:p>
        </p:txBody>
      </p:sp>
      <p:sp>
        <p:nvSpPr>
          <p:cNvPr id="149" name="PlaceHolder 3"/>
          <p:cNvSpPr>
            <a:spLocks noGrp="1"/>
          </p:cNvSpPr>
          <p:nvPr>
            <p:ph type="body"/>
          </p:nvPr>
        </p:nvSpPr>
        <p:spPr>
          <a:xfrm>
            <a:off x="457200" y="3673800"/>
            <a:ext cx="8213760" cy="1888920"/>
          </a:xfrm>
          <a:prstGeom prst="rect">
            <a:avLst/>
          </a:prstGeom>
        </p:spPr>
        <p:txBody>
          <a:bodyPr/>
          <a:lstStyle/>
          <a:p>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fourObj" preserve="1">
  <p:cSld name="Title, 4 Content">
    <p:spTree>
      <p:nvGrpSpPr>
        <p:cNvPr id="1" name=""/>
        <p:cNvGrpSpPr/>
        <p:nvPr/>
      </p:nvGrpSpPr>
      <p:grpSpPr>
        <a:xfrm>
          <a:off x="0" y="0"/>
          <a:ext cx="0" cy="0"/>
          <a:chOff x="0" y="0"/>
          <a:chExt cx="0" cy="0"/>
        </a:xfrm>
      </p:grpSpPr>
      <p:sp>
        <p:nvSpPr>
          <p:cNvPr id="150" name="PlaceHolder 1"/>
          <p:cNvSpPr>
            <a:spLocks noGrp="1"/>
          </p:cNvSpPr>
          <p:nvPr>
            <p:ph type="title"/>
          </p:nvPr>
        </p:nvSpPr>
        <p:spPr>
          <a:xfrm>
            <a:off x="457200" y="272880"/>
            <a:ext cx="8213760" cy="1129320"/>
          </a:xfrm>
          <a:prstGeom prst="rect">
            <a:avLst/>
          </a:prstGeom>
        </p:spPr>
        <p:txBody>
          <a:bodyPr/>
          <a:lstStyle/>
          <a:p>
            <a:endParaRPr/>
          </a:p>
        </p:txBody>
      </p:sp>
      <p:sp>
        <p:nvSpPr>
          <p:cNvPr id="151" name="PlaceHolder 2"/>
          <p:cNvSpPr>
            <a:spLocks noGrp="1"/>
          </p:cNvSpPr>
          <p:nvPr>
            <p:ph type="body"/>
          </p:nvPr>
        </p:nvSpPr>
        <p:spPr>
          <a:xfrm>
            <a:off x="457200" y="1604880"/>
            <a:ext cx="4008240" cy="1888920"/>
          </a:xfrm>
          <a:prstGeom prst="rect">
            <a:avLst/>
          </a:prstGeom>
        </p:spPr>
        <p:txBody>
          <a:bodyPr/>
          <a:lstStyle/>
          <a:p>
            <a:endParaRPr/>
          </a:p>
        </p:txBody>
      </p:sp>
      <p:sp>
        <p:nvSpPr>
          <p:cNvPr id="152" name="PlaceHolder 3"/>
          <p:cNvSpPr>
            <a:spLocks noGrp="1"/>
          </p:cNvSpPr>
          <p:nvPr>
            <p:ph type="body"/>
          </p:nvPr>
        </p:nvSpPr>
        <p:spPr>
          <a:xfrm>
            <a:off x="4666320" y="1604880"/>
            <a:ext cx="4008240" cy="1888920"/>
          </a:xfrm>
          <a:prstGeom prst="rect">
            <a:avLst/>
          </a:prstGeom>
        </p:spPr>
        <p:txBody>
          <a:bodyPr/>
          <a:lstStyle/>
          <a:p>
            <a:endParaRPr/>
          </a:p>
        </p:txBody>
      </p:sp>
      <p:sp>
        <p:nvSpPr>
          <p:cNvPr id="153" name="PlaceHolder 4"/>
          <p:cNvSpPr>
            <a:spLocks noGrp="1"/>
          </p:cNvSpPr>
          <p:nvPr>
            <p:ph type="body"/>
          </p:nvPr>
        </p:nvSpPr>
        <p:spPr>
          <a:xfrm>
            <a:off x="4666320" y="3673800"/>
            <a:ext cx="4008240" cy="1888920"/>
          </a:xfrm>
          <a:prstGeom prst="rect">
            <a:avLst/>
          </a:prstGeom>
        </p:spPr>
        <p:txBody>
          <a:bodyPr/>
          <a:lstStyle/>
          <a:p>
            <a:endParaRPr/>
          </a:p>
        </p:txBody>
      </p:sp>
      <p:sp>
        <p:nvSpPr>
          <p:cNvPr id="154" name="PlaceHolder 5"/>
          <p:cNvSpPr>
            <a:spLocks noGrp="1"/>
          </p:cNvSpPr>
          <p:nvPr>
            <p:ph type="body"/>
          </p:nvPr>
        </p:nvSpPr>
        <p:spPr>
          <a:xfrm>
            <a:off x="457200" y="3673800"/>
            <a:ext cx="4008240" cy="1888920"/>
          </a:xfrm>
          <a:prstGeom prst="rect">
            <a:avLst/>
          </a:prstGeom>
        </p:spPr>
        <p:txBody>
          <a:bodyPr/>
          <a:lstStyle/>
          <a:p>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blank" preserve="1">
  <p:cSld name="Title, 6 Content">
    <p:spTree>
      <p:nvGrpSpPr>
        <p:cNvPr id="1" name=""/>
        <p:cNvGrpSpPr/>
        <p:nvPr/>
      </p:nvGrpSpPr>
      <p:grpSpPr>
        <a:xfrm>
          <a:off x="0" y="0"/>
          <a:ext cx="0" cy="0"/>
          <a:chOff x="0" y="0"/>
          <a:chExt cx="0" cy="0"/>
        </a:xfrm>
      </p:grpSpPr>
      <p:pic>
        <p:nvPicPr>
          <p:cNvPr id="5" name="Picture 7"/>
          <p:cNvPicPr>
            <a:picLocks noChangeAspect="1" noChangeArrowheads="1"/>
          </p:cNvPicPr>
          <p:nvPr/>
        </p:nvPicPr>
        <p:blipFill>
          <a:blip r:embed="rId2" cstate="print"/>
          <a:srcRect/>
          <a:stretch>
            <a:fillRect/>
          </a:stretch>
        </p:blipFill>
        <p:spPr bwMode="auto">
          <a:xfrm>
            <a:off x="2081213" y="1604963"/>
            <a:ext cx="4964112" cy="3960812"/>
          </a:xfrm>
          <a:prstGeom prst="rect">
            <a:avLst/>
          </a:prstGeom>
          <a:noFill/>
          <a:ln w="9525">
            <a:noFill/>
            <a:miter lim="800000"/>
            <a:headEnd/>
            <a:tailEnd/>
          </a:ln>
        </p:spPr>
      </p:pic>
      <p:pic>
        <p:nvPicPr>
          <p:cNvPr id="6" name="Picture 8"/>
          <p:cNvPicPr>
            <a:picLocks noChangeAspect="1" noChangeArrowheads="1"/>
          </p:cNvPicPr>
          <p:nvPr/>
        </p:nvPicPr>
        <p:blipFill>
          <a:blip r:embed="rId2" cstate="print"/>
          <a:srcRect/>
          <a:stretch>
            <a:fillRect/>
          </a:stretch>
        </p:blipFill>
        <p:spPr bwMode="auto">
          <a:xfrm>
            <a:off x="2081213" y="1604963"/>
            <a:ext cx="4964112" cy="3960812"/>
          </a:xfrm>
          <a:prstGeom prst="rect">
            <a:avLst/>
          </a:prstGeom>
          <a:noFill/>
          <a:ln w="9525">
            <a:noFill/>
            <a:miter lim="800000"/>
            <a:headEnd/>
            <a:tailEnd/>
          </a:ln>
        </p:spPr>
      </p:pic>
      <p:sp>
        <p:nvSpPr>
          <p:cNvPr id="155" name="PlaceHolder 1"/>
          <p:cNvSpPr>
            <a:spLocks noGrp="1"/>
          </p:cNvSpPr>
          <p:nvPr>
            <p:ph type="title"/>
          </p:nvPr>
        </p:nvSpPr>
        <p:spPr>
          <a:xfrm>
            <a:off x="457200" y="272880"/>
            <a:ext cx="8213760" cy="1129320"/>
          </a:xfrm>
          <a:prstGeom prst="rect">
            <a:avLst/>
          </a:prstGeom>
        </p:spPr>
        <p:txBody>
          <a:bodyPr/>
          <a:lstStyle/>
          <a:p>
            <a:endParaRPr/>
          </a:p>
        </p:txBody>
      </p:sp>
      <p:sp>
        <p:nvSpPr>
          <p:cNvPr id="156" name="PlaceHolder 2"/>
          <p:cNvSpPr>
            <a:spLocks noGrp="1"/>
          </p:cNvSpPr>
          <p:nvPr>
            <p:ph type="body"/>
          </p:nvPr>
        </p:nvSpPr>
        <p:spPr>
          <a:xfrm>
            <a:off x="457200" y="1604880"/>
            <a:ext cx="8213760" cy="3960720"/>
          </a:xfrm>
          <a:prstGeom prst="rect">
            <a:avLst/>
          </a:prstGeom>
        </p:spPr>
        <p:txBody>
          <a:bodyPr/>
          <a:lstStyle/>
          <a:p>
            <a:endParaRPr/>
          </a:p>
        </p:txBody>
      </p:sp>
      <p:sp>
        <p:nvSpPr>
          <p:cNvPr id="157" name="PlaceHolder 3"/>
          <p:cNvSpPr>
            <a:spLocks noGrp="1"/>
          </p:cNvSpPr>
          <p:nvPr>
            <p:ph type="body"/>
          </p:nvPr>
        </p:nvSpPr>
        <p:spPr>
          <a:xfrm>
            <a:off x="457200" y="1604880"/>
            <a:ext cx="8213760" cy="3960720"/>
          </a:xfrm>
          <a:prstGeom prst="rect">
            <a:avLst/>
          </a:prstGeom>
        </p:spPr>
        <p:txBody>
          <a:bodyPr/>
          <a:lstStyle/>
          <a:p>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13" Type="http://schemas.openxmlformats.org/officeDocument/2006/relationships/theme" Target="../theme/theme3.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slideLayout" Target="../slideLayouts/slideLayout36.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 Id="rId14" Type="http://schemas.openxmlformats.org/officeDocument/2006/relationships/image" Target="../media/image1.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4.xml"/><Relationship Id="rId13" Type="http://schemas.openxmlformats.org/officeDocument/2006/relationships/theme" Target="../theme/theme4.xml"/><Relationship Id="rId3" Type="http://schemas.openxmlformats.org/officeDocument/2006/relationships/slideLayout" Target="../slideLayouts/slideLayout39.xml"/><Relationship Id="rId7" Type="http://schemas.openxmlformats.org/officeDocument/2006/relationships/slideLayout" Target="../slideLayouts/slideLayout43.xml"/><Relationship Id="rId12" Type="http://schemas.openxmlformats.org/officeDocument/2006/relationships/slideLayout" Target="../slideLayouts/slideLayout48.xml"/><Relationship Id="rId2" Type="http://schemas.openxmlformats.org/officeDocument/2006/relationships/slideLayout" Target="../slideLayouts/slideLayout38.xml"/><Relationship Id="rId1" Type="http://schemas.openxmlformats.org/officeDocument/2006/relationships/slideLayout" Target="../slideLayouts/slideLayout37.xml"/><Relationship Id="rId6" Type="http://schemas.openxmlformats.org/officeDocument/2006/relationships/slideLayout" Target="../slideLayouts/slideLayout42.xml"/><Relationship Id="rId11" Type="http://schemas.openxmlformats.org/officeDocument/2006/relationships/slideLayout" Target="../slideLayouts/slideLayout47.xml"/><Relationship Id="rId5" Type="http://schemas.openxmlformats.org/officeDocument/2006/relationships/slideLayout" Target="../slideLayouts/slideLayout41.xml"/><Relationship Id="rId10" Type="http://schemas.openxmlformats.org/officeDocument/2006/relationships/slideLayout" Target="../slideLayouts/slideLayout46.xml"/><Relationship Id="rId4" Type="http://schemas.openxmlformats.org/officeDocument/2006/relationships/slideLayout" Target="../slideLayouts/slideLayout40.xml"/><Relationship Id="rId9" Type="http://schemas.openxmlformats.org/officeDocument/2006/relationships/slideLayout" Target="../slideLayouts/slideLayout45.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CustomShape 1"/>
          <p:cNvSpPr>
            <a:spLocks noChangeArrowheads="1"/>
          </p:cNvSpPr>
          <p:nvPr/>
        </p:nvSpPr>
        <p:spPr bwMode="auto">
          <a:xfrm>
            <a:off x="0" y="4751388"/>
            <a:ext cx="9142413" cy="2111375"/>
          </a:xfrm>
          <a:prstGeom prst="rect">
            <a:avLst/>
          </a:prstGeom>
          <a:solidFill>
            <a:srgbClr val="FFFFFF"/>
          </a:solidFill>
          <a:ln w="9525">
            <a:noFill/>
            <a:miter lim="800000"/>
            <a:headEnd/>
            <a:tailEnd/>
          </a:ln>
        </p:spPr>
        <p:txBody>
          <a:bodyPr/>
          <a:lstStyle/>
          <a:p>
            <a:endParaRPr lang="th-TH"/>
          </a:p>
        </p:txBody>
      </p:sp>
      <p:sp>
        <p:nvSpPr>
          <p:cNvPr id="1027" name="CustomShape 2"/>
          <p:cNvSpPr>
            <a:spLocks noChangeArrowheads="1"/>
          </p:cNvSpPr>
          <p:nvPr/>
        </p:nvSpPr>
        <p:spPr bwMode="auto">
          <a:xfrm>
            <a:off x="7315200" y="0"/>
            <a:ext cx="1827213" cy="6856413"/>
          </a:xfrm>
          <a:prstGeom prst="rect">
            <a:avLst/>
          </a:prstGeom>
          <a:solidFill>
            <a:srgbClr val="FFFFFF"/>
          </a:solidFill>
          <a:ln w="9525">
            <a:noFill/>
            <a:miter lim="800000"/>
            <a:headEnd/>
            <a:tailEnd/>
          </a:ln>
        </p:spPr>
        <p:txBody>
          <a:bodyPr/>
          <a:lstStyle/>
          <a:p>
            <a:endParaRPr lang="th-TH"/>
          </a:p>
        </p:txBody>
      </p:sp>
      <p:sp>
        <p:nvSpPr>
          <p:cNvPr id="1028" name="CustomShape 3"/>
          <p:cNvSpPr>
            <a:spLocks noChangeArrowheads="1"/>
          </p:cNvSpPr>
          <p:nvPr/>
        </p:nvSpPr>
        <p:spPr bwMode="auto">
          <a:xfrm>
            <a:off x="0" y="4751388"/>
            <a:ext cx="9142413" cy="2111375"/>
          </a:xfrm>
          <a:prstGeom prst="rect">
            <a:avLst/>
          </a:prstGeom>
          <a:solidFill>
            <a:srgbClr val="FFFFFF"/>
          </a:solidFill>
          <a:ln w="9525">
            <a:noFill/>
            <a:miter lim="800000"/>
            <a:headEnd/>
            <a:tailEnd/>
          </a:ln>
        </p:spPr>
        <p:txBody>
          <a:bodyPr/>
          <a:lstStyle/>
          <a:p>
            <a:endParaRPr lang="th-TH"/>
          </a:p>
        </p:txBody>
      </p:sp>
      <p:sp>
        <p:nvSpPr>
          <p:cNvPr id="1029" name="CustomShape 4"/>
          <p:cNvSpPr>
            <a:spLocks noChangeArrowheads="1"/>
          </p:cNvSpPr>
          <p:nvPr/>
        </p:nvSpPr>
        <p:spPr bwMode="auto">
          <a:xfrm>
            <a:off x="6105525" y="0"/>
            <a:ext cx="3036888" cy="6856413"/>
          </a:xfrm>
          <a:prstGeom prst="rect">
            <a:avLst/>
          </a:prstGeom>
          <a:solidFill>
            <a:srgbClr val="FFFFFF"/>
          </a:solidFill>
          <a:ln w="9525">
            <a:noFill/>
            <a:miter lim="800000"/>
            <a:headEnd/>
            <a:tailEnd/>
          </a:ln>
        </p:spPr>
        <p:txBody>
          <a:bodyPr/>
          <a:lstStyle/>
          <a:p>
            <a:endParaRPr lang="th-TH"/>
          </a:p>
        </p:txBody>
      </p:sp>
      <p:sp>
        <p:nvSpPr>
          <p:cNvPr id="1030" name="PlaceHolder 5"/>
          <p:cNvSpPr>
            <a:spLocks noGrp="1"/>
          </p:cNvSpPr>
          <p:nvPr>
            <p:ph type="title"/>
          </p:nvPr>
        </p:nvSpPr>
        <p:spPr bwMode="auto">
          <a:xfrm>
            <a:off x="457200" y="273050"/>
            <a:ext cx="8213725" cy="11287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smtClean="0"/>
              <a:t>Click to edit the title text format</a:t>
            </a:r>
            <a:endParaRPr lang="th-TH" smtClean="0"/>
          </a:p>
        </p:txBody>
      </p:sp>
      <p:sp>
        <p:nvSpPr>
          <p:cNvPr id="5" name="PlaceHolder 6"/>
          <p:cNvSpPr>
            <a:spLocks noGrp="1"/>
          </p:cNvSpPr>
          <p:nvPr>
            <p:ph type="body"/>
          </p:nvPr>
        </p:nvSpPr>
        <p:spPr>
          <a:xfrm>
            <a:off x="457200" y="1604963"/>
            <a:ext cx="8213725" cy="3960812"/>
          </a:xfrm>
          <a:prstGeom prst="rect">
            <a:avLst/>
          </a:prstGeom>
        </p:spPr>
        <p:txBody>
          <a:bodyPr lIns="0" tIns="0" rIns="0" bIns="0"/>
          <a:lstStyle/>
          <a:p>
            <a:r>
              <a:rPr lang="en-US"/>
              <a:t>Click to edit the outline text format</a:t>
            </a:r>
            <a:endParaRPr/>
          </a:p>
          <a:p>
            <a:pPr lvl="1"/>
            <a:r>
              <a:rPr lang="en-US"/>
              <a:t>Second Outline Level</a:t>
            </a:r>
            <a:endParaRPr/>
          </a:p>
          <a:p>
            <a:pPr lvl="2"/>
            <a:r>
              <a:rPr lang="en-US"/>
              <a:t>Third Outline Level</a:t>
            </a:r>
            <a:endParaRPr/>
          </a:p>
          <a:p>
            <a:pPr lvl="3"/>
            <a:r>
              <a:rPr lang="en-US"/>
              <a:t>Fourth Outline Level</a:t>
            </a:r>
            <a:endParaRPr/>
          </a:p>
          <a:p>
            <a:pPr lvl="4"/>
            <a:r>
              <a:rPr lang="en-US"/>
              <a:t>Fifth Outline Level</a:t>
            </a:r>
            <a:endParaRPr/>
          </a:p>
          <a:p>
            <a:pPr lvl="5"/>
            <a:r>
              <a:rPr lang="en-US"/>
              <a:t>Sixth Outline Level</a:t>
            </a:r>
            <a:endParaRPr/>
          </a:p>
          <a:p>
            <a:pPr lvl="6"/>
            <a:r>
              <a:rPr lang="en-US"/>
              <a:t>Seventh Outline Level</a:t>
            </a:r>
            <a:endParaRPr/>
          </a:p>
        </p:txBody>
      </p:sp>
    </p:spTree>
  </p:cSld>
  <p:clrMap bg1="lt1" tx1="dk1" bg2="lt2" tx2="dk2" accent1="accent1" accent2="accent2" accent3="accent3" accent4="accent4" accent5="accent5" accent6="accent6" hlink="hlink" folHlink="folHlink"/>
  <p:sldLayoutIdLst>
    <p:sldLayoutId id="2147483704" r:id="rId1"/>
    <p:sldLayoutId id="2147483705" r:id="rId2"/>
    <p:sldLayoutId id="2147483706" r:id="rId3"/>
    <p:sldLayoutId id="2147483707" r:id="rId4"/>
    <p:sldLayoutId id="2147483708" r:id="rId5"/>
    <p:sldLayoutId id="2147483709" r:id="rId6"/>
    <p:sldLayoutId id="2147483710" r:id="rId7"/>
    <p:sldLayoutId id="2147483711" r:id="rId8"/>
    <p:sldLayoutId id="2147483712" r:id="rId9"/>
    <p:sldLayoutId id="2147483713" r:id="rId10"/>
    <p:sldLayoutId id="2147483714" r:id="rId11"/>
    <p:sldLayoutId id="2147483748" r:id="rId12"/>
  </p:sldLayoutIdLst>
  <p:txStyles>
    <p:titleStyle>
      <a:lvl1pPr algn="ctr" rtl="0" eaLnBrk="0" fontAlgn="base" hangingPunct="0">
        <a:spcBef>
          <a:spcPct val="0"/>
        </a:spcBef>
        <a:spcAft>
          <a:spcPct val="0"/>
        </a:spcAft>
        <a:defRPr sz="4400">
          <a:solidFill>
            <a:schemeClr val="tx2"/>
          </a:solidFill>
          <a:latin typeface="Arial" pitchFamily="34" charset="0"/>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0" fontAlgn="base" hangingPunct="0">
        <a:spcBef>
          <a:spcPct val="0"/>
        </a:spcBef>
        <a:spcAft>
          <a:spcPct val="0"/>
        </a:spcAft>
        <a:defRPr sz="4400">
          <a:solidFill>
            <a:schemeClr val="tx2"/>
          </a:solidFill>
          <a:latin typeface="Arial" pitchFamily="34" charset="0"/>
        </a:defRPr>
      </a:lvl6pPr>
      <a:lvl7pPr marL="914400" algn="ctr" rtl="0" eaLnBrk="0" fontAlgn="base" hangingPunct="0">
        <a:spcBef>
          <a:spcPct val="0"/>
        </a:spcBef>
        <a:spcAft>
          <a:spcPct val="0"/>
        </a:spcAft>
        <a:defRPr sz="4400">
          <a:solidFill>
            <a:schemeClr val="tx2"/>
          </a:solidFill>
          <a:latin typeface="Arial" pitchFamily="34" charset="0"/>
        </a:defRPr>
      </a:lvl7pPr>
      <a:lvl8pPr marL="1371600" algn="ctr" rtl="0" eaLnBrk="0" fontAlgn="base" hangingPunct="0">
        <a:spcBef>
          <a:spcPct val="0"/>
        </a:spcBef>
        <a:spcAft>
          <a:spcPct val="0"/>
        </a:spcAft>
        <a:defRPr sz="4400">
          <a:solidFill>
            <a:schemeClr val="tx2"/>
          </a:solidFill>
          <a:latin typeface="Arial" pitchFamily="34" charset="0"/>
        </a:defRPr>
      </a:lvl8pPr>
      <a:lvl9pPr marL="1828800" algn="ctr" rtl="0" eaLnBrk="0" fontAlgn="base" hangingPunct="0">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itchFamily="34" charset="0"/>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defRPr>
      </a:lvl9pPr>
    </p:bodyStyle>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50" name="CustomShape 1"/>
          <p:cNvSpPr>
            <a:spLocks noChangeArrowheads="1"/>
          </p:cNvSpPr>
          <p:nvPr/>
        </p:nvSpPr>
        <p:spPr bwMode="auto">
          <a:xfrm>
            <a:off x="0" y="4751388"/>
            <a:ext cx="9142413" cy="2111375"/>
          </a:xfrm>
          <a:prstGeom prst="rect">
            <a:avLst/>
          </a:prstGeom>
          <a:solidFill>
            <a:srgbClr val="FFFFFF"/>
          </a:solidFill>
          <a:ln w="9525">
            <a:noFill/>
            <a:miter lim="800000"/>
            <a:headEnd/>
            <a:tailEnd/>
          </a:ln>
        </p:spPr>
        <p:txBody>
          <a:bodyPr/>
          <a:lstStyle/>
          <a:p>
            <a:endParaRPr lang="th-TH"/>
          </a:p>
        </p:txBody>
      </p:sp>
      <p:sp>
        <p:nvSpPr>
          <p:cNvPr id="2051" name="CustomShape 2"/>
          <p:cNvSpPr>
            <a:spLocks noChangeArrowheads="1"/>
          </p:cNvSpPr>
          <p:nvPr/>
        </p:nvSpPr>
        <p:spPr bwMode="auto">
          <a:xfrm>
            <a:off x="7315200" y="0"/>
            <a:ext cx="1827213" cy="6856413"/>
          </a:xfrm>
          <a:prstGeom prst="rect">
            <a:avLst/>
          </a:prstGeom>
          <a:solidFill>
            <a:srgbClr val="FFFFFF"/>
          </a:solidFill>
          <a:ln w="9525">
            <a:noFill/>
            <a:miter lim="800000"/>
            <a:headEnd/>
            <a:tailEnd/>
          </a:ln>
        </p:spPr>
        <p:txBody>
          <a:bodyPr/>
          <a:lstStyle/>
          <a:p>
            <a:endParaRPr lang="th-TH"/>
          </a:p>
        </p:txBody>
      </p:sp>
      <p:sp>
        <p:nvSpPr>
          <p:cNvPr id="2052" name="PlaceHolder 3"/>
          <p:cNvSpPr>
            <a:spLocks noGrp="1"/>
          </p:cNvSpPr>
          <p:nvPr>
            <p:ph type="title"/>
          </p:nvPr>
        </p:nvSpPr>
        <p:spPr bwMode="auto">
          <a:xfrm>
            <a:off x="457200" y="273050"/>
            <a:ext cx="8213725" cy="11287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smtClean="0"/>
              <a:t>Click to edit the title text format</a:t>
            </a:r>
            <a:endParaRPr lang="th-TH" smtClean="0"/>
          </a:p>
        </p:txBody>
      </p:sp>
      <p:sp>
        <p:nvSpPr>
          <p:cNvPr id="43" name="PlaceHolder 4"/>
          <p:cNvSpPr>
            <a:spLocks noGrp="1"/>
          </p:cNvSpPr>
          <p:nvPr>
            <p:ph type="body"/>
          </p:nvPr>
        </p:nvSpPr>
        <p:spPr>
          <a:xfrm>
            <a:off x="457200" y="1604963"/>
            <a:ext cx="8213725" cy="3960812"/>
          </a:xfrm>
          <a:prstGeom prst="rect">
            <a:avLst/>
          </a:prstGeom>
        </p:spPr>
        <p:txBody>
          <a:bodyPr lIns="0" tIns="0" rIns="0" bIns="0"/>
          <a:lstStyle/>
          <a:p>
            <a:r>
              <a:rPr lang="en-US"/>
              <a:t>Click to edit the outline text format</a:t>
            </a:r>
            <a:endParaRPr/>
          </a:p>
          <a:p>
            <a:pPr lvl="1"/>
            <a:r>
              <a:rPr lang="en-US"/>
              <a:t>Second Outline Level</a:t>
            </a:r>
            <a:endParaRPr/>
          </a:p>
          <a:p>
            <a:pPr lvl="2"/>
            <a:r>
              <a:rPr lang="en-US"/>
              <a:t>Third Outline Level</a:t>
            </a:r>
            <a:endParaRPr/>
          </a:p>
          <a:p>
            <a:pPr lvl="3"/>
            <a:r>
              <a:rPr lang="en-US"/>
              <a:t>Fourth Outline Level</a:t>
            </a:r>
            <a:endParaRPr/>
          </a:p>
          <a:p>
            <a:pPr lvl="4"/>
            <a:r>
              <a:rPr lang="en-US"/>
              <a:t>Fifth Outline Level</a:t>
            </a:r>
            <a:endParaRPr/>
          </a:p>
          <a:p>
            <a:pPr lvl="5"/>
            <a:r>
              <a:rPr lang="en-US"/>
              <a:t>Sixth Outline Level</a:t>
            </a:r>
            <a:endParaRPr/>
          </a:p>
          <a:p>
            <a:pPr lvl="6"/>
            <a:r>
              <a:rPr lang="en-US"/>
              <a:t>Seventh Outline Level</a:t>
            </a:r>
            <a:endParaRPr/>
          </a:p>
        </p:txBody>
      </p:sp>
    </p:spTree>
  </p:cSld>
  <p:clrMap bg1="lt1" tx1="dk1" bg2="lt2" tx2="dk2" accent1="accent1" accent2="accent2" accent3="accent3" accent4="accent4" accent5="accent5" accent6="accent6" hlink="hlink" folHlink="folHlink"/>
  <p:sldLayoutIdLst>
    <p:sldLayoutId id="2147483715" r:id="rId1"/>
    <p:sldLayoutId id="2147483716" r:id="rId2"/>
    <p:sldLayoutId id="2147483717" r:id="rId3"/>
    <p:sldLayoutId id="2147483718" r:id="rId4"/>
    <p:sldLayoutId id="2147483719" r:id="rId5"/>
    <p:sldLayoutId id="2147483720" r:id="rId6"/>
    <p:sldLayoutId id="2147483721" r:id="rId7"/>
    <p:sldLayoutId id="2147483722" r:id="rId8"/>
    <p:sldLayoutId id="2147483723" r:id="rId9"/>
    <p:sldLayoutId id="2147483724" r:id="rId10"/>
    <p:sldLayoutId id="2147483725" r:id="rId11"/>
    <p:sldLayoutId id="2147483749" r:id="rId12"/>
  </p:sldLayoutIdLst>
  <p:txStyles>
    <p:titleStyle>
      <a:lvl1pPr algn="ctr" rtl="0" eaLnBrk="0" fontAlgn="base" hangingPunct="0">
        <a:spcBef>
          <a:spcPct val="0"/>
        </a:spcBef>
        <a:spcAft>
          <a:spcPct val="0"/>
        </a:spcAft>
        <a:defRPr sz="4400">
          <a:solidFill>
            <a:schemeClr val="tx2"/>
          </a:solidFill>
          <a:latin typeface="Arial" pitchFamily="34" charset="0"/>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0" fontAlgn="base" hangingPunct="0">
        <a:spcBef>
          <a:spcPct val="0"/>
        </a:spcBef>
        <a:spcAft>
          <a:spcPct val="0"/>
        </a:spcAft>
        <a:defRPr sz="4400">
          <a:solidFill>
            <a:schemeClr val="tx2"/>
          </a:solidFill>
          <a:latin typeface="Arial" pitchFamily="34" charset="0"/>
        </a:defRPr>
      </a:lvl6pPr>
      <a:lvl7pPr marL="914400" algn="ctr" rtl="0" eaLnBrk="0" fontAlgn="base" hangingPunct="0">
        <a:spcBef>
          <a:spcPct val="0"/>
        </a:spcBef>
        <a:spcAft>
          <a:spcPct val="0"/>
        </a:spcAft>
        <a:defRPr sz="4400">
          <a:solidFill>
            <a:schemeClr val="tx2"/>
          </a:solidFill>
          <a:latin typeface="Arial" pitchFamily="34" charset="0"/>
        </a:defRPr>
      </a:lvl7pPr>
      <a:lvl8pPr marL="1371600" algn="ctr" rtl="0" eaLnBrk="0" fontAlgn="base" hangingPunct="0">
        <a:spcBef>
          <a:spcPct val="0"/>
        </a:spcBef>
        <a:spcAft>
          <a:spcPct val="0"/>
        </a:spcAft>
        <a:defRPr sz="4400">
          <a:solidFill>
            <a:schemeClr val="tx2"/>
          </a:solidFill>
          <a:latin typeface="Arial" pitchFamily="34" charset="0"/>
        </a:defRPr>
      </a:lvl8pPr>
      <a:lvl9pPr marL="1828800" algn="ctr" rtl="0" eaLnBrk="0" fontAlgn="base" hangingPunct="0">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itchFamily="34" charset="0"/>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defRPr>
      </a:lvl9pPr>
    </p:bodyStyle>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4" name="CustomShape 1"/>
          <p:cNvSpPr>
            <a:spLocks noChangeArrowheads="1"/>
          </p:cNvSpPr>
          <p:nvPr/>
        </p:nvSpPr>
        <p:spPr bwMode="auto">
          <a:xfrm>
            <a:off x="0" y="4751388"/>
            <a:ext cx="9142413" cy="2111375"/>
          </a:xfrm>
          <a:prstGeom prst="rect">
            <a:avLst/>
          </a:prstGeom>
          <a:solidFill>
            <a:srgbClr val="FFFFFF"/>
          </a:solidFill>
          <a:ln w="9525">
            <a:noFill/>
            <a:miter lim="800000"/>
            <a:headEnd/>
            <a:tailEnd/>
          </a:ln>
        </p:spPr>
        <p:txBody>
          <a:bodyPr/>
          <a:lstStyle/>
          <a:p>
            <a:endParaRPr lang="th-TH"/>
          </a:p>
        </p:txBody>
      </p:sp>
      <p:sp>
        <p:nvSpPr>
          <p:cNvPr id="3075" name="CustomShape 2"/>
          <p:cNvSpPr>
            <a:spLocks noChangeArrowheads="1"/>
          </p:cNvSpPr>
          <p:nvPr/>
        </p:nvSpPr>
        <p:spPr bwMode="auto">
          <a:xfrm>
            <a:off x="7315200" y="0"/>
            <a:ext cx="1827213" cy="6856413"/>
          </a:xfrm>
          <a:prstGeom prst="rect">
            <a:avLst/>
          </a:prstGeom>
          <a:solidFill>
            <a:srgbClr val="FFFFFF"/>
          </a:solidFill>
          <a:ln w="9525">
            <a:noFill/>
            <a:miter lim="800000"/>
            <a:headEnd/>
            <a:tailEnd/>
          </a:ln>
        </p:spPr>
        <p:txBody>
          <a:bodyPr/>
          <a:lstStyle/>
          <a:p>
            <a:endParaRPr lang="th-TH"/>
          </a:p>
        </p:txBody>
      </p:sp>
      <p:sp>
        <p:nvSpPr>
          <p:cNvPr id="3076" name="CustomShape 3"/>
          <p:cNvSpPr>
            <a:spLocks noChangeArrowheads="1"/>
          </p:cNvSpPr>
          <p:nvPr/>
        </p:nvSpPr>
        <p:spPr bwMode="auto">
          <a:xfrm>
            <a:off x="0" y="4751388"/>
            <a:ext cx="9142413" cy="2111375"/>
          </a:xfrm>
          <a:prstGeom prst="rect">
            <a:avLst/>
          </a:prstGeom>
          <a:solidFill>
            <a:srgbClr val="FFFFFF"/>
          </a:solidFill>
          <a:ln w="9525">
            <a:noFill/>
            <a:miter lim="800000"/>
            <a:headEnd/>
            <a:tailEnd/>
          </a:ln>
        </p:spPr>
        <p:txBody>
          <a:bodyPr/>
          <a:lstStyle/>
          <a:p>
            <a:endParaRPr lang="th-TH"/>
          </a:p>
        </p:txBody>
      </p:sp>
      <p:sp>
        <p:nvSpPr>
          <p:cNvPr id="3077" name="CustomShape 4"/>
          <p:cNvSpPr>
            <a:spLocks noChangeArrowheads="1"/>
          </p:cNvSpPr>
          <p:nvPr/>
        </p:nvSpPr>
        <p:spPr bwMode="auto">
          <a:xfrm>
            <a:off x="6105525" y="0"/>
            <a:ext cx="3036888" cy="6856413"/>
          </a:xfrm>
          <a:prstGeom prst="rect">
            <a:avLst/>
          </a:prstGeom>
          <a:solidFill>
            <a:srgbClr val="FFFFFF"/>
          </a:solidFill>
          <a:ln w="9525">
            <a:noFill/>
            <a:miter lim="800000"/>
            <a:headEnd/>
            <a:tailEnd/>
          </a:ln>
        </p:spPr>
        <p:txBody>
          <a:bodyPr/>
          <a:lstStyle/>
          <a:p>
            <a:endParaRPr lang="th-TH"/>
          </a:p>
        </p:txBody>
      </p:sp>
      <p:pic>
        <p:nvPicPr>
          <p:cNvPr id="3078" name="Picture 81"/>
          <p:cNvPicPr>
            <a:picLocks noChangeAspect="1" noChangeArrowheads="1"/>
          </p:cNvPicPr>
          <p:nvPr/>
        </p:nvPicPr>
        <p:blipFill>
          <a:blip r:embed="rId14" cstate="print"/>
          <a:srcRect/>
          <a:stretch>
            <a:fillRect/>
          </a:stretch>
        </p:blipFill>
        <p:spPr bwMode="auto">
          <a:xfrm>
            <a:off x="2079625" y="1604963"/>
            <a:ext cx="4984750" cy="3976687"/>
          </a:xfrm>
          <a:prstGeom prst="rect">
            <a:avLst/>
          </a:prstGeom>
          <a:noFill/>
          <a:ln w="9525">
            <a:noFill/>
            <a:miter lim="800000"/>
            <a:headEnd/>
            <a:tailEnd/>
          </a:ln>
        </p:spPr>
      </p:pic>
      <p:pic>
        <p:nvPicPr>
          <p:cNvPr id="3079" name="Picture 82"/>
          <p:cNvPicPr>
            <a:picLocks noChangeAspect="1" noChangeArrowheads="1"/>
          </p:cNvPicPr>
          <p:nvPr/>
        </p:nvPicPr>
        <p:blipFill>
          <a:blip r:embed="rId14" cstate="print"/>
          <a:srcRect/>
          <a:stretch>
            <a:fillRect/>
          </a:stretch>
        </p:blipFill>
        <p:spPr bwMode="auto">
          <a:xfrm>
            <a:off x="2079625" y="1604963"/>
            <a:ext cx="4984750" cy="3976687"/>
          </a:xfrm>
          <a:prstGeom prst="rect">
            <a:avLst/>
          </a:prstGeom>
          <a:noFill/>
          <a:ln w="9525">
            <a:noFill/>
            <a:miter lim="800000"/>
            <a:headEnd/>
            <a:tailEnd/>
          </a:ln>
        </p:spPr>
      </p:pic>
      <p:sp>
        <p:nvSpPr>
          <p:cNvPr id="3080" name="PlaceHolder 5"/>
          <p:cNvSpPr>
            <a:spLocks noGrp="1"/>
          </p:cNvSpPr>
          <p:nvPr>
            <p:ph type="title"/>
          </p:nvPr>
        </p:nvSpPr>
        <p:spPr bwMode="auto">
          <a:xfrm>
            <a:off x="457200" y="273050"/>
            <a:ext cx="8213725" cy="11287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smtClean="0"/>
              <a:t>Click to edit the title text format</a:t>
            </a:r>
            <a:endParaRPr lang="th-TH" smtClean="0"/>
          </a:p>
        </p:txBody>
      </p:sp>
      <p:sp>
        <p:nvSpPr>
          <p:cNvPr id="85" name="PlaceHolder 6"/>
          <p:cNvSpPr>
            <a:spLocks noGrp="1"/>
          </p:cNvSpPr>
          <p:nvPr>
            <p:ph type="body"/>
          </p:nvPr>
        </p:nvSpPr>
        <p:spPr>
          <a:xfrm>
            <a:off x="457200" y="1604963"/>
            <a:ext cx="8213725" cy="3960812"/>
          </a:xfrm>
          <a:prstGeom prst="rect">
            <a:avLst/>
          </a:prstGeom>
        </p:spPr>
        <p:txBody>
          <a:bodyPr lIns="0" tIns="0" rIns="0" bIns="0"/>
          <a:lstStyle/>
          <a:p>
            <a:r>
              <a:rPr lang="en-US"/>
              <a:t>Click to edit the outline text format</a:t>
            </a:r>
            <a:endParaRPr/>
          </a:p>
          <a:p>
            <a:pPr lvl="1"/>
            <a:r>
              <a:rPr lang="en-US"/>
              <a:t>Second Outline Level</a:t>
            </a:r>
            <a:endParaRPr/>
          </a:p>
          <a:p>
            <a:pPr lvl="2"/>
            <a:r>
              <a:rPr lang="en-US"/>
              <a:t>Third Outline Level</a:t>
            </a:r>
            <a:endParaRPr/>
          </a:p>
          <a:p>
            <a:pPr lvl="3"/>
            <a:r>
              <a:rPr lang="en-US"/>
              <a:t>Fourth Outline Level</a:t>
            </a:r>
            <a:endParaRPr/>
          </a:p>
          <a:p>
            <a:pPr lvl="4"/>
            <a:r>
              <a:rPr lang="en-US"/>
              <a:t>Fifth Outline Level</a:t>
            </a:r>
            <a:endParaRPr/>
          </a:p>
          <a:p>
            <a:pPr lvl="5"/>
            <a:r>
              <a:rPr lang="en-US"/>
              <a:t>Sixth Outline Level</a:t>
            </a:r>
            <a:endParaRPr/>
          </a:p>
          <a:p>
            <a:pPr lvl="6"/>
            <a:r>
              <a:rPr lang="en-US"/>
              <a:t>Seventh Outline Level</a:t>
            </a:r>
            <a:endParaRPr/>
          </a:p>
        </p:txBody>
      </p:sp>
    </p:spTree>
  </p:cSld>
  <p:clrMap bg1="lt1" tx1="dk1" bg2="lt2" tx2="dk2" accent1="accent1" accent2="accent2" accent3="accent3" accent4="accent4" accent5="accent5" accent6="accent6" hlink="hlink" folHlink="folHlink"/>
  <p:sldLayoutIdLst>
    <p:sldLayoutId id="2147483726" r:id="rId1"/>
    <p:sldLayoutId id="2147483727" r:id="rId2"/>
    <p:sldLayoutId id="2147483728" r:id="rId3"/>
    <p:sldLayoutId id="2147483729" r:id="rId4"/>
    <p:sldLayoutId id="2147483730" r:id="rId5"/>
    <p:sldLayoutId id="2147483731" r:id="rId6"/>
    <p:sldLayoutId id="2147483732" r:id="rId7"/>
    <p:sldLayoutId id="2147483733" r:id="rId8"/>
    <p:sldLayoutId id="2147483734" r:id="rId9"/>
    <p:sldLayoutId id="2147483735" r:id="rId10"/>
    <p:sldLayoutId id="2147483736" r:id="rId11"/>
    <p:sldLayoutId id="2147483750" r:id="rId12"/>
  </p:sldLayoutIdLst>
  <p:txStyles>
    <p:titleStyle>
      <a:lvl1pPr algn="ctr" rtl="0" eaLnBrk="0" fontAlgn="base" hangingPunct="0">
        <a:spcBef>
          <a:spcPct val="0"/>
        </a:spcBef>
        <a:spcAft>
          <a:spcPct val="0"/>
        </a:spcAft>
        <a:defRPr sz="4400">
          <a:solidFill>
            <a:schemeClr val="tx2"/>
          </a:solidFill>
          <a:latin typeface="Arial" pitchFamily="34" charset="0"/>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0" fontAlgn="base" hangingPunct="0">
        <a:spcBef>
          <a:spcPct val="0"/>
        </a:spcBef>
        <a:spcAft>
          <a:spcPct val="0"/>
        </a:spcAft>
        <a:defRPr sz="4400">
          <a:solidFill>
            <a:schemeClr val="tx2"/>
          </a:solidFill>
          <a:latin typeface="Arial" pitchFamily="34" charset="0"/>
        </a:defRPr>
      </a:lvl6pPr>
      <a:lvl7pPr marL="914400" algn="ctr" rtl="0" eaLnBrk="0" fontAlgn="base" hangingPunct="0">
        <a:spcBef>
          <a:spcPct val="0"/>
        </a:spcBef>
        <a:spcAft>
          <a:spcPct val="0"/>
        </a:spcAft>
        <a:defRPr sz="4400">
          <a:solidFill>
            <a:schemeClr val="tx2"/>
          </a:solidFill>
          <a:latin typeface="Arial" pitchFamily="34" charset="0"/>
        </a:defRPr>
      </a:lvl7pPr>
      <a:lvl8pPr marL="1371600" algn="ctr" rtl="0" eaLnBrk="0" fontAlgn="base" hangingPunct="0">
        <a:spcBef>
          <a:spcPct val="0"/>
        </a:spcBef>
        <a:spcAft>
          <a:spcPct val="0"/>
        </a:spcAft>
        <a:defRPr sz="4400">
          <a:solidFill>
            <a:schemeClr val="tx2"/>
          </a:solidFill>
          <a:latin typeface="Arial" pitchFamily="34" charset="0"/>
        </a:defRPr>
      </a:lvl8pPr>
      <a:lvl9pPr marL="1828800" algn="ctr" rtl="0" eaLnBrk="0" fontAlgn="base" hangingPunct="0">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itchFamily="34" charset="0"/>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defRPr>
      </a:lvl9pPr>
    </p:bodyStyle>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8" name="CustomShape 1"/>
          <p:cNvSpPr>
            <a:spLocks noChangeArrowheads="1"/>
          </p:cNvSpPr>
          <p:nvPr/>
        </p:nvSpPr>
        <p:spPr bwMode="auto">
          <a:xfrm>
            <a:off x="0" y="4751388"/>
            <a:ext cx="9142413" cy="2111375"/>
          </a:xfrm>
          <a:prstGeom prst="rect">
            <a:avLst/>
          </a:prstGeom>
          <a:solidFill>
            <a:srgbClr val="FFFFFF"/>
          </a:solidFill>
          <a:ln w="9525">
            <a:noFill/>
            <a:miter lim="800000"/>
            <a:headEnd/>
            <a:tailEnd/>
          </a:ln>
        </p:spPr>
        <p:txBody>
          <a:bodyPr/>
          <a:lstStyle/>
          <a:p>
            <a:endParaRPr lang="th-TH"/>
          </a:p>
        </p:txBody>
      </p:sp>
      <p:sp>
        <p:nvSpPr>
          <p:cNvPr id="4099" name="CustomShape 2"/>
          <p:cNvSpPr>
            <a:spLocks noChangeArrowheads="1"/>
          </p:cNvSpPr>
          <p:nvPr/>
        </p:nvSpPr>
        <p:spPr bwMode="auto">
          <a:xfrm>
            <a:off x="7315200" y="0"/>
            <a:ext cx="1827213" cy="6856413"/>
          </a:xfrm>
          <a:prstGeom prst="rect">
            <a:avLst/>
          </a:prstGeom>
          <a:solidFill>
            <a:srgbClr val="FFFFFF"/>
          </a:solidFill>
          <a:ln w="9525">
            <a:noFill/>
            <a:miter lim="800000"/>
            <a:headEnd/>
            <a:tailEnd/>
          </a:ln>
        </p:spPr>
        <p:txBody>
          <a:bodyPr/>
          <a:lstStyle/>
          <a:p>
            <a:endParaRPr lang="th-TH"/>
          </a:p>
        </p:txBody>
      </p:sp>
      <p:pic>
        <p:nvPicPr>
          <p:cNvPr id="4100" name="Picture 121"/>
          <p:cNvPicPr>
            <a:picLocks noChangeAspect="1" noChangeArrowheads="1"/>
          </p:cNvPicPr>
          <p:nvPr/>
        </p:nvPicPr>
        <p:blipFill>
          <a:blip r:embed="rId14" cstate="print"/>
          <a:srcRect/>
          <a:stretch>
            <a:fillRect/>
          </a:stretch>
        </p:blipFill>
        <p:spPr bwMode="auto">
          <a:xfrm>
            <a:off x="2079625" y="1604963"/>
            <a:ext cx="4984750" cy="3976687"/>
          </a:xfrm>
          <a:prstGeom prst="rect">
            <a:avLst/>
          </a:prstGeom>
          <a:noFill/>
          <a:ln w="9525">
            <a:noFill/>
            <a:miter lim="800000"/>
            <a:headEnd/>
            <a:tailEnd/>
          </a:ln>
        </p:spPr>
      </p:pic>
      <p:pic>
        <p:nvPicPr>
          <p:cNvPr id="4101" name="Picture 122"/>
          <p:cNvPicPr>
            <a:picLocks noChangeAspect="1" noChangeArrowheads="1"/>
          </p:cNvPicPr>
          <p:nvPr/>
        </p:nvPicPr>
        <p:blipFill>
          <a:blip r:embed="rId14" cstate="print"/>
          <a:srcRect/>
          <a:stretch>
            <a:fillRect/>
          </a:stretch>
        </p:blipFill>
        <p:spPr bwMode="auto">
          <a:xfrm>
            <a:off x="2079625" y="1604963"/>
            <a:ext cx="4984750" cy="3976687"/>
          </a:xfrm>
          <a:prstGeom prst="rect">
            <a:avLst/>
          </a:prstGeom>
          <a:noFill/>
          <a:ln w="9525">
            <a:noFill/>
            <a:miter lim="800000"/>
            <a:headEnd/>
            <a:tailEnd/>
          </a:ln>
        </p:spPr>
      </p:pic>
      <p:sp>
        <p:nvSpPr>
          <p:cNvPr id="4102" name="PlaceHolder 3"/>
          <p:cNvSpPr>
            <a:spLocks noGrp="1"/>
          </p:cNvSpPr>
          <p:nvPr>
            <p:ph type="title"/>
          </p:nvPr>
        </p:nvSpPr>
        <p:spPr bwMode="auto">
          <a:xfrm>
            <a:off x="457200" y="273050"/>
            <a:ext cx="8213725" cy="1128713"/>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US" smtClean="0"/>
              <a:t>Click to edit the title text format</a:t>
            </a:r>
            <a:endParaRPr lang="th-TH" smtClean="0"/>
          </a:p>
        </p:txBody>
      </p:sp>
      <p:sp>
        <p:nvSpPr>
          <p:cNvPr id="125" name="PlaceHolder 4"/>
          <p:cNvSpPr>
            <a:spLocks noGrp="1"/>
          </p:cNvSpPr>
          <p:nvPr>
            <p:ph type="body"/>
          </p:nvPr>
        </p:nvSpPr>
        <p:spPr>
          <a:xfrm>
            <a:off x="457200" y="1604963"/>
            <a:ext cx="8213725" cy="3960812"/>
          </a:xfrm>
          <a:prstGeom prst="rect">
            <a:avLst/>
          </a:prstGeom>
        </p:spPr>
        <p:txBody>
          <a:bodyPr lIns="0" tIns="0" rIns="0" bIns="0"/>
          <a:lstStyle/>
          <a:p>
            <a:r>
              <a:rPr lang="en-US"/>
              <a:t>Click to edit the outline text format</a:t>
            </a:r>
            <a:endParaRPr/>
          </a:p>
          <a:p>
            <a:pPr lvl="1"/>
            <a:r>
              <a:rPr lang="en-US"/>
              <a:t>Second Outline Level</a:t>
            </a:r>
            <a:endParaRPr/>
          </a:p>
          <a:p>
            <a:pPr lvl="2"/>
            <a:r>
              <a:rPr lang="en-US"/>
              <a:t>Third Outline Level</a:t>
            </a:r>
            <a:endParaRPr/>
          </a:p>
          <a:p>
            <a:pPr lvl="3"/>
            <a:r>
              <a:rPr lang="en-US"/>
              <a:t>Fourth Outline Level</a:t>
            </a:r>
            <a:endParaRPr/>
          </a:p>
          <a:p>
            <a:pPr lvl="4"/>
            <a:r>
              <a:rPr lang="en-US"/>
              <a:t>Fifth Outline Level</a:t>
            </a:r>
            <a:endParaRPr/>
          </a:p>
          <a:p>
            <a:pPr lvl="5"/>
            <a:r>
              <a:rPr lang="en-US"/>
              <a:t>Sixth Outline Level</a:t>
            </a:r>
            <a:endParaRPr/>
          </a:p>
          <a:p>
            <a:pPr lvl="6"/>
            <a:r>
              <a:rPr lang="en-US"/>
              <a:t>Seventh Outline Level</a:t>
            </a:r>
            <a:endParaRPr/>
          </a:p>
        </p:txBody>
      </p:sp>
    </p:spTree>
  </p:cSld>
  <p:clrMap bg1="lt1" tx1="dk1" bg2="lt2" tx2="dk2" accent1="accent1" accent2="accent2" accent3="accent3" accent4="accent4" accent5="accent5" accent6="accent6" hlink="hlink" folHlink="folHlink"/>
  <p:sldLayoutIdLst>
    <p:sldLayoutId id="2147483737" r:id="rId1"/>
    <p:sldLayoutId id="2147483738" r:id="rId2"/>
    <p:sldLayoutId id="2147483739" r:id="rId3"/>
    <p:sldLayoutId id="2147483740" r:id="rId4"/>
    <p:sldLayoutId id="2147483741" r:id="rId5"/>
    <p:sldLayoutId id="2147483742" r:id="rId6"/>
    <p:sldLayoutId id="2147483743" r:id="rId7"/>
    <p:sldLayoutId id="2147483744" r:id="rId8"/>
    <p:sldLayoutId id="2147483745" r:id="rId9"/>
    <p:sldLayoutId id="2147483746" r:id="rId10"/>
    <p:sldLayoutId id="2147483747" r:id="rId11"/>
    <p:sldLayoutId id="2147483751" r:id="rId12"/>
  </p:sldLayoutIdLst>
  <p:txStyles>
    <p:titleStyle>
      <a:lvl1pPr algn="ctr" rtl="0" eaLnBrk="0" fontAlgn="base" hangingPunct="0">
        <a:spcBef>
          <a:spcPct val="0"/>
        </a:spcBef>
        <a:spcAft>
          <a:spcPct val="0"/>
        </a:spcAft>
        <a:defRPr sz="4400">
          <a:solidFill>
            <a:schemeClr val="tx2"/>
          </a:solidFill>
          <a:latin typeface="Arial" pitchFamily="34" charset="0"/>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0" fontAlgn="base" hangingPunct="0">
        <a:spcBef>
          <a:spcPct val="0"/>
        </a:spcBef>
        <a:spcAft>
          <a:spcPct val="0"/>
        </a:spcAft>
        <a:defRPr sz="4400">
          <a:solidFill>
            <a:schemeClr val="tx2"/>
          </a:solidFill>
          <a:latin typeface="Arial" pitchFamily="34" charset="0"/>
        </a:defRPr>
      </a:lvl6pPr>
      <a:lvl7pPr marL="914400" algn="ctr" rtl="0" eaLnBrk="0" fontAlgn="base" hangingPunct="0">
        <a:spcBef>
          <a:spcPct val="0"/>
        </a:spcBef>
        <a:spcAft>
          <a:spcPct val="0"/>
        </a:spcAft>
        <a:defRPr sz="4400">
          <a:solidFill>
            <a:schemeClr val="tx2"/>
          </a:solidFill>
          <a:latin typeface="Arial" pitchFamily="34" charset="0"/>
        </a:defRPr>
      </a:lvl7pPr>
      <a:lvl8pPr marL="1371600" algn="ctr" rtl="0" eaLnBrk="0" fontAlgn="base" hangingPunct="0">
        <a:spcBef>
          <a:spcPct val="0"/>
        </a:spcBef>
        <a:spcAft>
          <a:spcPct val="0"/>
        </a:spcAft>
        <a:defRPr sz="4400">
          <a:solidFill>
            <a:schemeClr val="tx2"/>
          </a:solidFill>
          <a:latin typeface="Arial" pitchFamily="34" charset="0"/>
        </a:defRPr>
      </a:lvl8pPr>
      <a:lvl9pPr marL="1828800" algn="ctr" rtl="0" eaLnBrk="0" fontAlgn="base" hangingPunct="0">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itchFamily="34" charset="0"/>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defRPr>
      </a:lvl9pPr>
    </p:bodyStyle>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notesSlide" Target="../notesSlides/notesSlide11.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5.xml"/><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6.xml"/><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7.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8.xml"/><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3" Type="http://schemas.openxmlformats.org/officeDocument/2006/relationships/image" Target="../media/image24.wmf"/><Relationship Id="rId2" Type="http://schemas.openxmlformats.org/officeDocument/2006/relationships/notesSlide" Target="../notesSlides/notesSlide19.xml"/><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3" Type="http://schemas.openxmlformats.org/officeDocument/2006/relationships/image" Target="../media/image25.wmf"/><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3" Type="http://schemas.openxmlformats.org/officeDocument/2006/relationships/image" Target="../media/image26.wmf"/><Relationship Id="rId2" Type="http://schemas.openxmlformats.org/officeDocument/2006/relationships/notesSlide" Target="../notesSlides/notesSlide2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30.wmf"/></Relationships>
</file>

<file path=ppt/slides/_rels/slide2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5.xml"/><Relationship Id="rId1" Type="http://schemas.openxmlformats.org/officeDocument/2006/relationships/slideLayout" Target="../slideLayouts/slideLayout13.xml"/><Relationship Id="rId5" Type="http://schemas.openxmlformats.org/officeDocument/2006/relationships/image" Target="../media/image33.jpeg"/><Relationship Id="rId4" Type="http://schemas.openxmlformats.org/officeDocument/2006/relationships/image" Target="../media/image32.jpeg"/></Relationships>
</file>

<file path=ppt/slides/_rels/slide26.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26.xml"/><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9.xml"/><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0.xml"/><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3" Type="http://schemas.openxmlformats.org/officeDocument/2006/relationships/image" Target="../media/image42.wmf"/><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3" Type="http://schemas.openxmlformats.org/officeDocument/2006/relationships/image" Target="../media/image43.wmf"/><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46.wmf"/><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9.xml"/><Relationship Id="rId1" Type="http://schemas.openxmlformats.org/officeDocument/2006/relationships/slideLayout" Target="../slideLayouts/slideLayout13.xml"/><Relationship Id="rId4" Type="http://schemas.openxmlformats.org/officeDocument/2006/relationships/image" Target="../media/image47.jpeg"/></Relationships>
</file>

<file path=ppt/slides/_rels/slide4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4.xml"/><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8.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notesSlide" Target="../notesSlides/notesSlide51.xml"/><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notesSlide" Target="../notesSlides/notesSlide52.xml"/><Relationship Id="rId1" Type="http://schemas.openxmlformats.org/officeDocument/2006/relationships/slideLayout" Target="../slideLayouts/slideLayout13.xml"/></Relationships>
</file>

<file path=ppt/slides/_rels/slide53.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5.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7.xml"/><Relationship Id="rId1" Type="http://schemas.openxmlformats.org/officeDocument/2006/relationships/slideLayout" Target="../slideLayouts/slideLayout13.xml"/></Relationships>
</file>

<file path=ppt/slides/_rels/slide58.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58.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0.xml"/><Relationship Id="rId1" Type="http://schemas.openxmlformats.org/officeDocument/2006/relationships/slideLayout" Target="../slideLayouts/slideLayout13.xml"/></Relationships>
</file>

<file path=ppt/slides/_rels/slide61.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2.xml"/><Relationship Id="rId1" Type="http://schemas.openxmlformats.org/officeDocument/2006/relationships/slideLayout" Target="../slideLayouts/slideLayout13.xml"/><Relationship Id="rId4" Type="http://schemas.openxmlformats.org/officeDocument/2006/relationships/image" Target="../media/image9.jpeg"/></Relationships>
</file>

<file path=ppt/slides/_rels/slide63.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notesSlide" Target="../notesSlides/notesSlide63.xml"/><Relationship Id="rId1" Type="http://schemas.openxmlformats.org/officeDocument/2006/relationships/slideLayout" Target="../slideLayouts/slideLayout13.xml"/></Relationships>
</file>

<file path=ppt/slides/_rels/slide64.xml.rels><?xml version="1.0" encoding="UTF-8" standalone="yes"?>
<Relationships xmlns="http://schemas.openxmlformats.org/package/2006/relationships"><Relationship Id="rId3" Type="http://schemas.openxmlformats.org/officeDocument/2006/relationships/image" Target="../media/image71.jpeg"/><Relationship Id="rId2" Type="http://schemas.openxmlformats.org/officeDocument/2006/relationships/notesSlide" Target="../notesSlides/notesSlide64.xml"/><Relationship Id="rId1" Type="http://schemas.openxmlformats.org/officeDocument/2006/relationships/slideLayout" Target="../slideLayouts/slideLayout13.xml"/></Relationships>
</file>

<file path=ppt/slides/_rels/slide65.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3" Type="http://schemas.openxmlformats.org/officeDocument/2006/relationships/image" Target="../media/image73.jpeg"/><Relationship Id="rId2" Type="http://schemas.openxmlformats.org/officeDocument/2006/relationships/notesSlide" Target="../notesSlides/notesSlide66.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notesSlide" Target="../notesSlides/notesSlide67.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3" Type="http://schemas.openxmlformats.org/officeDocument/2006/relationships/image" Target="../media/image75.jpeg"/><Relationship Id="rId2" Type="http://schemas.openxmlformats.org/officeDocument/2006/relationships/notesSlide" Target="../notesSlides/notesSlide68.xml"/><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notesSlide" Target="../notesSlides/notesSlide69.xml"/><Relationship Id="rId1" Type="http://schemas.openxmlformats.org/officeDocument/2006/relationships/slideLayout" Target="../slideLayouts/slideLayout13.xml"/></Relationships>
</file>

<file path=ppt/slides/_rels/slide70.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notesSlide" Target="../notesSlides/notesSlide70.xm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notesSlide" Target="../notesSlides/notesSlide71.xml"/><Relationship Id="rId1" Type="http://schemas.openxmlformats.org/officeDocument/2006/relationships/slideLayout" Target="../slideLayouts/slideLayout13.xml"/></Relationships>
</file>

<file path=ppt/slides/_rels/slide72.xml.rels><?xml version="1.0" encoding="UTF-8" standalone="yes"?>
<Relationships xmlns="http://schemas.openxmlformats.org/package/2006/relationships"><Relationship Id="rId3" Type="http://schemas.openxmlformats.org/officeDocument/2006/relationships/image" Target="../media/image79.jpeg"/><Relationship Id="rId2" Type="http://schemas.openxmlformats.org/officeDocument/2006/relationships/notesSlide" Target="../notesSlides/notesSlide72.xml"/><Relationship Id="rId1" Type="http://schemas.openxmlformats.org/officeDocument/2006/relationships/slideLayout" Target="../slideLayouts/slideLayout13.xml"/></Relationships>
</file>

<file path=ppt/slides/_rels/slide73.xml.rels><?xml version="1.0" encoding="UTF-8" standalone="yes"?>
<Relationships xmlns="http://schemas.openxmlformats.org/package/2006/relationships"><Relationship Id="rId3" Type="http://schemas.openxmlformats.org/officeDocument/2006/relationships/image" Target="../media/image80.jpeg"/><Relationship Id="rId2" Type="http://schemas.openxmlformats.org/officeDocument/2006/relationships/notesSlide" Target="../notesSlides/notesSlide73.xml"/><Relationship Id="rId1" Type="http://schemas.openxmlformats.org/officeDocument/2006/relationships/slideLayout" Target="../slideLayouts/slideLayout13.xml"/></Relationships>
</file>

<file path=ppt/slides/_rels/slide74.xml.rels><?xml version="1.0" encoding="UTF-8" standalone="yes"?>
<Relationships xmlns="http://schemas.openxmlformats.org/package/2006/relationships"><Relationship Id="rId3" Type="http://schemas.openxmlformats.org/officeDocument/2006/relationships/image" Target="../media/image81.jpeg"/><Relationship Id="rId2" Type="http://schemas.openxmlformats.org/officeDocument/2006/relationships/notesSlide" Target="../notesSlides/notesSlide74.xml"/><Relationship Id="rId1" Type="http://schemas.openxmlformats.org/officeDocument/2006/relationships/slideLayout" Target="../slideLayouts/slideLayout13.xml"/></Relationships>
</file>

<file path=ppt/slides/_rels/slide7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5.xml"/><Relationship Id="rId1" Type="http://schemas.openxmlformats.org/officeDocument/2006/relationships/slideLayout" Target="../slideLayouts/slideLayout13.xml"/><Relationship Id="rId4" Type="http://schemas.openxmlformats.org/officeDocument/2006/relationships/image" Target="../media/image82.jpeg"/></Relationships>
</file>

<file path=ppt/slides/_rels/slide76.xml.rels><?xml version="1.0" encoding="UTF-8" standalone="yes"?>
<Relationships xmlns="http://schemas.openxmlformats.org/package/2006/relationships"><Relationship Id="rId3" Type="http://schemas.openxmlformats.org/officeDocument/2006/relationships/image" Target="../media/image83.wmf"/><Relationship Id="rId2" Type="http://schemas.openxmlformats.org/officeDocument/2006/relationships/notesSlide" Target="../notesSlides/notesSlide76.xml"/><Relationship Id="rId1" Type="http://schemas.openxmlformats.org/officeDocument/2006/relationships/slideLayout" Target="../slideLayouts/slideLayout13.xml"/></Relationships>
</file>

<file path=ppt/slides/_rels/slide77.xml.rels><?xml version="1.0" encoding="UTF-8" standalone="yes"?>
<Relationships xmlns="http://schemas.openxmlformats.org/package/2006/relationships"><Relationship Id="rId3" Type="http://schemas.openxmlformats.org/officeDocument/2006/relationships/image" Target="../media/image84.wmf"/><Relationship Id="rId2" Type="http://schemas.openxmlformats.org/officeDocument/2006/relationships/notesSlide" Target="../notesSlides/notesSlide77.xml"/><Relationship Id="rId1" Type="http://schemas.openxmlformats.org/officeDocument/2006/relationships/slideLayout" Target="../slideLayouts/slideLayout13.xml"/></Relationships>
</file>

<file path=ppt/slides/_rels/slide78.xml.rels><?xml version="1.0" encoding="UTF-8" standalone="yes"?>
<Relationships xmlns="http://schemas.openxmlformats.org/package/2006/relationships"><Relationship Id="rId3" Type="http://schemas.openxmlformats.org/officeDocument/2006/relationships/image" Target="../media/image85.png"/><Relationship Id="rId2" Type="http://schemas.openxmlformats.org/officeDocument/2006/relationships/notesSlide" Target="../notesSlides/notesSlide78.xml"/><Relationship Id="rId1" Type="http://schemas.openxmlformats.org/officeDocument/2006/relationships/slideLayout" Target="../slideLayouts/slideLayout13.xml"/></Relationships>
</file>

<file path=ppt/slides/_rels/slide79.xml.rels><?xml version="1.0" encoding="UTF-8" standalone="yes"?>
<Relationships xmlns="http://schemas.openxmlformats.org/package/2006/relationships"><Relationship Id="rId3" Type="http://schemas.openxmlformats.org/officeDocument/2006/relationships/image" Target="../media/image86.png"/><Relationship Id="rId2" Type="http://schemas.openxmlformats.org/officeDocument/2006/relationships/notesSlide" Target="../notesSlides/notesSlide79.xml"/><Relationship Id="rId1" Type="http://schemas.openxmlformats.org/officeDocument/2006/relationships/slideLayout" Target="../slideLayouts/slideLayout13.xml"/></Relationships>
</file>

<file path=ppt/slides/_rels/slide80.xml.rels><?xml version="1.0" encoding="UTF-8" standalone="yes"?>
<Relationships xmlns="http://schemas.openxmlformats.org/package/2006/relationships"><Relationship Id="rId3" Type="http://schemas.openxmlformats.org/officeDocument/2006/relationships/image" Target="../media/image87.jpeg"/><Relationship Id="rId2" Type="http://schemas.openxmlformats.org/officeDocument/2006/relationships/notesSlide" Target="../notesSlides/notesSlide80.xml"/><Relationship Id="rId1" Type="http://schemas.openxmlformats.org/officeDocument/2006/relationships/slideLayout" Target="../slideLayouts/slideLayout13.xml"/></Relationships>
</file>

<file path=ppt/slides/_rels/slide81.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notesSlide" Target="../notesSlides/notesSlide81.xml"/><Relationship Id="rId1" Type="http://schemas.openxmlformats.org/officeDocument/2006/relationships/slideLayout" Target="../slideLayouts/slideLayout13.xml"/><Relationship Id="rId4" Type="http://schemas.openxmlformats.org/officeDocument/2006/relationships/image" Target="../media/image89.jpeg"/></Relationships>
</file>

<file path=ppt/slides/_rels/slide82.xml.rels><?xml version="1.0" encoding="UTF-8" standalone="yes"?>
<Relationships xmlns="http://schemas.openxmlformats.org/package/2006/relationships"><Relationship Id="rId3" Type="http://schemas.openxmlformats.org/officeDocument/2006/relationships/image" Target="../media/image90.wmf"/><Relationship Id="rId2" Type="http://schemas.openxmlformats.org/officeDocument/2006/relationships/notesSlide" Target="../notesSlides/notesSlide82.xml"/><Relationship Id="rId1" Type="http://schemas.openxmlformats.org/officeDocument/2006/relationships/slideLayout" Target="../slideLayouts/slideLayout13.xml"/></Relationships>
</file>

<file path=ppt/slides/_rels/slide83.xml.rels><?xml version="1.0" encoding="UTF-8" standalone="yes"?>
<Relationships xmlns="http://schemas.openxmlformats.org/package/2006/relationships"><Relationship Id="rId3" Type="http://schemas.openxmlformats.org/officeDocument/2006/relationships/image" Target="../media/image91.jpeg"/><Relationship Id="rId2" Type="http://schemas.openxmlformats.org/officeDocument/2006/relationships/notesSlide" Target="../notesSlides/notesSlide83.xml"/><Relationship Id="rId1" Type="http://schemas.openxmlformats.org/officeDocument/2006/relationships/slideLayout" Target="../slideLayouts/slideLayout13.xml"/></Relationships>
</file>

<file path=ppt/slides/_rels/slide84.xml.rels><?xml version="1.0" encoding="UTF-8" standalone="yes"?>
<Relationships xmlns="http://schemas.openxmlformats.org/package/2006/relationships"><Relationship Id="rId3" Type="http://schemas.openxmlformats.org/officeDocument/2006/relationships/image" Target="../media/image92.wmf"/><Relationship Id="rId2" Type="http://schemas.openxmlformats.org/officeDocument/2006/relationships/notesSlide" Target="../notesSlides/notesSlide84.xml"/><Relationship Id="rId1" Type="http://schemas.openxmlformats.org/officeDocument/2006/relationships/slideLayout" Target="../slideLayouts/slideLayout13.xml"/></Relationships>
</file>

<file path=ppt/slides/_rels/slide85.xml.rels><?xml version="1.0" encoding="UTF-8" standalone="yes"?>
<Relationships xmlns="http://schemas.openxmlformats.org/package/2006/relationships"><Relationship Id="rId3" Type="http://schemas.openxmlformats.org/officeDocument/2006/relationships/image" Target="../media/image93.wmf"/><Relationship Id="rId2" Type="http://schemas.openxmlformats.org/officeDocument/2006/relationships/notesSlide" Target="../notesSlides/notesSlide85.xml"/><Relationship Id="rId1" Type="http://schemas.openxmlformats.org/officeDocument/2006/relationships/slideLayout" Target="../slideLayouts/slideLayout13.xml"/></Relationships>
</file>

<file path=ppt/slides/_rels/slide86.xml.rels><?xml version="1.0" encoding="UTF-8" standalone="yes"?>
<Relationships xmlns="http://schemas.openxmlformats.org/package/2006/relationships"><Relationship Id="rId3" Type="http://schemas.openxmlformats.org/officeDocument/2006/relationships/image" Target="../media/image94.wmf"/><Relationship Id="rId2" Type="http://schemas.openxmlformats.org/officeDocument/2006/relationships/notesSlide" Target="../notesSlides/notesSlide86.xml"/><Relationship Id="rId1" Type="http://schemas.openxmlformats.org/officeDocument/2006/relationships/slideLayout" Target="../slideLayouts/slideLayout13.xml"/></Relationships>
</file>

<file path=ppt/slides/_rels/slide87.xml.rels><?xml version="1.0" encoding="UTF-8" standalone="yes"?>
<Relationships xmlns="http://schemas.openxmlformats.org/package/2006/relationships"><Relationship Id="rId3" Type="http://schemas.openxmlformats.org/officeDocument/2006/relationships/image" Target="../media/image95.jpeg"/><Relationship Id="rId2" Type="http://schemas.openxmlformats.org/officeDocument/2006/relationships/notesSlide" Target="../notesSlides/notesSlide87.xml"/><Relationship Id="rId1" Type="http://schemas.openxmlformats.org/officeDocument/2006/relationships/slideLayout" Target="../slideLayouts/slideLayout13.xml"/></Relationships>
</file>

<file path=ppt/slides/_rels/slide88.x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notesSlide" Target="../notesSlides/notesSlide88.xml"/><Relationship Id="rId1" Type="http://schemas.openxmlformats.org/officeDocument/2006/relationships/slideLayout" Target="../slideLayouts/slideLayout13.xml"/></Relationships>
</file>

<file path=ppt/slides/_rels/slide89.xml.rels><?xml version="1.0" encoding="UTF-8" standalone="yes"?>
<Relationships xmlns="http://schemas.openxmlformats.org/package/2006/relationships"><Relationship Id="rId3" Type="http://schemas.openxmlformats.org/officeDocument/2006/relationships/image" Target="../media/image97.jpeg"/><Relationship Id="rId2" Type="http://schemas.openxmlformats.org/officeDocument/2006/relationships/notesSlide" Target="../notesSlides/notesSlide89.xml"/><Relationship Id="rId1" Type="http://schemas.openxmlformats.org/officeDocument/2006/relationships/slideLayout" Target="../slideLayouts/slideLayout13.xml"/></Relationships>
</file>

<file path=ppt/slides/_rels/slide90.xml.rels><?xml version="1.0" encoding="UTF-8" standalone="yes"?>
<Relationships xmlns="http://schemas.openxmlformats.org/package/2006/relationships"><Relationship Id="rId3" Type="http://schemas.openxmlformats.org/officeDocument/2006/relationships/image" Target="../media/image98.jpeg"/><Relationship Id="rId2" Type="http://schemas.openxmlformats.org/officeDocument/2006/relationships/notesSlide" Target="../notesSlides/notesSlide90.xml"/><Relationship Id="rId1" Type="http://schemas.openxmlformats.org/officeDocument/2006/relationships/slideLayout" Target="../slideLayouts/slideLayout13.xml"/></Relationships>
</file>

<file path=ppt/slides/_rels/slide91.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notesSlide" Target="../notesSlides/notesSlide91.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9218" name="Picture 175"/>
          <p:cNvPicPr>
            <a:picLocks noChangeAspect="1" noChangeArrowheads="1"/>
          </p:cNvPicPr>
          <p:nvPr/>
        </p:nvPicPr>
        <p:blipFill>
          <a:blip r:embed="rId3" cstate="print"/>
          <a:srcRect/>
          <a:stretch>
            <a:fillRect/>
          </a:stretch>
        </p:blipFill>
        <p:spPr bwMode="auto">
          <a:xfrm>
            <a:off x="3276600" y="3932238"/>
            <a:ext cx="1582738" cy="2157412"/>
          </a:xfrm>
          <a:prstGeom prst="rect">
            <a:avLst/>
          </a:prstGeom>
          <a:noFill/>
          <a:ln w="88920">
            <a:solidFill>
              <a:srgbClr val="FFFFFF"/>
            </a:solidFill>
            <a:miter lim="800000"/>
            <a:headEnd/>
            <a:tailEnd/>
          </a:ln>
        </p:spPr>
      </p:pic>
      <p:pic>
        <p:nvPicPr>
          <p:cNvPr id="9219" name="Picture 176"/>
          <p:cNvPicPr>
            <a:picLocks noChangeAspect="1" noChangeArrowheads="1"/>
          </p:cNvPicPr>
          <p:nvPr/>
        </p:nvPicPr>
        <p:blipFill>
          <a:blip r:embed="rId4" cstate="print"/>
          <a:srcRect/>
          <a:stretch>
            <a:fillRect/>
          </a:stretch>
        </p:blipFill>
        <p:spPr bwMode="auto">
          <a:xfrm>
            <a:off x="1692275" y="3357563"/>
            <a:ext cx="1471613" cy="2006600"/>
          </a:xfrm>
          <a:prstGeom prst="rect">
            <a:avLst/>
          </a:prstGeom>
          <a:noFill/>
          <a:ln w="88920">
            <a:solidFill>
              <a:srgbClr val="FFFFFF"/>
            </a:solidFill>
            <a:miter lim="800000"/>
            <a:headEnd/>
            <a:tailEnd/>
          </a:ln>
        </p:spPr>
      </p:pic>
      <p:pic>
        <p:nvPicPr>
          <p:cNvPr id="9220" name="Picture 177"/>
          <p:cNvPicPr>
            <a:picLocks noChangeAspect="1" noChangeArrowheads="1"/>
          </p:cNvPicPr>
          <p:nvPr/>
        </p:nvPicPr>
        <p:blipFill>
          <a:blip r:embed="rId5" cstate="print"/>
          <a:srcRect/>
          <a:stretch>
            <a:fillRect/>
          </a:stretch>
        </p:blipFill>
        <p:spPr bwMode="auto">
          <a:xfrm>
            <a:off x="4932363" y="3357563"/>
            <a:ext cx="1509712" cy="2058987"/>
          </a:xfrm>
          <a:prstGeom prst="rect">
            <a:avLst/>
          </a:prstGeom>
          <a:noFill/>
          <a:ln w="88920">
            <a:solidFill>
              <a:srgbClr val="FFFFFF"/>
            </a:solidFill>
            <a:miter lim="800000"/>
            <a:headEnd/>
            <a:tailEnd/>
          </a:ln>
        </p:spPr>
      </p:pic>
      <p:sp>
        <p:nvSpPr>
          <p:cNvPr id="9221" name="CustomShape 1"/>
          <p:cNvSpPr>
            <a:spLocks noChangeArrowheads="1"/>
          </p:cNvSpPr>
          <p:nvPr/>
        </p:nvSpPr>
        <p:spPr bwMode="auto">
          <a:xfrm>
            <a:off x="357188" y="500063"/>
            <a:ext cx="6929437" cy="881062"/>
          </a:xfrm>
          <a:prstGeom prst="rect">
            <a:avLst/>
          </a:prstGeom>
          <a:noFill/>
          <a:ln w="9525">
            <a:noFill/>
            <a:miter lim="800000"/>
            <a:headEnd/>
            <a:tailEnd/>
          </a:ln>
        </p:spPr>
        <p:txBody>
          <a:bodyPr lIns="45720" tIns="45000" rIns="45720" bIns="45000"/>
          <a:lstStyle/>
          <a:p>
            <a:pPr algn="r"/>
            <a:r>
              <a:rPr lang="th-TH" sz="4400" b="1">
                <a:solidFill>
                  <a:srgbClr val="B2FF8D"/>
                </a:solidFill>
                <a:latin typeface="Traditional Arabic" pitchFamily="18" charset="-78"/>
                <a:ea typeface="TH Sarabun New" pitchFamily="34" charset="-34"/>
                <a:cs typeface="IrisUPC" pitchFamily="34" charset="-34"/>
              </a:rPr>
              <a:t>พนักงานให้บริการทำความสะอาดห้องพัก</a:t>
            </a:r>
            <a:endParaRPr lang="th-TH" sz="3200">
              <a:latin typeface="Traditional Arabic" pitchFamily="18" charset="-78"/>
              <a:cs typeface="Traditional Arabic" pitchFamily="18" charset="-78"/>
            </a:endParaRPr>
          </a:p>
        </p:txBody>
      </p:sp>
      <p:sp>
        <p:nvSpPr>
          <p:cNvPr id="9222" name="CustomShape 2"/>
          <p:cNvSpPr>
            <a:spLocks noChangeArrowheads="1"/>
          </p:cNvSpPr>
          <p:nvPr/>
        </p:nvSpPr>
        <p:spPr bwMode="auto">
          <a:xfrm>
            <a:off x="3924300" y="1628775"/>
            <a:ext cx="2301875" cy="425450"/>
          </a:xfrm>
          <a:prstGeom prst="rect">
            <a:avLst/>
          </a:prstGeom>
          <a:noFill/>
          <a:ln w="9525">
            <a:noFill/>
            <a:miter lim="800000"/>
            <a:headEnd/>
            <a:tailEnd/>
          </a:ln>
        </p:spPr>
        <p:txBody>
          <a:bodyPr lIns="90000" tIns="0" rIns="45720" bIns="0" anchor="b"/>
          <a:lstStyle/>
          <a:p>
            <a:pPr algn="r"/>
            <a:r>
              <a:rPr lang="en-US" sz="2400" b="1">
                <a:solidFill>
                  <a:srgbClr val="000000"/>
                </a:solidFill>
                <a:latin typeface="TH Sarabun New" pitchFamily="34" charset="-34"/>
                <a:cs typeface="TH Sarabun New" pitchFamily="34" charset="-34"/>
              </a:rPr>
              <a:t>D1.HHK.CL3.01</a:t>
            </a:r>
            <a:endParaRPr lang="th-TH" sz="3200">
              <a:cs typeface="DejaVu Sans"/>
            </a:endParaRPr>
          </a:p>
        </p:txBody>
      </p:sp>
      <p:sp>
        <p:nvSpPr>
          <p:cNvPr id="9223"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EC560EA-BB48-4C5B-8037-04A3449A693C}" type="slidenum">
              <a:rPr lang="en-US" sz="1000">
                <a:solidFill>
                  <a:srgbClr val="394352"/>
                </a:solidFill>
                <a:cs typeface="DejaVu Sans"/>
              </a:rPr>
              <a:pPr algn="r"/>
              <a:t>1</a:t>
            </a:fld>
            <a:endParaRPr lang="th-TH">
              <a:cs typeface="DejaVu Sans"/>
            </a:endParaRPr>
          </a:p>
        </p:txBody>
      </p:sp>
      <p:pic>
        <p:nvPicPr>
          <p:cNvPr id="9224" name="Picture 181"/>
          <p:cNvPicPr>
            <a:picLocks noChangeAspect="1" noChangeArrowheads="1"/>
          </p:cNvPicPr>
          <p:nvPr/>
        </p:nvPicPr>
        <p:blipFill>
          <a:blip r:embed="rId6" cstate="print"/>
          <a:srcRect/>
          <a:stretch>
            <a:fillRect/>
          </a:stretch>
        </p:blipFill>
        <p:spPr bwMode="auto">
          <a:xfrm>
            <a:off x="2482850" y="2636838"/>
            <a:ext cx="2808288" cy="1870075"/>
          </a:xfrm>
          <a:prstGeom prst="rect">
            <a:avLst/>
          </a:prstGeom>
          <a:noFill/>
          <a:ln w="88920">
            <a:solidFill>
              <a:srgbClr val="FFFFFF"/>
            </a:solid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4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Traditional Arabic" pitchFamily="18" charset="-78"/>
                <a:ea typeface="TH Sarabun New" pitchFamily="34" charset="-34"/>
                <a:cs typeface="IrisUPC" pitchFamily="34" charset="-34"/>
              </a:rPr>
              <a:t>เนื้อหาวิชา</a:t>
            </a:r>
            <a:endParaRPr lang="th-TH">
              <a:latin typeface="Traditional Arabic" pitchFamily="18" charset="-78"/>
              <a:ea typeface="TH Sarabun New" pitchFamily="34" charset="-34"/>
              <a:cs typeface="Traditional Arabic" pitchFamily="18" charset="-78"/>
            </a:endParaRPr>
          </a:p>
        </p:txBody>
      </p:sp>
      <p:sp>
        <p:nvSpPr>
          <p:cNvPr id="10243" name="CustomShape 2"/>
          <p:cNvSpPr>
            <a:spLocks noChangeArrowheads="1"/>
          </p:cNvSpPr>
          <p:nvPr/>
        </p:nvSpPr>
        <p:spPr bwMode="auto">
          <a:xfrm>
            <a:off x="611188" y="1557338"/>
            <a:ext cx="7466012" cy="4524375"/>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เนื้อหาวิชา มีองค์ประกอบ </a:t>
            </a:r>
            <a:r>
              <a:rPr lang="en-US" sz="3200" b="1" dirty="0">
                <a:solidFill>
                  <a:srgbClr val="000000"/>
                </a:solidFill>
                <a:latin typeface="IrisUPC" pitchFamily="34" charset="-34"/>
                <a:ea typeface="TH Sarabun New" pitchFamily="34" charset="-34"/>
                <a:cs typeface="IrisUPC" pitchFamily="34" charset="-34"/>
              </a:rPr>
              <a:t>4 </a:t>
            </a:r>
            <a:r>
              <a:rPr lang="th-TH" sz="3200" b="1" dirty="0">
                <a:solidFill>
                  <a:srgbClr val="000000"/>
                </a:solidFill>
                <a:latin typeface="IrisUPC" pitchFamily="34" charset="-34"/>
                <a:ea typeface="TH Sarabun New" pitchFamily="34" charset="-34"/>
                <a:cs typeface="IrisUPC" pitchFamily="34" charset="-34"/>
              </a:rPr>
              <a:t>อย่าง ดังนี้</a:t>
            </a:r>
            <a:endParaRPr lang="th-TH" sz="3200" dirty="0">
              <a:latin typeface="IrisUPC" pitchFamily="34" charset="-34"/>
              <a:ea typeface="TH Sarabun New" pitchFamily="34" charset="-34"/>
              <a:cs typeface="IrisUPC" pitchFamily="34" charset="-34"/>
            </a:endParaRPr>
          </a:p>
          <a:p>
            <a:pPr>
              <a:buClr>
                <a:schemeClr val="accent1">
                  <a:lumMod val="75000"/>
                </a:schemeClr>
              </a:buClr>
              <a:buFont typeface="Wingdings" pitchFamily="2" charset="2"/>
              <a:buChar char="v"/>
            </a:pPr>
            <a:r>
              <a:rPr lang="th-TH" sz="3200" dirty="0">
                <a:solidFill>
                  <a:srgbClr val="000000"/>
                </a:solidFill>
                <a:latin typeface="IrisUPC" pitchFamily="34" charset="-34"/>
                <a:ea typeface="TH Sarabun New" pitchFamily="34" charset="-34"/>
                <a:cs typeface="IrisUPC" pitchFamily="34" charset="-34"/>
              </a:rPr>
              <a:t>การปฎิบัติเมื่อได้รับคำร้องขอบริการเพื่อทำความสะอาด</a:t>
            </a:r>
            <a:endParaRPr lang="th-TH" sz="3200" dirty="0">
              <a:latin typeface="IrisUPC" pitchFamily="34" charset="-34"/>
              <a:cs typeface="IrisUPC" pitchFamily="34" charset="-34"/>
            </a:endParaRPr>
          </a:p>
          <a:p>
            <a:pPr>
              <a:buClr>
                <a:schemeClr val="accent1">
                  <a:lumMod val="75000"/>
                </a:schemeClr>
              </a:buClr>
              <a:buFont typeface="Wingdings" pitchFamily="2" charset="2"/>
              <a:buChar char="v"/>
            </a:pPr>
            <a:r>
              <a:rPr lang="th-TH" sz="3200" dirty="0">
                <a:solidFill>
                  <a:srgbClr val="000000"/>
                </a:solidFill>
                <a:latin typeface="IrisUPC" pitchFamily="34" charset="-34"/>
                <a:cs typeface="IrisUPC" pitchFamily="34" charset="-34"/>
              </a:rPr>
              <a:t>การเข้าบริการทำความสะอาด</a:t>
            </a:r>
            <a:endParaRPr lang="th-TH" sz="3200" dirty="0">
              <a:latin typeface="IrisUPC" pitchFamily="34" charset="-34"/>
              <a:cs typeface="IrisUPC" pitchFamily="34" charset="-34"/>
            </a:endParaRPr>
          </a:p>
          <a:p>
            <a:pPr>
              <a:buClr>
                <a:schemeClr val="accent1">
                  <a:lumMod val="75000"/>
                </a:schemeClr>
              </a:buClr>
              <a:buFont typeface="Wingdings" pitchFamily="2" charset="2"/>
              <a:buChar char="v"/>
            </a:pPr>
            <a:r>
              <a:rPr lang="th-TH" sz="3200" dirty="0">
                <a:solidFill>
                  <a:srgbClr val="000000"/>
                </a:solidFill>
                <a:latin typeface="IrisUPC" pitchFamily="34" charset="-34"/>
                <a:cs typeface="IrisUPC" pitchFamily="34" charset="-34"/>
              </a:rPr>
              <a:t>การให้คำแนะนำแก่ผู้เข้าพัก</a:t>
            </a:r>
            <a:endParaRPr lang="th-TH" sz="3200" dirty="0">
              <a:latin typeface="IrisUPC" pitchFamily="34" charset="-34"/>
              <a:cs typeface="IrisUPC" pitchFamily="34" charset="-34"/>
            </a:endParaRPr>
          </a:p>
          <a:p>
            <a:pPr>
              <a:buClr>
                <a:schemeClr val="accent1">
                  <a:lumMod val="75000"/>
                </a:schemeClr>
              </a:buClr>
              <a:buFont typeface="Wingdings" pitchFamily="2" charset="2"/>
              <a:buChar char="v"/>
            </a:pPr>
            <a:r>
              <a:rPr lang="th-TH" sz="3200" dirty="0">
                <a:solidFill>
                  <a:srgbClr val="000000"/>
                </a:solidFill>
                <a:latin typeface="IrisUPC" pitchFamily="34" charset="-34"/>
                <a:cs typeface="IrisUPC" pitchFamily="34" charset="-34"/>
              </a:rPr>
              <a:t>การติดต่อประสานงานกับหน่วยงานอื่น ๆ</a:t>
            </a:r>
            <a:endParaRPr lang="th-TH" sz="3200" dirty="0">
              <a:latin typeface="IrisUPC" pitchFamily="34" charset="-34"/>
              <a:cs typeface="IrisUPC" pitchFamily="34" charset="-34"/>
            </a:endParaRPr>
          </a:p>
        </p:txBody>
      </p:sp>
      <p:sp>
        <p:nvSpPr>
          <p:cNvPr id="1024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6A429521-FC71-42A6-9CD9-88D93C05DA8C}" type="slidenum">
              <a:rPr lang="en-US" sz="1000">
                <a:solidFill>
                  <a:srgbClr val="394352"/>
                </a:solidFill>
                <a:cs typeface="DejaVu Sans"/>
              </a:rPr>
              <a:pPr algn="r"/>
              <a:t>2</a:t>
            </a:fld>
            <a:endParaRPr lang="th-TH">
              <a:cs typeface="DejaVu Sans"/>
            </a:endParaRPr>
          </a:p>
        </p:txBody>
      </p:sp>
      <p:pic>
        <p:nvPicPr>
          <p:cNvPr id="10245" name="Picture 185"/>
          <p:cNvPicPr>
            <a:picLocks noChangeAspect="1" noChangeArrowheads="1"/>
          </p:cNvPicPr>
          <p:nvPr/>
        </p:nvPicPr>
        <p:blipFill>
          <a:blip r:embed="rId3" cstate="print"/>
          <a:srcRect/>
          <a:stretch>
            <a:fillRect/>
          </a:stretch>
        </p:blipFill>
        <p:spPr bwMode="auto">
          <a:xfrm>
            <a:off x="6300788" y="2889250"/>
            <a:ext cx="1268412" cy="28638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126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400" b="1">
                <a:solidFill>
                  <a:srgbClr val="FF6600"/>
                </a:solidFill>
                <a:latin typeface="IrisUPC" pitchFamily="34" charset="-34"/>
                <a:ea typeface="TH Sarabun New" pitchFamily="34" charset="-34"/>
                <a:cs typeface="IrisUPC" pitchFamily="34" charset="-34"/>
              </a:rPr>
              <a:t>การประเมินผล</a:t>
            </a:r>
            <a:endParaRPr lang="th-TH" sz="3200">
              <a:latin typeface="IrisUPC" pitchFamily="34" charset="-34"/>
              <a:ea typeface="TH Sarabun New" pitchFamily="34" charset="-34"/>
              <a:cs typeface="IrisUPC" pitchFamily="34" charset="-34"/>
            </a:endParaRPr>
          </a:p>
        </p:txBody>
      </p:sp>
      <p:sp>
        <p:nvSpPr>
          <p:cNvPr id="11267" name="CustomShape 2"/>
          <p:cNvSpPr>
            <a:spLocks noChangeArrowheads="1"/>
          </p:cNvSpPr>
          <p:nvPr/>
        </p:nvSpPr>
        <p:spPr bwMode="auto">
          <a:xfrm>
            <a:off x="611188" y="1557338"/>
            <a:ext cx="7466012" cy="3586162"/>
          </a:xfrm>
          <a:prstGeom prst="rect">
            <a:avLst/>
          </a:prstGeom>
          <a:noFill/>
          <a:ln w="9525">
            <a:noFill/>
            <a:miter lim="800000"/>
            <a:headEnd/>
            <a:tailEnd/>
          </a:ln>
        </p:spPr>
        <p:txBody>
          <a:bodyPr lIns="90000" tIns="45000" rIns="90000" bIns="45000"/>
          <a:lstStyle/>
          <a:p>
            <a:r>
              <a:rPr lang="th-TH" sz="3200" b="1" dirty="0">
                <a:solidFill>
                  <a:srgbClr val="000000"/>
                </a:solidFill>
                <a:latin typeface="Traditional Arabic" pitchFamily="18" charset="-78"/>
                <a:ea typeface="TH Sarabun New" pitchFamily="34" charset="-34"/>
                <a:cs typeface="IrisUPC" pitchFamily="34" charset="-34"/>
              </a:rPr>
              <a:t>ประเมินผลสำหรับหน่วยนี้  ประกอบด้วย </a:t>
            </a:r>
            <a:r>
              <a:rPr lang="en-US" sz="3200" dirty="0">
                <a:solidFill>
                  <a:srgbClr val="000000"/>
                </a:solidFill>
                <a:latin typeface="Traditional Arabic" pitchFamily="18" charset="-78"/>
                <a:ea typeface="TH Sarabun New" pitchFamily="34" charset="-34"/>
                <a:cs typeface="Traditional Arabic" pitchFamily="18" charset="-78"/>
              </a:rPr>
              <a:t>:</a:t>
            </a:r>
            <a:endParaRPr lang="th-TH" sz="3200" dirty="0">
              <a:latin typeface="Traditional Arabic" pitchFamily="18" charset="-78"/>
              <a:cs typeface="Traditional Arabic" pitchFamily="18" charset="-78"/>
            </a:endParaRPr>
          </a:p>
          <a:p>
            <a:pPr>
              <a:buClr>
                <a:schemeClr val="accent6">
                  <a:lumMod val="75000"/>
                </a:schemeClr>
              </a:buClr>
              <a:buFont typeface="Wingdings 2" pitchFamily="18" charset="2"/>
              <a:buChar char=""/>
            </a:pPr>
            <a:r>
              <a:rPr lang="th-TH" sz="3200" dirty="0">
                <a:solidFill>
                  <a:srgbClr val="000000"/>
                </a:solidFill>
                <a:latin typeface="Traditional Arabic" pitchFamily="18" charset="-78"/>
                <a:cs typeface="IrisUPC" pitchFamily="34" charset="-34"/>
              </a:rPr>
              <a:t>ประเมินจากการถามตอบ</a:t>
            </a:r>
            <a:endParaRPr lang="th-TH" sz="3200" dirty="0">
              <a:latin typeface="Traditional Arabic" pitchFamily="18" charset="-78"/>
              <a:cs typeface="Traditional Arabic" pitchFamily="18" charset="-78"/>
            </a:endParaRPr>
          </a:p>
          <a:p>
            <a:pPr>
              <a:buClr>
                <a:schemeClr val="accent6">
                  <a:lumMod val="75000"/>
                </a:schemeClr>
              </a:buClr>
              <a:buFont typeface="Wingdings 2" pitchFamily="18" charset="2"/>
              <a:buChar char=""/>
            </a:pPr>
            <a:r>
              <a:rPr lang="th-TH" sz="3200" dirty="0">
                <a:solidFill>
                  <a:srgbClr val="000000"/>
                </a:solidFill>
                <a:latin typeface="Traditional Arabic" pitchFamily="18" charset="-78"/>
                <a:cs typeface="IrisUPC" pitchFamily="34" charset="-34"/>
              </a:rPr>
              <a:t>ประเมินจากแบบทดสอบ</a:t>
            </a:r>
            <a:endParaRPr lang="th-TH" sz="3200" dirty="0">
              <a:latin typeface="Traditional Arabic" pitchFamily="18" charset="-78"/>
              <a:cs typeface="Traditional Arabic" pitchFamily="18" charset="-78"/>
            </a:endParaRPr>
          </a:p>
          <a:p>
            <a:pPr>
              <a:buClr>
                <a:schemeClr val="accent6">
                  <a:lumMod val="75000"/>
                </a:schemeClr>
              </a:buClr>
              <a:buFont typeface="Wingdings 2" pitchFamily="18" charset="2"/>
              <a:buChar char=""/>
            </a:pPr>
            <a:r>
              <a:rPr lang="th-TH" sz="3200" dirty="0">
                <a:solidFill>
                  <a:srgbClr val="000000"/>
                </a:solidFill>
                <a:latin typeface="Traditional Arabic" pitchFamily="18" charset="-78"/>
                <a:cs typeface="IrisUPC" pitchFamily="34" charset="-34"/>
              </a:rPr>
              <a:t>ประเมินจากการทำงาน</a:t>
            </a:r>
            <a:endParaRPr lang="th-TH" sz="3200" dirty="0">
              <a:latin typeface="Traditional Arabic" pitchFamily="18" charset="-78"/>
              <a:cs typeface="Traditional Arabic" pitchFamily="18" charset="-78"/>
            </a:endParaRPr>
          </a:p>
          <a:p>
            <a:pPr>
              <a:buClr>
                <a:schemeClr val="accent6">
                  <a:lumMod val="75000"/>
                </a:schemeClr>
              </a:buClr>
              <a:buFont typeface="Wingdings 2" pitchFamily="18" charset="2"/>
              <a:buChar char=""/>
            </a:pPr>
            <a:r>
              <a:rPr lang="th-TH" sz="3200" dirty="0">
                <a:solidFill>
                  <a:srgbClr val="000000"/>
                </a:solidFill>
                <a:latin typeface="Traditional Arabic" pitchFamily="18" charset="-78"/>
                <a:cs typeface="IrisUPC" pitchFamily="34" charset="-34"/>
              </a:rPr>
              <a:t>ประเมินจากการสังเกตทักษะในขณะปฏิบัติงาน</a:t>
            </a:r>
            <a:endParaRPr lang="th-TH" sz="3200" dirty="0">
              <a:latin typeface="Traditional Arabic" pitchFamily="18" charset="-78"/>
              <a:cs typeface="Traditional Arabic" pitchFamily="18" charset="-78"/>
            </a:endParaRPr>
          </a:p>
          <a:p>
            <a:pPr>
              <a:buClr>
                <a:schemeClr val="accent6">
                  <a:lumMod val="75000"/>
                </a:schemeClr>
              </a:buClr>
              <a:buFont typeface="Wingdings 2" pitchFamily="18" charset="2"/>
              <a:buChar char=""/>
            </a:pPr>
            <a:r>
              <a:rPr lang="th-TH" sz="3200" dirty="0">
                <a:solidFill>
                  <a:srgbClr val="000000"/>
                </a:solidFill>
                <a:latin typeface="Traditional Arabic" pitchFamily="18" charset="-78"/>
                <a:cs typeface="IrisUPC" pitchFamily="34" charset="-34"/>
              </a:rPr>
              <a:t>ประเมินจากแบบฝึกหัดปฏิบัติ</a:t>
            </a:r>
            <a:endParaRPr lang="th-TH" sz="3200" dirty="0">
              <a:latin typeface="Traditional Arabic" pitchFamily="18" charset="-78"/>
              <a:cs typeface="Traditional Arabic" pitchFamily="18" charset="-78"/>
            </a:endParaRPr>
          </a:p>
          <a:p>
            <a:pPr>
              <a:buClr>
                <a:schemeClr val="accent6">
                  <a:lumMod val="75000"/>
                </a:schemeClr>
              </a:buClr>
              <a:buFont typeface="Wingdings 2" pitchFamily="18" charset="2"/>
              <a:buChar char=""/>
            </a:pPr>
            <a:r>
              <a:rPr lang="th-TH" sz="3200" dirty="0">
                <a:solidFill>
                  <a:srgbClr val="000000"/>
                </a:solidFill>
                <a:latin typeface="Traditional Arabic" pitchFamily="18" charset="-78"/>
                <a:cs typeface="IrisUPC" pitchFamily="34" charset="-34"/>
              </a:rPr>
              <a:t>ประเมินจากการรายงานอย่างเป็นทางการของผู้ควบคุมงาน</a:t>
            </a:r>
            <a:endParaRPr lang="th-TH" sz="3200" dirty="0">
              <a:latin typeface="Traditional Arabic" pitchFamily="18" charset="-78"/>
              <a:cs typeface="Traditional Arabic" pitchFamily="18" charset="-78"/>
            </a:endParaRPr>
          </a:p>
        </p:txBody>
      </p:sp>
      <p:sp>
        <p:nvSpPr>
          <p:cNvPr id="1126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B326FC1E-6BFE-4E71-876E-6DA7947373AF}" type="slidenum">
              <a:rPr lang="en-US" sz="1000">
                <a:solidFill>
                  <a:srgbClr val="394352"/>
                </a:solidFill>
                <a:cs typeface="DejaVu Sans"/>
              </a:rPr>
              <a:pPr algn="r"/>
              <a:t>3</a:t>
            </a:fld>
            <a:endParaRPr lang="th-TH">
              <a:cs typeface="DejaVu Sans"/>
            </a:endParaRPr>
          </a:p>
        </p:txBody>
      </p:sp>
      <p:pic>
        <p:nvPicPr>
          <p:cNvPr id="11269" name="Picture 189"/>
          <p:cNvPicPr>
            <a:picLocks noChangeAspect="1" noChangeArrowheads="1"/>
          </p:cNvPicPr>
          <p:nvPr/>
        </p:nvPicPr>
        <p:blipFill>
          <a:blip r:embed="rId3" cstate="print"/>
          <a:srcRect/>
          <a:stretch>
            <a:fillRect/>
          </a:stretch>
        </p:blipFill>
        <p:spPr bwMode="auto">
          <a:xfrm>
            <a:off x="6588125" y="1773238"/>
            <a:ext cx="1520825" cy="32242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2290" name="Picture 190"/>
          <p:cNvPicPr>
            <a:picLocks noChangeAspect="1" noChangeArrowheads="1"/>
          </p:cNvPicPr>
          <p:nvPr/>
        </p:nvPicPr>
        <p:blipFill>
          <a:blip r:embed="rId3" cstate="print"/>
          <a:srcRect/>
          <a:stretch>
            <a:fillRect/>
          </a:stretch>
        </p:blipFill>
        <p:spPr bwMode="auto">
          <a:xfrm>
            <a:off x="2482850" y="4581525"/>
            <a:ext cx="2085975" cy="1389063"/>
          </a:xfrm>
          <a:prstGeom prst="rect">
            <a:avLst/>
          </a:prstGeom>
          <a:noFill/>
          <a:ln w="9525">
            <a:noFill/>
            <a:miter lim="800000"/>
            <a:headEnd/>
            <a:tailEnd/>
          </a:ln>
        </p:spPr>
      </p:pic>
      <p:sp>
        <p:nvSpPr>
          <p:cNvPr id="12291" name="CustomShape 1"/>
          <p:cNvSpPr>
            <a:spLocks noChangeArrowheads="1"/>
          </p:cNvSpPr>
          <p:nvPr/>
        </p:nvSpPr>
        <p:spPr bwMode="auto">
          <a:xfrm>
            <a:off x="611188" y="1123950"/>
            <a:ext cx="7631112" cy="1233488"/>
          </a:xfrm>
          <a:prstGeom prst="rect">
            <a:avLst/>
          </a:prstGeom>
          <a:noFill/>
          <a:ln w="9525">
            <a:noFill/>
            <a:miter lim="800000"/>
            <a:headEnd/>
            <a:tailEnd/>
          </a:ln>
        </p:spPr>
        <p:txBody>
          <a:bodyPr lIns="90000" tIns="45000" rIns="90000" bIns="45000"/>
          <a:lstStyle/>
          <a:p>
            <a:r>
              <a:rPr lang="th-TH" sz="4000" b="1" i="1">
                <a:solidFill>
                  <a:srgbClr val="FF6600"/>
                </a:solidFill>
                <a:latin typeface="IrisUPC" pitchFamily="34" charset="-34"/>
                <a:ea typeface="TH Sarabun New" pitchFamily="34" charset="-34"/>
                <a:cs typeface="IrisUPC" pitchFamily="34" charset="-34"/>
              </a:rPr>
              <a:t>องค์ประกอบ </a:t>
            </a:r>
            <a:r>
              <a:rPr lang="en-US" sz="4000" b="1" i="1">
                <a:solidFill>
                  <a:srgbClr val="FF6600"/>
                </a:solidFill>
                <a:latin typeface="IrisUPC" pitchFamily="34" charset="-34"/>
                <a:ea typeface="TH Sarabun New" pitchFamily="34" charset="-34"/>
                <a:cs typeface="IrisUPC" pitchFamily="34" charset="-34"/>
              </a:rPr>
              <a:t>1:</a:t>
            </a:r>
            <a:endParaRPr lang="th-TH" sz="3200" b="1" i="1">
              <a:latin typeface="IrisUPC" pitchFamily="34" charset="-34"/>
              <a:ea typeface="TH Sarabun New" pitchFamily="34" charset="-34"/>
              <a:cs typeface="IrisUPC" pitchFamily="34" charset="-34"/>
            </a:endParaRPr>
          </a:p>
          <a:p>
            <a:r>
              <a:rPr lang="th-TH" sz="4000" b="1" i="1">
                <a:solidFill>
                  <a:srgbClr val="FF6600"/>
                </a:solidFill>
                <a:latin typeface="IrisUPC" pitchFamily="34" charset="-34"/>
                <a:ea typeface="TH Sarabun New" pitchFamily="34" charset="-34"/>
                <a:cs typeface="IrisUPC" pitchFamily="34" charset="-34"/>
              </a:rPr>
              <a:t>เมื่อได้รับคำขอให้ทำความสะอาด</a:t>
            </a:r>
            <a:endParaRPr lang="th-TH" sz="3200" b="1" i="1">
              <a:latin typeface="IrisUPC" pitchFamily="34" charset="-34"/>
              <a:cs typeface="IrisUPC" pitchFamily="34" charset="-34"/>
            </a:endParaRPr>
          </a:p>
        </p:txBody>
      </p:sp>
      <p:sp>
        <p:nvSpPr>
          <p:cNvPr id="12292" name="CustomShape 2"/>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1721345-55B8-4B11-B857-D1F0ADA7C9E7}" type="slidenum">
              <a:rPr lang="en-US" sz="1000">
                <a:solidFill>
                  <a:srgbClr val="394352"/>
                </a:solidFill>
                <a:cs typeface="DejaVu Sans"/>
              </a:rPr>
              <a:pPr algn="r"/>
              <a:t>4</a:t>
            </a:fld>
            <a:endParaRPr lang="th-TH">
              <a:cs typeface="DejaVu Sans"/>
            </a:endParaRPr>
          </a:p>
        </p:txBody>
      </p:sp>
      <p:pic>
        <p:nvPicPr>
          <p:cNvPr id="12293" name="Picture 193"/>
          <p:cNvPicPr>
            <a:picLocks noChangeAspect="1" noChangeArrowheads="1"/>
          </p:cNvPicPr>
          <p:nvPr/>
        </p:nvPicPr>
        <p:blipFill>
          <a:blip r:embed="rId4" cstate="print"/>
          <a:srcRect/>
          <a:stretch>
            <a:fillRect/>
          </a:stretch>
        </p:blipFill>
        <p:spPr bwMode="auto">
          <a:xfrm>
            <a:off x="3851275" y="3213100"/>
            <a:ext cx="2303463" cy="230346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3314" name="CustomShape 1"/>
          <p:cNvSpPr>
            <a:spLocks noChangeArrowheads="1"/>
          </p:cNvSpPr>
          <p:nvPr/>
        </p:nvSpPr>
        <p:spPr bwMode="auto">
          <a:xfrm>
            <a:off x="642938" y="500063"/>
            <a:ext cx="7466012" cy="1141412"/>
          </a:xfrm>
          <a:prstGeom prst="rect">
            <a:avLst/>
          </a:prstGeom>
          <a:noFill/>
          <a:ln w="9525">
            <a:noFill/>
            <a:miter lim="800000"/>
            <a:headEnd/>
            <a:tailEnd/>
          </a:ln>
        </p:spPr>
        <p:txBody>
          <a:bodyPr lIns="45720" tIns="45000" rIns="45720" bIns="45000" anchor="ctr"/>
          <a:lstStyle/>
          <a:p>
            <a:r>
              <a:rPr lang="th-TH" sz="4000" b="1">
                <a:solidFill>
                  <a:srgbClr val="FF6600"/>
                </a:solidFill>
                <a:latin typeface="Traditional Arabic" pitchFamily="18" charset="-78"/>
                <a:ea typeface="TH Sarabun New" pitchFamily="34" charset="-34"/>
                <a:cs typeface="IrisUPC" pitchFamily="34" charset="-34"/>
              </a:rPr>
              <a:t>เมื่อได้รับคำขอการทำความสะอาด </a:t>
            </a:r>
            <a:r>
              <a:rPr lang="en-US" sz="4000" b="1">
                <a:solidFill>
                  <a:srgbClr val="FF6600"/>
                </a:solidFill>
                <a:latin typeface="Traditional Arabic" pitchFamily="18" charset="-78"/>
                <a:ea typeface="TH Sarabun New" pitchFamily="34" charset="-34"/>
                <a:cs typeface="Traditional Arabic" pitchFamily="18" charset="-78"/>
              </a:rPr>
              <a:t>:</a:t>
            </a:r>
            <a:endParaRPr lang="th-TH">
              <a:latin typeface="Traditional Arabic" pitchFamily="18" charset="-78"/>
              <a:cs typeface="Traditional Arabic" pitchFamily="18" charset="-78"/>
            </a:endParaRPr>
          </a:p>
        </p:txBody>
      </p:sp>
      <p:sp>
        <p:nvSpPr>
          <p:cNvPr id="13315" name="CustomShape 2"/>
          <p:cNvSpPr>
            <a:spLocks noChangeArrowheads="1"/>
          </p:cNvSpPr>
          <p:nvPr/>
        </p:nvSpPr>
        <p:spPr bwMode="auto">
          <a:xfrm>
            <a:off x="539750" y="1557338"/>
            <a:ext cx="7466013" cy="4524375"/>
          </a:xfrm>
          <a:prstGeom prst="rect">
            <a:avLst/>
          </a:prstGeom>
          <a:noFill/>
          <a:ln w="9525">
            <a:noFill/>
            <a:miter lim="800000"/>
            <a:headEnd/>
            <a:tailEnd/>
          </a:ln>
        </p:spPr>
        <p:txBody>
          <a:bodyPr lIns="90000" tIns="45000" rIns="90000" bIns="45000"/>
          <a:lstStyle/>
          <a:p>
            <a:r>
              <a:rPr lang="th-TH" b="1" i="1" dirty="0">
                <a:solidFill>
                  <a:srgbClr val="000000"/>
                </a:solidFill>
                <a:latin typeface="Traditional Arabic" pitchFamily="18" charset="-78"/>
                <a:ea typeface="TH Sarabun New" pitchFamily="34" charset="-34"/>
                <a:cs typeface="IrisUPC" pitchFamily="34" charset="-34"/>
              </a:rPr>
              <a:t>เกณฑ์ประเมินประสิทธิภาพสำหรับองค์ประกอบนี้</a:t>
            </a:r>
            <a:r>
              <a:rPr lang="en-US" i="1" dirty="0">
                <a:solidFill>
                  <a:srgbClr val="000000"/>
                </a:solidFill>
                <a:latin typeface="Traditional Arabic" pitchFamily="18" charset="-78"/>
                <a:ea typeface="TH Sarabun New" pitchFamily="34" charset="-34"/>
                <a:cs typeface="Traditional Arabic" pitchFamily="18" charset="-78"/>
              </a:rPr>
              <a:t>: </a:t>
            </a:r>
            <a:endParaRPr lang="th-TH" i="1" dirty="0">
              <a:latin typeface="Traditional Arabic" pitchFamily="18" charset="-78"/>
              <a:cs typeface="Traditional Arabic" pitchFamily="18" charset="-78"/>
            </a:endParaRPr>
          </a:p>
          <a:p>
            <a:pPr marL="355600" indent="-355600">
              <a:buClr>
                <a:schemeClr val="accent6">
                  <a:lumMod val="75000"/>
                </a:schemeClr>
              </a:buClr>
              <a:buFont typeface="Wingdings 2" pitchFamily="18" charset="2"/>
              <a:buChar char=""/>
            </a:pPr>
            <a:r>
              <a:rPr lang="en-US" i="1" dirty="0">
                <a:solidFill>
                  <a:srgbClr val="000000"/>
                </a:solidFill>
                <a:latin typeface="Traditional Arabic" pitchFamily="18" charset="-78"/>
                <a:cs typeface="Traditional Arabic" pitchFamily="18" charset="-78"/>
              </a:rPr>
              <a:t> </a:t>
            </a:r>
            <a:r>
              <a:rPr lang="th-TH" i="1" dirty="0">
                <a:solidFill>
                  <a:srgbClr val="000000"/>
                </a:solidFill>
                <a:latin typeface="Traditional Arabic" pitchFamily="18" charset="-78"/>
                <a:cs typeface="IrisUPC" pitchFamily="34" charset="-34"/>
              </a:rPr>
              <a:t>การรับคำร้องขอให้ทำความสะอาดจากผู้เข้าพัก</a:t>
            </a:r>
            <a:endParaRPr lang="th-TH" i="1" dirty="0">
              <a:latin typeface="Traditional Arabic" pitchFamily="18" charset="-78"/>
              <a:cs typeface="Traditional Arabic" pitchFamily="18" charset="-78"/>
            </a:endParaRPr>
          </a:p>
          <a:p>
            <a:pPr marL="355600" indent="-355600">
              <a:buClr>
                <a:schemeClr val="accent6">
                  <a:lumMod val="75000"/>
                </a:schemeClr>
              </a:buClr>
              <a:buFont typeface="Wingdings 2" pitchFamily="18" charset="2"/>
              <a:buChar char=""/>
            </a:pPr>
            <a:r>
              <a:rPr lang="en-US" i="1" dirty="0">
                <a:solidFill>
                  <a:srgbClr val="000000"/>
                </a:solidFill>
                <a:latin typeface="Traditional Arabic" pitchFamily="18" charset="-78"/>
                <a:cs typeface="Traditional Arabic" pitchFamily="18" charset="-78"/>
              </a:rPr>
              <a:t> </a:t>
            </a:r>
            <a:r>
              <a:rPr lang="th-TH" i="1" dirty="0">
                <a:solidFill>
                  <a:srgbClr val="000000"/>
                </a:solidFill>
                <a:latin typeface="Traditional Arabic" pitchFamily="18" charset="-78"/>
                <a:cs typeface="IrisUPC" pitchFamily="34" charset="-34"/>
              </a:rPr>
              <a:t>ยอมรับการร้องขอจากเจ้าหน้าที่ดูแลทำความสะอาด</a:t>
            </a:r>
            <a:endParaRPr lang="th-TH" i="1" dirty="0">
              <a:latin typeface="Traditional Arabic" pitchFamily="18" charset="-78"/>
              <a:cs typeface="Traditional Arabic" pitchFamily="18" charset="-78"/>
            </a:endParaRPr>
          </a:p>
          <a:p>
            <a:pPr marL="355600" indent="-355600">
              <a:buClr>
                <a:schemeClr val="accent6">
                  <a:lumMod val="75000"/>
                </a:schemeClr>
              </a:buClr>
              <a:buFont typeface="Wingdings 2" pitchFamily="18" charset="2"/>
              <a:buChar char=""/>
            </a:pPr>
            <a:r>
              <a:rPr lang="en-US" i="1" dirty="0">
                <a:solidFill>
                  <a:srgbClr val="000000"/>
                </a:solidFill>
                <a:latin typeface="Traditional Arabic" pitchFamily="18" charset="-78"/>
                <a:cs typeface="Traditional Arabic" pitchFamily="18" charset="-78"/>
              </a:rPr>
              <a:t> </a:t>
            </a:r>
            <a:r>
              <a:rPr lang="th-TH" i="1" dirty="0">
                <a:solidFill>
                  <a:srgbClr val="000000"/>
                </a:solidFill>
                <a:latin typeface="Traditional Arabic" pitchFamily="18" charset="-78"/>
                <a:cs typeface="IrisUPC" pitchFamily="34" charset="-34"/>
              </a:rPr>
              <a:t>การจดบันทึกคำร้องให้ทำความสะอาดตามความต้องการของโรงแรม</a:t>
            </a:r>
            <a:endParaRPr lang="th-TH" i="1" dirty="0">
              <a:latin typeface="Traditional Arabic" pitchFamily="18" charset="-78"/>
              <a:cs typeface="Traditional Arabic" pitchFamily="18" charset="-78"/>
            </a:endParaRPr>
          </a:p>
          <a:p>
            <a:pPr marL="355600" indent="-355600">
              <a:buClr>
                <a:schemeClr val="accent6">
                  <a:lumMod val="75000"/>
                </a:schemeClr>
              </a:buClr>
              <a:buFont typeface="Wingdings 2" pitchFamily="18" charset="2"/>
              <a:buChar char=""/>
            </a:pPr>
            <a:r>
              <a:rPr lang="en-US" i="1" dirty="0">
                <a:solidFill>
                  <a:srgbClr val="000000"/>
                </a:solidFill>
                <a:latin typeface="Traditional Arabic" pitchFamily="18" charset="-78"/>
                <a:cs typeface="Traditional Arabic" pitchFamily="18" charset="-78"/>
              </a:rPr>
              <a:t> </a:t>
            </a:r>
            <a:r>
              <a:rPr lang="th-TH" i="1" dirty="0">
                <a:solidFill>
                  <a:srgbClr val="000000"/>
                </a:solidFill>
                <a:latin typeface="Traditional Arabic" pitchFamily="18" charset="-78"/>
                <a:cs typeface="IrisUPC" pitchFamily="34" charset="-34"/>
              </a:rPr>
              <a:t>คำแนะนำเกี่ยวกับเวลาในการจัดหาหรือการส่งมอบบริการที่ระบุในรายการไปยังห้องพัก</a:t>
            </a:r>
            <a:r>
              <a:rPr lang="en-US" i="1" dirty="0">
                <a:solidFill>
                  <a:srgbClr val="000000"/>
                </a:solidFill>
                <a:latin typeface="Traditional Arabic" pitchFamily="18" charset="-78"/>
                <a:cs typeface="Traditional Arabic" pitchFamily="18" charset="-78"/>
              </a:rPr>
              <a:t>.</a:t>
            </a:r>
            <a:endParaRPr lang="th-TH" i="1" dirty="0">
              <a:latin typeface="Traditional Arabic" pitchFamily="18" charset="-78"/>
              <a:cs typeface="Traditional Arabic" pitchFamily="18" charset="-78"/>
            </a:endParaRPr>
          </a:p>
        </p:txBody>
      </p:sp>
      <p:sp>
        <p:nvSpPr>
          <p:cNvPr id="1331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A96ED9D-4418-4B9D-9E31-80C30207C6BE}" type="slidenum">
              <a:rPr lang="en-US" sz="1000">
                <a:solidFill>
                  <a:srgbClr val="394352"/>
                </a:solidFill>
                <a:cs typeface="DejaVu Sans"/>
              </a:rPr>
              <a:pPr algn="r"/>
              <a:t>5</a:t>
            </a:fld>
            <a:endParaRPr lang="th-TH">
              <a:cs typeface="DejaVu Sans"/>
            </a:endParaRPr>
          </a:p>
        </p:txBody>
      </p:sp>
      <p:pic>
        <p:nvPicPr>
          <p:cNvPr id="13317" name="Picture 197"/>
          <p:cNvPicPr>
            <a:picLocks noChangeAspect="1" noChangeArrowheads="1"/>
          </p:cNvPicPr>
          <p:nvPr/>
        </p:nvPicPr>
        <p:blipFill>
          <a:blip r:embed="rId3" cstate="print"/>
          <a:srcRect/>
          <a:stretch>
            <a:fillRect/>
          </a:stretch>
        </p:blipFill>
        <p:spPr bwMode="auto">
          <a:xfrm>
            <a:off x="7164388" y="4724400"/>
            <a:ext cx="1582737" cy="158273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433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รับการร้องขอการทำความสะอาดจากผู้เข้าพัก</a:t>
            </a:r>
            <a:endParaRPr lang="th-TH" sz="3200">
              <a:latin typeface="IrisUPC" pitchFamily="34" charset="-34"/>
              <a:ea typeface="TH Sarabun New" pitchFamily="34" charset="-34"/>
              <a:cs typeface="IrisUPC" pitchFamily="34" charset="-34"/>
            </a:endParaRPr>
          </a:p>
        </p:txBody>
      </p:sp>
      <p:sp>
        <p:nvSpPr>
          <p:cNvPr id="14339" name="CustomShape 2"/>
          <p:cNvSpPr>
            <a:spLocks noChangeArrowheads="1"/>
          </p:cNvSpPr>
          <p:nvPr/>
        </p:nvSpPr>
        <p:spPr bwMode="auto">
          <a:xfrm>
            <a:off x="611188" y="1376363"/>
            <a:ext cx="5461000" cy="4959350"/>
          </a:xfrm>
          <a:prstGeom prst="rect">
            <a:avLst/>
          </a:prstGeom>
          <a:noFill/>
          <a:ln w="9525">
            <a:noFill/>
            <a:miter lim="800000"/>
            <a:headEnd/>
            <a:tailEnd/>
          </a:ln>
        </p:spPr>
        <p:txBody>
          <a:bodyPr lIns="90000" tIns="45000" rIns="90000" bIns="45000"/>
          <a:lstStyle/>
          <a:p>
            <a:pPr marL="358775" indent="-358775">
              <a:buFont typeface="Wingdings 2" pitchFamily="18" charset="2"/>
              <a:buChar char=""/>
            </a:pPr>
            <a:r>
              <a:rPr lang="en-US" i="1">
                <a:solidFill>
                  <a:srgbClr val="000000"/>
                </a:solidFill>
                <a:latin typeface="IrisUPC" pitchFamily="34" charset="-34"/>
                <a:ea typeface="TH Sarabun New" pitchFamily="34" charset="-34"/>
                <a:cs typeface="IrisUPC" pitchFamily="34" charset="-34"/>
              </a:rPr>
              <a:t> </a:t>
            </a:r>
            <a:r>
              <a:rPr lang="th-TH" i="1">
                <a:solidFill>
                  <a:srgbClr val="000000"/>
                </a:solidFill>
                <a:latin typeface="IrisUPC" pitchFamily="34" charset="-34"/>
                <a:ea typeface="TH Sarabun New" pitchFamily="34" charset="-34"/>
                <a:cs typeface="IrisUPC" pitchFamily="34" charset="-34"/>
              </a:rPr>
              <a:t>บทบาทของการทำความสะอาดคือการให้ความสะดวกสบายและความปลอดภัยของผู้เข้าพักขณะที่พวกเขากำลังอยู่ในองค์กรการต้อนรับ</a:t>
            </a:r>
            <a:endParaRPr lang="th-TH" i="1">
              <a:latin typeface="IrisUPC" pitchFamily="34" charset="-34"/>
              <a:ea typeface="TH Sarabun New" pitchFamily="34" charset="-34"/>
              <a:cs typeface="IrisUPC" pitchFamily="34" charset="-34"/>
            </a:endParaRPr>
          </a:p>
          <a:p>
            <a:pPr marL="358775" indent="-358775">
              <a:buFont typeface="Wingdings 2" pitchFamily="18" charset="2"/>
              <a:buChar char=""/>
            </a:pPr>
            <a:r>
              <a:rPr lang="en-US" i="1">
                <a:solidFill>
                  <a:srgbClr val="000000"/>
                </a:solidFill>
                <a:latin typeface="IrisUPC" pitchFamily="34" charset="-34"/>
                <a:ea typeface="TH Sarabun New" pitchFamily="34" charset="-34"/>
                <a:cs typeface="IrisUPC" pitchFamily="34" charset="-34"/>
              </a:rPr>
              <a:t> </a:t>
            </a:r>
            <a:r>
              <a:rPr lang="th-TH" i="1">
                <a:solidFill>
                  <a:srgbClr val="000000"/>
                </a:solidFill>
                <a:latin typeface="IrisUPC" pitchFamily="34" charset="-34"/>
                <a:ea typeface="TH Sarabun New" pitchFamily="34" charset="-34"/>
                <a:cs typeface="IrisUPC" pitchFamily="34" charset="-34"/>
              </a:rPr>
              <a:t>นี้เป็นของผู้เข้าพักที่บ้านอยู่ห่างจากบ้าน มันเป็นสิ่งสำคัญที่ผู้เข้าพักสามารถเพลิดเพลินไปกับห้องพักของพวกเขาในลักษณะเดียวกันและมีความสะดวกเช่นเดียวกับที่พวกเขาจะมีความสุขในบ้านของตัวเอง</a:t>
            </a:r>
            <a:endParaRPr lang="th-TH" i="1">
              <a:latin typeface="IrisUPC" pitchFamily="34" charset="-34"/>
              <a:cs typeface="IrisUPC" pitchFamily="34" charset="-34"/>
            </a:endParaRPr>
          </a:p>
          <a:p>
            <a:pPr marL="358775" indent="-358775">
              <a:buFont typeface="Wingdings 2" pitchFamily="18" charset="2"/>
              <a:buChar char=""/>
            </a:pPr>
            <a:r>
              <a:rPr lang="en-US" i="1">
                <a:solidFill>
                  <a:srgbClr val="000000"/>
                </a:solidFill>
                <a:latin typeface="IrisUPC" pitchFamily="34" charset="-34"/>
                <a:cs typeface="IrisUPC" pitchFamily="34" charset="-34"/>
              </a:rPr>
              <a:t> </a:t>
            </a:r>
            <a:r>
              <a:rPr lang="th-TH" i="1">
                <a:solidFill>
                  <a:srgbClr val="000000"/>
                </a:solidFill>
                <a:latin typeface="IrisUPC" pitchFamily="34" charset="-34"/>
                <a:cs typeface="IrisUPC" pitchFamily="34" charset="-34"/>
              </a:rPr>
              <a:t>แม่บ้านต้องตลอดเวลาออกกำลังกายคุณภาพของความซื่อสัตย์สุจริตและดุลยพินิจ</a:t>
            </a:r>
            <a:endParaRPr lang="th-TH" i="1">
              <a:latin typeface="IrisUPC" pitchFamily="34" charset="-34"/>
              <a:cs typeface="IrisUPC" pitchFamily="34" charset="-34"/>
            </a:endParaRPr>
          </a:p>
        </p:txBody>
      </p:sp>
      <p:sp>
        <p:nvSpPr>
          <p:cNvPr id="1434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7369B183-60B4-4701-910D-1A22923E0DA7}" type="slidenum">
              <a:rPr lang="en-US" sz="1000">
                <a:solidFill>
                  <a:srgbClr val="394352"/>
                </a:solidFill>
                <a:cs typeface="DejaVu Sans"/>
              </a:rPr>
              <a:pPr algn="r"/>
              <a:t>6</a:t>
            </a:fld>
            <a:endParaRPr lang="th-TH">
              <a:cs typeface="DejaVu Sans"/>
            </a:endParaRPr>
          </a:p>
        </p:txBody>
      </p:sp>
      <p:pic>
        <p:nvPicPr>
          <p:cNvPr id="14341" name="Picture 201"/>
          <p:cNvPicPr>
            <a:picLocks noChangeAspect="1" noChangeArrowheads="1"/>
          </p:cNvPicPr>
          <p:nvPr/>
        </p:nvPicPr>
        <p:blipFill>
          <a:blip r:embed="rId3" cstate="print"/>
          <a:srcRect/>
          <a:stretch>
            <a:fillRect/>
          </a:stretch>
        </p:blipFill>
        <p:spPr bwMode="auto">
          <a:xfrm>
            <a:off x="6011863" y="2214563"/>
            <a:ext cx="1655762" cy="248126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536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3400" b="1">
                <a:solidFill>
                  <a:srgbClr val="FF6600"/>
                </a:solidFill>
                <a:latin typeface="IrisUPC" pitchFamily="34" charset="-34"/>
                <a:ea typeface="TH Sarabun New" pitchFamily="34" charset="-34"/>
                <a:cs typeface="IrisUPC" pitchFamily="34" charset="-34"/>
              </a:rPr>
              <a:t>การรับคำร้องขอการทำความสะอาดจากผู้เข้าพัก</a:t>
            </a:r>
            <a:endParaRPr lang="th-TH">
              <a:latin typeface="IrisUPC" pitchFamily="34" charset="-34"/>
              <a:ea typeface="TH Sarabun New" pitchFamily="34" charset="-34"/>
              <a:cs typeface="IrisUPC" pitchFamily="34" charset="-34"/>
            </a:endParaRPr>
          </a:p>
        </p:txBody>
      </p:sp>
      <p:sp>
        <p:nvSpPr>
          <p:cNvPr id="15363" name="CustomShape 2"/>
          <p:cNvSpPr>
            <a:spLocks noChangeArrowheads="1"/>
          </p:cNvSpPr>
          <p:nvPr/>
        </p:nvSpPr>
        <p:spPr bwMode="auto">
          <a:xfrm>
            <a:off x="611188" y="1557338"/>
            <a:ext cx="7466012" cy="1800225"/>
          </a:xfrm>
          <a:prstGeom prst="rect">
            <a:avLst/>
          </a:prstGeom>
          <a:noFill/>
          <a:ln w="9525">
            <a:noFill/>
            <a:miter lim="800000"/>
            <a:headEnd/>
            <a:tailEnd/>
          </a:ln>
        </p:spPr>
        <p:txBody>
          <a:bodyPr lIns="90000" tIns="45000" rIns="90000" bIns="45000"/>
          <a:lstStyle/>
          <a:p>
            <a:pPr marL="355600" indent="-355600">
              <a:buClr>
                <a:schemeClr val="accent5">
                  <a:lumMod val="75000"/>
                </a:schemeClr>
              </a:buClr>
              <a:buFont typeface="Wingdings 2" pitchFamily="18" charset="2"/>
              <a:buChar char=""/>
            </a:pPr>
            <a:r>
              <a:rPr lang="th-TH" dirty="0" smtClean="0">
                <a:solidFill>
                  <a:srgbClr val="000000"/>
                </a:solidFill>
                <a:latin typeface="Traditional Arabic" pitchFamily="18" charset="-78"/>
                <a:ea typeface="TH Sarabun New" pitchFamily="34" charset="-34"/>
                <a:cs typeface="IrisUPC" pitchFamily="34" charset="-34"/>
              </a:rPr>
              <a:t>จุดมุ่งหมาย</a:t>
            </a:r>
            <a:r>
              <a:rPr lang="th-TH" dirty="0">
                <a:solidFill>
                  <a:srgbClr val="000000"/>
                </a:solidFill>
                <a:latin typeface="Traditional Arabic" pitchFamily="18" charset="-78"/>
                <a:ea typeface="TH Sarabun New" pitchFamily="34" charset="-34"/>
                <a:cs typeface="IrisUPC" pitchFamily="34" charset="-34"/>
              </a:rPr>
              <a:t>ของการทำความสะอาด คือ การมุ่งมั่นที่จะช่วยให้ผู้เข้าพักได้เข้าถึงรายการได้อย่างง่ายดาย เช่นเดียวกับบ้านของตัวเอง</a:t>
            </a:r>
            <a:endParaRPr lang="th-TH" dirty="0">
              <a:latin typeface="Traditional Arabic" pitchFamily="18" charset="-78"/>
              <a:cs typeface="Traditional Arabic" pitchFamily="18" charset="-78"/>
            </a:endParaRPr>
          </a:p>
          <a:p>
            <a:pPr marL="355600" indent="-355600">
              <a:buClr>
                <a:schemeClr val="accent5">
                  <a:lumMod val="75000"/>
                </a:schemeClr>
              </a:buClr>
              <a:buFont typeface="Wingdings 2" pitchFamily="18" charset="2"/>
              <a:buChar char=""/>
            </a:pPr>
            <a:r>
              <a:rPr lang="th-TH" dirty="0">
                <a:solidFill>
                  <a:srgbClr val="000000"/>
                </a:solidFill>
                <a:latin typeface="Traditional Arabic" pitchFamily="18" charset="-78"/>
                <a:cs typeface="IrisUPC" pitchFamily="34" charset="-34"/>
              </a:rPr>
              <a:t>ห้องพักทุ่มเทเป็นอย่างมากที่มีขนาดเล็กกว่าขนาดปกติที่อยู่อาศัยของลูกค้าและดังนั้นจึงรายการที่พวกเขาอาจต้องอาจจะไม่ได้ในการเข้าถึงได้ทันที </a:t>
            </a:r>
            <a:endParaRPr lang="th-TH" dirty="0">
              <a:latin typeface="Traditional Arabic" pitchFamily="18" charset="-78"/>
              <a:cs typeface="Traditional Arabic" pitchFamily="18" charset="-78"/>
            </a:endParaRPr>
          </a:p>
        </p:txBody>
      </p:sp>
      <p:sp>
        <p:nvSpPr>
          <p:cNvPr id="1536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EA6A2E1-0FD4-4802-BFD7-548BF292DCBA}" type="slidenum">
              <a:rPr lang="en-US" sz="1000">
                <a:solidFill>
                  <a:srgbClr val="394352"/>
                </a:solidFill>
                <a:cs typeface="DejaVu Sans"/>
              </a:rPr>
              <a:pPr algn="r"/>
              <a:t>7</a:t>
            </a:fld>
            <a:endParaRPr lang="th-TH">
              <a:cs typeface="DejaVu Sans"/>
            </a:endParaRPr>
          </a:p>
        </p:txBody>
      </p:sp>
      <p:pic>
        <p:nvPicPr>
          <p:cNvPr id="15365" name="Picture 205"/>
          <p:cNvPicPr>
            <a:picLocks noChangeAspect="1" noChangeArrowheads="1"/>
          </p:cNvPicPr>
          <p:nvPr/>
        </p:nvPicPr>
        <p:blipFill>
          <a:blip r:embed="rId3" cstate="print"/>
          <a:srcRect/>
          <a:stretch>
            <a:fillRect/>
          </a:stretch>
        </p:blipFill>
        <p:spPr bwMode="auto">
          <a:xfrm>
            <a:off x="3348038" y="4292600"/>
            <a:ext cx="1801812" cy="18034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638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3600" b="1">
                <a:solidFill>
                  <a:srgbClr val="FF6600"/>
                </a:solidFill>
                <a:latin typeface="IrisUPC" pitchFamily="34" charset="-34"/>
                <a:ea typeface="TH Sarabun New" pitchFamily="34" charset="-34"/>
                <a:cs typeface="IrisUPC" pitchFamily="34" charset="-34"/>
              </a:rPr>
              <a:t>รับการร้องขอการทำความสะอาดจากผู้เข้าพัก</a:t>
            </a:r>
            <a:endParaRPr lang="th-TH">
              <a:latin typeface="IrisUPC" pitchFamily="34" charset="-34"/>
              <a:ea typeface="TH Sarabun New" pitchFamily="34" charset="-34"/>
              <a:cs typeface="IrisUPC" pitchFamily="34" charset="-34"/>
            </a:endParaRPr>
          </a:p>
        </p:txBody>
      </p:sp>
      <p:sp>
        <p:nvSpPr>
          <p:cNvPr id="16387" name="CustomShape 2"/>
          <p:cNvSpPr>
            <a:spLocks noChangeArrowheads="1"/>
          </p:cNvSpPr>
          <p:nvPr/>
        </p:nvSpPr>
        <p:spPr bwMode="auto">
          <a:xfrm>
            <a:off x="611188" y="1557338"/>
            <a:ext cx="7466012" cy="3157537"/>
          </a:xfrm>
          <a:prstGeom prst="rect">
            <a:avLst/>
          </a:prstGeom>
          <a:noFill/>
          <a:ln w="9525">
            <a:noFill/>
            <a:miter lim="800000"/>
            <a:headEnd/>
            <a:tailEnd/>
          </a:ln>
        </p:spPr>
        <p:txBody>
          <a:bodyPr lIns="90000" tIns="45000" rIns="90000" bIns="45000"/>
          <a:lstStyle/>
          <a:p>
            <a:r>
              <a:rPr lang="th-TH" b="1" dirty="0">
                <a:solidFill>
                  <a:srgbClr val="000000"/>
                </a:solidFill>
                <a:latin typeface="IrisUPC" pitchFamily="34" charset="-34"/>
                <a:ea typeface="TH Sarabun New" pitchFamily="34" charset="-34"/>
                <a:cs typeface="IrisUPC" pitchFamily="34" charset="-34"/>
              </a:rPr>
              <a:t>โรงแรมที่ไม่สามารถจัดการสิ่งอำนวยความสะดวกและบริการได้ตามความต้องการของลูกค้า </a:t>
            </a:r>
            <a:r>
              <a:rPr lang="en-US" dirty="0">
                <a:solidFill>
                  <a:srgbClr val="000000"/>
                </a:solidFill>
                <a:latin typeface="IrisUPC" pitchFamily="34" charset="-34"/>
                <a:ea typeface="TH Sarabun New" pitchFamily="34" charset="-34"/>
                <a:cs typeface="IrisUPC" pitchFamily="34" charset="-34"/>
              </a:rPr>
              <a:t>:</a:t>
            </a:r>
            <a:endParaRPr lang="th-TH" dirty="0">
              <a:latin typeface="IrisUPC" pitchFamily="34" charset="-34"/>
              <a:ea typeface="TH Sarabun New" pitchFamily="34" charset="-34"/>
              <a:cs typeface="IrisUPC" pitchFamily="34" charset="-34"/>
            </a:endParaRPr>
          </a:p>
          <a:p>
            <a:pPr>
              <a:buClr>
                <a:schemeClr val="accent5">
                  <a:lumMod val="75000"/>
                </a:schemeClr>
              </a:buClr>
              <a:buFont typeface="Wingdings 2" pitchFamily="18" charset="2"/>
              <a:buChar char=""/>
            </a:pPr>
            <a:r>
              <a:rPr lang="en-US" dirty="0">
                <a:solidFill>
                  <a:srgbClr val="000000"/>
                </a:solidFill>
                <a:latin typeface="IrisUPC" pitchFamily="34" charset="-34"/>
                <a:ea typeface="TH Sarabun New" pitchFamily="34" charset="-34"/>
                <a:cs typeface="IrisUPC" pitchFamily="34" charset="-34"/>
              </a:rPr>
              <a:t> </a:t>
            </a:r>
            <a:r>
              <a:rPr lang="th-TH" dirty="0">
                <a:solidFill>
                  <a:srgbClr val="000000"/>
                </a:solidFill>
                <a:latin typeface="IrisUPC" pitchFamily="34" charset="-34"/>
                <a:ea typeface="TH Sarabun New" pitchFamily="34" charset="-34"/>
                <a:cs typeface="IrisUPC" pitchFamily="34" charset="-34"/>
              </a:rPr>
              <a:t>กรณีห้องพักมีขนาดเล็กเกินไป</a:t>
            </a:r>
            <a:endParaRPr lang="th-TH" dirty="0">
              <a:latin typeface="IrisUPC" pitchFamily="34" charset="-34"/>
              <a:cs typeface="IrisUPC" pitchFamily="34" charset="-34"/>
            </a:endParaRPr>
          </a:p>
          <a:p>
            <a:pPr>
              <a:buClr>
                <a:schemeClr val="accent5">
                  <a:lumMod val="75000"/>
                </a:schemeClr>
              </a:buClr>
              <a:buFont typeface="Wingdings 2" pitchFamily="18"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มันจะกลายเป็นความอึดอัดสำหรับการเข้าพัก</a:t>
            </a:r>
            <a:endParaRPr lang="th-TH" dirty="0">
              <a:latin typeface="IrisUPC" pitchFamily="34" charset="-34"/>
              <a:cs typeface="IrisUPC" pitchFamily="34" charset="-34"/>
            </a:endParaRPr>
          </a:p>
          <a:p>
            <a:pPr>
              <a:buClr>
                <a:schemeClr val="accent5">
                  <a:lumMod val="75000"/>
                </a:schemeClr>
              </a:buClr>
              <a:buFont typeface="Wingdings 2" pitchFamily="18"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รายการที่จัดเตรียมให้ผู้เข้าพักที่มากเกินไป</a:t>
            </a:r>
            <a:endParaRPr lang="th-TH" dirty="0">
              <a:latin typeface="IrisUPC" pitchFamily="34" charset="-34"/>
              <a:cs typeface="IrisUPC" pitchFamily="34" charset="-34"/>
            </a:endParaRPr>
          </a:p>
          <a:p>
            <a:pPr>
              <a:buClr>
                <a:schemeClr val="accent5">
                  <a:lumMod val="75000"/>
                </a:schemeClr>
              </a:buClr>
              <a:buFont typeface="Wingdings 2" pitchFamily="18"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การมีค่าใช้จ่ายเกินกว่าที่ผู้เข้าพักต้องการ</a:t>
            </a:r>
            <a:endParaRPr lang="th-TH" dirty="0">
              <a:latin typeface="IrisUPC" pitchFamily="34" charset="-34"/>
              <a:cs typeface="IrisUPC" pitchFamily="34" charset="-34"/>
            </a:endParaRPr>
          </a:p>
          <a:p>
            <a:pPr>
              <a:buClr>
                <a:schemeClr val="accent5">
                  <a:lumMod val="75000"/>
                </a:schemeClr>
              </a:buClr>
              <a:buFont typeface="Wingdings 2" pitchFamily="18"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การช่วยลดโอกาสของความเสียหายและสิ่งที่ผู้เข้าพักไม่ต้องการ</a:t>
            </a:r>
            <a:r>
              <a:rPr lang="en-US" dirty="0">
                <a:solidFill>
                  <a:srgbClr val="000000"/>
                </a:solidFill>
                <a:latin typeface="IrisUPC" pitchFamily="34" charset="-34"/>
                <a:cs typeface="IrisUPC" pitchFamily="34" charset="-34"/>
              </a:rPr>
              <a:t>.</a:t>
            </a:r>
            <a:endParaRPr lang="th-TH" dirty="0">
              <a:latin typeface="IrisUPC" pitchFamily="34" charset="-34"/>
              <a:cs typeface="IrisUPC" pitchFamily="34" charset="-34"/>
            </a:endParaRPr>
          </a:p>
        </p:txBody>
      </p:sp>
      <p:sp>
        <p:nvSpPr>
          <p:cNvPr id="1638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240983FC-77B4-4FFF-BADC-41FD225B0515}" type="slidenum">
              <a:rPr lang="en-US" sz="1000">
                <a:solidFill>
                  <a:srgbClr val="394352"/>
                </a:solidFill>
                <a:cs typeface="DejaVu Sans"/>
              </a:rPr>
              <a:pPr algn="r"/>
              <a:t>8</a:t>
            </a:fld>
            <a:endParaRPr lang="th-TH">
              <a:cs typeface="DejaVu Sans"/>
            </a:endParaRPr>
          </a:p>
        </p:txBody>
      </p:sp>
      <p:pic>
        <p:nvPicPr>
          <p:cNvPr id="16389" name="Picture 209"/>
          <p:cNvPicPr>
            <a:picLocks noChangeAspect="1" noChangeArrowheads="1"/>
          </p:cNvPicPr>
          <p:nvPr/>
        </p:nvPicPr>
        <p:blipFill>
          <a:blip r:embed="rId3" cstate="print"/>
          <a:srcRect/>
          <a:stretch>
            <a:fillRect/>
          </a:stretch>
        </p:blipFill>
        <p:spPr bwMode="auto">
          <a:xfrm>
            <a:off x="6227763" y="2781300"/>
            <a:ext cx="1871662" cy="124618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741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ประเภทของการร้องขอของผู้เข้าพัก</a:t>
            </a:r>
            <a:endParaRPr lang="th-TH">
              <a:latin typeface="IrisUPC" pitchFamily="34" charset="-34"/>
              <a:ea typeface="TH Sarabun New" pitchFamily="34" charset="-34"/>
              <a:cs typeface="IrisUPC" pitchFamily="34" charset="-34"/>
            </a:endParaRPr>
          </a:p>
        </p:txBody>
      </p:sp>
      <p:sp>
        <p:nvSpPr>
          <p:cNvPr id="17411" name="CustomShape 2"/>
          <p:cNvSpPr>
            <a:spLocks noChangeArrowheads="1"/>
          </p:cNvSpPr>
          <p:nvPr/>
        </p:nvSpPr>
        <p:spPr bwMode="auto">
          <a:xfrm>
            <a:off x="611188" y="1628775"/>
            <a:ext cx="5292725" cy="3586163"/>
          </a:xfrm>
          <a:prstGeom prst="rect">
            <a:avLst/>
          </a:prstGeom>
          <a:noFill/>
          <a:ln w="9525">
            <a:noFill/>
            <a:miter lim="800000"/>
            <a:headEnd/>
            <a:tailEnd/>
          </a:ln>
        </p:spPr>
        <p:txBody>
          <a:bodyPr lIns="90000" tIns="45000" rIns="90000" bIns="45000"/>
          <a:lstStyle/>
          <a:p>
            <a:r>
              <a:rPr lang="th-TH" b="1" dirty="0">
                <a:solidFill>
                  <a:srgbClr val="000000"/>
                </a:solidFill>
                <a:latin typeface="IrisUPC" pitchFamily="34" charset="-34"/>
                <a:ea typeface="TH Sarabun New" pitchFamily="34" charset="-34"/>
                <a:cs typeface="IrisUPC" pitchFamily="34" charset="-34"/>
              </a:rPr>
              <a:t>รายการที่ต้องการสำหรับผู้เข้าพัก</a:t>
            </a:r>
            <a:endParaRPr lang="th-TH" dirty="0">
              <a:latin typeface="IrisUPC" pitchFamily="34" charset="-34"/>
              <a:ea typeface="TH Sarabun New" pitchFamily="34" charset="-34"/>
              <a:cs typeface="IrisUPC" pitchFamily="34" charset="-34"/>
            </a:endParaRPr>
          </a:p>
          <a:p>
            <a:pPr>
              <a:buFont typeface="Wingdings 2" pitchFamily="18" charset="2"/>
              <a:buChar char=""/>
            </a:pPr>
            <a:r>
              <a:rPr lang="en-US" dirty="0">
                <a:solidFill>
                  <a:srgbClr val="000000"/>
                </a:solidFill>
                <a:latin typeface="IrisUPC" pitchFamily="34" charset="-34"/>
                <a:ea typeface="TH Sarabun New" pitchFamily="34" charset="-34"/>
                <a:cs typeface="IrisUPC" pitchFamily="34" charset="-34"/>
              </a:rPr>
              <a:t> </a:t>
            </a:r>
            <a:r>
              <a:rPr lang="th-TH" dirty="0">
                <a:solidFill>
                  <a:srgbClr val="000000"/>
                </a:solidFill>
                <a:latin typeface="IrisUPC" pitchFamily="34" charset="-34"/>
                <a:ea typeface="TH Sarabun New" pitchFamily="34" charset="-34"/>
                <a:cs typeface="IrisUPC" pitchFamily="34" charset="-34"/>
              </a:rPr>
              <a:t>อุปกรณ์เพิ่มเติมในห้องพัก</a:t>
            </a:r>
            <a:endParaRPr lang="th-TH" dirty="0">
              <a:latin typeface="IrisUPC" pitchFamily="34" charset="-34"/>
              <a:cs typeface="IrisUPC" pitchFamily="34" charset="-34"/>
            </a:endParaRPr>
          </a:p>
          <a:p>
            <a:pPr>
              <a:buFont typeface="Wingdings 2" pitchFamily="18"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บริการซักอบรีด</a:t>
            </a:r>
            <a:endParaRPr lang="th-TH" dirty="0">
              <a:latin typeface="IrisUPC" pitchFamily="34" charset="-34"/>
              <a:cs typeface="IrisUPC" pitchFamily="34" charset="-34"/>
            </a:endParaRPr>
          </a:p>
          <a:p>
            <a:pPr>
              <a:buFont typeface="Wingdings 2" pitchFamily="18"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เตียงเสริมเพิ่มเติม</a:t>
            </a:r>
            <a:endParaRPr lang="th-TH" dirty="0">
              <a:latin typeface="IrisUPC" pitchFamily="34" charset="-34"/>
              <a:cs typeface="IrisUPC" pitchFamily="34" charset="-34"/>
            </a:endParaRPr>
          </a:p>
          <a:p>
            <a:pPr marL="358775" indent="-358775">
              <a:buFont typeface="Wingdings 2" pitchFamily="18" charset="2"/>
              <a:buChar char=""/>
            </a:pPr>
            <a:r>
              <a:rPr lang="th-TH" dirty="0">
                <a:solidFill>
                  <a:srgbClr val="000000"/>
                </a:solidFill>
                <a:latin typeface="IrisUPC" pitchFamily="34" charset="-34"/>
                <a:cs typeface="IrisUPC" pitchFamily="34" charset="-34"/>
              </a:rPr>
              <a:t> </a:t>
            </a:r>
            <a:r>
              <a:rPr lang="th-TH" dirty="0" smtClean="0">
                <a:solidFill>
                  <a:srgbClr val="000000"/>
                </a:solidFill>
                <a:latin typeface="IrisUPC" pitchFamily="34" charset="-34"/>
                <a:cs typeface="IrisUPC" pitchFamily="34" charset="-34"/>
              </a:rPr>
              <a:t>บริการ</a:t>
            </a:r>
            <a:r>
              <a:rPr lang="th-TH" dirty="0">
                <a:solidFill>
                  <a:srgbClr val="000000"/>
                </a:solidFill>
                <a:latin typeface="IrisUPC" pitchFamily="34" charset="-34"/>
                <a:cs typeface="IrisUPC" pitchFamily="34" charset="-34"/>
              </a:rPr>
              <a:t>เครื่องดื่ม ชา กาแฟ น้ำตาล และนม ภายในห้องพัก</a:t>
            </a:r>
            <a:endParaRPr lang="th-TH" dirty="0">
              <a:latin typeface="IrisUPC" pitchFamily="34" charset="-34"/>
              <a:cs typeface="IrisUPC" pitchFamily="34" charset="-34"/>
            </a:endParaRPr>
          </a:p>
          <a:p>
            <a:pPr>
              <a:buFont typeface="Wingdings 2" pitchFamily="18"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การเพิ่ม ถ้วย ชาม หรือช้อนส้อม ภายในห้องพัก</a:t>
            </a:r>
            <a:endParaRPr lang="th-TH" dirty="0">
              <a:latin typeface="IrisUPC" pitchFamily="34" charset="-34"/>
              <a:cs typeface="IrisUPC" pitchFamily="34" charset="-34"/>
            </a:endParaRPr>
          </a:p>
          <a:p>
            <a:pPr>
              <a:buFont typeface="Wingdings 2" pitchFamily="18"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แจกันดอกไม้ และการตกแต่งห้องพัก</a:t>
            </a:r>
            <a:endParaRPr lang="th-TH" dirty="0">
              <a:latin typeface="IrisUPC" pitchFamily="34" charset="-34"/>
              <a:cs typeface="IrisUPC" pitchFamily="34" charset="-34"/>
            </a:endParaRPr>
          </a:p>
        </p:txBody>
      </p:sp>
      <p:sp>
        <p:nvSpPr>
          <p:cNvPr id="1741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7B6F50D6-D168-4599-AF0E-E145C26C4DBF}" type="slidenum">
              <a:rPr lang="en-US" sz="1000">
                <a:solidFill>
                  <a:srgbClr val="394352"/>
                </a:solidFill>
                <a:cs typeface="DejaVu Sans"/>
              </a:rPr>
              <a:pPr algn="r"/>
              <a:t>9</a:t>
            </a:fld>
            <a:endParaRPr lang="th-TH">
              <a:cs typeface="DejaVu Sans"/>
            </a:endParaRPr>
          </a:p>
        </p:txBody>
      </p:sp>
      <p:pic>
        <p:nvPicPr>
          <p:cNvPr id="17413" name="Picture 213"/>
          <p:cNvPicPr>
            <a:picLocks noChangeAspect="1" noChangeArrowheads="1"/>
          </p:cNvPicPr>
          <p:nvPr/>
        </p:nvPicPr>
        <p:blipFill>
          <a:blip r:embed="rId3" cstate="print"/>
          <a:srcRect/>
          <a:stretch>
            <a:fillRect/>
          </a:stretch>
        </p:blipFill>
        <p:spPr bwMode="auto">
          <a:xfrm>
            <a:off x="6083300" y="1557338"/>
            <a:ext cx="2009775" cy="21526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8434" name="CustomShape 1"/>
          <p:cNvSpPr>
            <a:spLocks noChangeArrowheads="1"/>
          </p:cNvSpPr>
          <p:nvPr/>
        </p:nvSpPr>
        <p:spPr bwMode="auto">
          <a:xfrm>
            <a:off x="611188" y="115888"/>
            <a:ext cx="7466012" cy="1143000"/>
          </a:xfrm>
          <a:prstGeom prst="rect">
            <a:avLst/>
          </a:prstGeom>
          <a:noFill/>
          <a:ln w="9525">
            <a:noFill/>
            <a:miter lim="800000"/>
            <a:headEnd/>
            <a:tailEnd/>
          </a:ln>
        </p:spPr>
        <p:txBody>
          <a:bodyPr lIns="45720" tIns="45000" rIns="45720" bIns="45000" anchor="ctr"/>
          <a:lstStyle/>
          <a:p>
            <a:pPr algn="ctr"/>
            <a:r>
              <a:rPr lang="th-TH" sz="3600" b="1">
                <a:solidFill>
                  <a:srgbClr val="FF6600"/>
                </a:solidFill>
                <a:latin typeface="IrisUPC" pitchFamily="34" charset="-34"/>
                <a:ea typeface="TH Sarabun New" pitchFamily="34" charset="-34"/>
                <a:cs typeface="IrisUPC" pitchFamily="34" charset="-34"/>
              </a:rPr>
              <a:t>ประเภทของการร้องขอของผู้เข้าพัก</a:t>
            </a:r>
            <a:endParaRPr lang="th-TH">
              <a:latin typeface="IrisUPC" pitchFamily="34" charset="-34"/>
              <a:ea typeface="TH Sarabun New" pitchFamily="34" charset="-34"/>
              <a:cs typeface="IrisUPC" pitchFamily="34" charset="-34"/>
            </a:endParaRPr>
          </a:p>
        </p:txBody>
      </p:sp>
      <p:sp>
        <p:nvSpPr>
          <p:cNvPr id="18435" name="CustomShape 2"/>
          <p:cNvSpPr>
            <a:spLocks noChangeArrowheads="1"/>
          </p:cNvSpPr>
          <p:nvPr/>
        </p:nvSpPr>
        <p:spPr bwMode="auto">
          <a:xfrm>
            <a:off x="611188" y="1339850"/>
            <a:ext cx="5437187" cy="3946525"/>
          </a:xfrm>
          <a:prstGeom prst="rect">
            <a:avLst/>
          </a:prstGeom>
          <a:noFill/>
          <a:ln w="9525">
            <a:noFill/>
            <a:miter lim="800000"/>
            <a:headEnd/>
            <a:tailEnd/>
          </a:ln>
        </p:spPr>
        <p:txBody>
          <a:bodyPr lIns="90000" tIns="45000" rIns="90000" bIns="45000"/>
          <a:lstStyle/>
          <a:p>
            <a:r>
              <a:rPr lang="th-TH" b="1" dirty="0">
                <a:solidFill>
                  <a:srgbClr val="000000"/>
                </a:solidFill>
                <a:latin typeface="IrisUPC" pitchFamily="34" charset="-34"/>
                <a:ea typeface="TH Sarabun New" pitchFamily="34" charset="-34"/>
                <a:cs typeface="IrisUPC" pitchFamily="34" charset="-34"/>
              </a:rPr>
              <a:t>ต้องการสินค้าส่งถึงห้อง</a:t>
            </a:r>
            <a:endParaRPr lang="th-TH" dirty="0">
              <a:latin typeface="IrisUPC" pitchFamily="34" charset="-34"/>
              <a:ea typeface="TH Sarabun New" pitchFamily="34" charset="-34"/>
              <a:cs typeface="IrisUPC" pitchFamily="34" charset="-34"/>
            </a:endParaRPr>
          </a:p>
          <a:p>
            <a:pPr marL="271463" indent="-271463">
              <a:buClr>
                <a:schemeClr val="accent5">
                  <a:lumMod val="60000"/>
                  <a:lumOff val="40000"/>
                </a:schemeClr>
              </a:buClr>
              <a:buFont typeface="Wingdings" pitchFamily="2" charset="2"/>
              <a:buChar char=""/>
            </a:pPr>
            <a:r>
              <a:rPr lang="th-TH" dirty="0">
                <a:solidFill>
                  <a:srgbClr val="000000"/>
                </a:solidFill>
                <a:latin typeface="IrisUPC" pitchFamily="34" charset="-34"/>
                <a:ea typeface="TH Sarabun New" pitchFamily="34" charset="-34"/>
                <a:cs typeface="IrisUPC" pitchFamily="34" charset="-34"/>
              </a:rPr>
              <a:t>การทดแทนเครื่องใช้ที่เสีย เช่น เครื่องเป่าผม </a:t>
            </a:r>
            <a:r>
              <a:rPr lang="en-US" dirty="0">
                <a:solidFill>
                  <a:srgbClr val="000000"/>
                </a:solidFill>
                <a:latin typeface="IrisUPC" pitchFamily="34" charset="-34"/>
                <a:ea typeface="TH Sarabun New" pitchFamily="34" charset="-34"/>
                <a:cs typeface="IrisUPC" pitchFamily="34" charset="-34"/>
              </a:rPr>
              <a:t>toasters </a:t>
            </a:r>
            <a:r>
              <a:rPr lang="th-TH" dirty="0">
                <a:solidFill>
                  <a:srgbClr val="000000"/>
                </a:solidFill>
                <a:latin typeface="IrisUPC" pitchFamily="34" charset="-34"/>
                <a:ea typeface="TH Sarabun New" pitchFamily="34" charset="-34"/>
                <a:cs typeface="IrisUPC" pitchFamily="34" charset="-34"/>
              </a:rPr>
              <a:t>เตารีดไฟฟ้า เหยือกน้ำ</a:t>
            </a:r>
            <a:endParaRPr lang="th-TH" dirty="0">
              <a:latin typeface="IrisUPC" pitchFamily="34" charset="-34"/>
              <a:cs typeface="IrisUPC" pitchFamily="34" charset="-34"/>
            </a:endParaRPr>
          </a:p>
          <a:p>
            <a:pPr>
              <a:buClr>
                <a:schemeClr val="accent5">
                  <a:lumMod val="60000"/>
                  <a:lumOff val="40000"/>
                </a:schemeClr>
              </a:buClr>
              <a:buFont typeface="Wingdings" pitchFamily="2"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อุปกรณ์ในห้องน้ำสำหรับแขกที่ร้องขอ</a:t>
            </a:r>
            <a:endParaRPr lang="th-TH" dirty="0">
              <a:latin typeface="IrisUPC" pitchFamily="34" charset="-34"/>
              <a:cs typeface="IrisUPC" pitchFamily="34" charset="-34"/>
            </a:endParaRPr>
          </a:p>
          <a:p>
            <a:pPr>
              <a:buClr>
                <a:schemeClr val="accent5">
                  <a:lumMod val="60000"/>
                  <a:lumOff val="40000"/>
                </a:schemeClr>
              </a:buClr>
              <a:buFont typeface="Wingdings" pitchFamily="2"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รายการเพิ่มเติมอื่นๆ ที่ไม่ได้แสดงไว้ในรายการ</a:t>
            </a:r>
            <a:endParaRPr lang="th-TH" dirty="0">
              <a:latin typeface="IrisUPC" pitchFamily="34" charset="-34"/>
              <a:cs typeface="IrisUPC" pitchFamily="34" charset="-34"/>
            </a:endParaRPr>
          </a:p>
          <a:p>
            <a:pPr>
              <a:buClr>
                <a:schemeClr val="accent5">
                  <a:lumMod val="60000"/>
                  <a:lumOff val="40000"/>
                </a:schemeClr>
              </a:buClr>
              <a:buFont typeface="Wingdings" pitchFamily="2"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ผ้าขนหนูเพิ่มเติม</a:t>
            </a:r>
            <a:endParaRPr lang="th-TH" dirty="0">
              <a:latin typeface="IrisUPC" pitchFamily="34" charset="-34"/>
              <a:cs typeface="IrisUPC" pitchFamily="34" charset="-34"/>
            </a:endParaRPr>
          </a:p>
          <a:p>
            <a:pPr>
              <a:buClr>
                <a:schemeClr val="accent5">
                  <a:lumMod val="60000"/>
                  <a:lumOff val="40000"/>
                </a:schemeClr>
              </a:buClr>
              <a:buFont typeface="Wingdings" pitchFamily="2"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ไม้แขวนสำหรับเสื้อผ้า หมอนเสริม ผ้าห่มเสริม</a:t>
            </a:r>
            <a:endParaRPr lang="th-TH" dirty="0">
              <a:latin typeface="IrisUPC" pitchFamily="34" charset="-34"/>
              <a:cs typeface="IrisUPC" pitchFamily="34" charset="-34"/>
            </a:endParaRPr>
          </a:p>
          <a:p>
            <a:pPr>
              <a:buClr>
                <a:schemeClr val="accent5">
                  <a:lumMod val="60000"/>
                  <a:lumOff val="40000"/>
                </a:schemeClr>
              </a:buClr>
              <a:buFont typeface="Wingdings" pitchFamily="2"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ปลั๊กแปลงกำลังไฟฟ้า</a:t>
            </a:r>
            <a:endParaRPr lang="th-TH" dirty="0">
              <a:latin typeface="IrisUPC" pitchFamily="34" charset="-34"/>
              <a:cs typeface="IrisUPC" pitchFamily="34" charset="-34"/>
            </a:endParaRPr>
          </a:p>
          <a:p>
            <a:pPr>
              <a:buClr>
                <a:schemeClr val="accent5">
                  <a:lumMod val="60000"/>
                  <a:lumOff val="40000"/>
                </a:schemeClr>
              </a:buClr>
              <a:buFont typeface="Wingdings" pitchFamily="2"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น้ำแข็งและถังน้ำแข็ง</a:t>
            </a:r>
            <a:endParaRPr lang="th-TH" dirty="0">
              <a:latin typeface="IrisUPC" pitchFamily="34" charset="-34"/>
              <a:cs typeface="IrisUPC" pitchFamily="34" charset="-34"/>
            </a:endParaRPr>
          </a:p>
        </p:txBody>
      </p:sp>
      <p:sp>
        <p:nvSpPr>
          <p:cNvPr id="1843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6663A56-EBA6-4165-87AE-C17A7D526AAC}" type="slidenum">
              <a:rPr lang="en-US" sz="1000">
                <a:solidFill>
                  <a:srgbClr val="394352"/>
                </a:solidFill>
                <a:cs typeface="DejaVu Sans"/>
              </a:rPr>
              <a:pPr algn="r"/>
              <a:t>10</a:t>
            </a:fld>
            <a:endParaRPr lang="th-TH">
              <a:cs typeface="DejaVu Sans"/>
            </a:endParaRPr>
          </a:p>
        </p:txBody>
      </p:sp>
      <p:pic>
        <p:nvPicPr>
          <p:cNvPr id="18437" name="Picture 217"/>
          <p:cNvPicPr>
            <a:picLocks noChangeAspect="1" noChangeArrowheads="1"/>
          </p:cNvPicPr>
          <p:nvPr/>
        </p:nvPicPr>
        <p:blipFill>
          <a:blip r:embed="rId3" cstate="print"/>
          <a:srcRect/>
          <a:stretch>
            <a:fillRect/>
          </a:stretch>
        </p:blipFill>
        <p:spPr bwMode="auto">
          <a:xfrm>
            <a:off x="6372225" y="3141663"/>
            <a:ext cx="1798638" cy="137636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945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3600" b="1">
                <a:solidFill>
                  <a:srgbClr val="F79646"/>
                </a:solidFill>
                <a:latin typeface="IrisUPC" pitchFamily="34" charset="-34"/>
                <a:ea typeface="TH Sarabun New" pitchFamily="34" charset="-34"/>
                <a:cs typeface="IrisUPC" pitchFamily="34" charset="-34"/>
              </a:rPr>
              <a:t>ประเภทของการร้องขอของผู้เข้าพัก</a:t>
            </a:r>
            <a:endParaRPr lang="th-TH">
              <a:latin typeface="IrisUPC" pitchFamily="34" charset="-34"/>
              <a:ea typeface="TH Sarabun New" pitchFamily="34" charset="-34"/>
              <a:cs typeface="IrisUPC" pitchFamily="34" charset="-34"/>
            </a:endParaRPr>
          </a:p>
        </p:txBody>
      </p:sp>
      <p:sp>
        <p:nvSpPr>
          <p:cNvPr id="19459" name="CustomShape 2"/>
          <p:cNvSpPr>
            <a:spLocks noChangeArrowheads="1"/>
          </p:cNvSpPr>
          <p:nvPr/>
        </p:nvSpPr>
        <p:spPr bwMode="auto">
          <a:xfrm>
            <a:off x="611188" y="1557338"/>
            <a:ext cx="7466012" cy="1943100"/>
          </a:xfrm>
          <a:prstGeom prst="rect">
            <a:avLst/>
          </a:prstGeom>
          <a:noFill/>
          <a:ln w="9525">
            <a:noFill/>
            <a:miter lim="800000"/>
            <a:headEnd/>
            <a:tailEnd/>
          </a:ln>
        </p:spPr>
        <p:txBody>
          <a:bodyPr lIns="90000" tIns="45000" rIns="90000" bIns="45000"/>
          <a:lstStyle/>
          <a:p>
            <a:pPr>
              <a:buClr>
                <a:schemeClr val="accent1"/>
              </a:buClr>
              <a:buFont typeface="Wingdings" pitchFamily="2" charset="2"/>
              <a:buChar char=""/>
            </a:pPr>
            <a:r>
              <a:rPr lang="en-US" dirty="0">
                <a:solidFill>
                  <a:srgbClr val="000000"/>
                </a:solidFill>
                <a:latin typeface="IrisUPC" pitchFamily="34" charset="-34"/>
                <a:ea typeface="TH Sarabun New" pitchFamily="34" charset="-34"/>
                <a:cs typeface="IrisUPC" pitchFamily="34" charset="-34"/>
              </a:rPr>
              <a:t> </a:t>
            </a:r>
            <a:r>
              <a:rPr lang="th-TH" dirty="0">
                <a:solidFill>
                  <a:srgbClr val="000000"/>
                </a:solidFill>
                <a:latin typeface="IrisUPC" pitchFamily="34" charset="-34"/>
                <a:ea typeface="TH Sarabun New" pitchFamily="34" charset="-34"/>
                <a:cs typeface="IrisUPC" pitchFamily="34" charset="-34"/>
              </a:rPr>
              <a:t>การให้บริการของห้อง</a:t>
            </a:r>
            <a:endParaRPr lang="th-TH" dirty="0">
              <a:latin typeface="IrisUPC" pitchFamily="34" charset="-34"/>
              <a:ea typeface="TH Sarabun New" pitchFamily="34" charset="-34"/>
              <a:cs typeface="IrisUPC" pitchFamily="34" charset="-34"/>
            </a:endParaRPr>
          </a:p>
          <a:p>
            <a:pPr>
              <a:buClr>
                <a:schemeClr val="accent1"/>
              </a:buClr>
              <a:buFont typeface="Wingdings" pitchFamily="2" charset="2"/>
              <a:buChar char=""/>
            </a:pPr>
            <a:r>
              <a:rPr lang="en-US" dirty="0">
                <a:solidFill>
                  <a:srgbClr val="000000"/>
                </a:solidFill>
                <a:latin typeface="IrisUPC" pitchFamily="34" charset="-34"/>
                <a:ea typeface="TH Sarabun New" pitchFamily="34" charset="-34"/>
                <a:cs typeface="IrisUPC" pitchFamily="34" charset="-34"/>
              </a:rPr>
              <a:t> </a:t>
            </a:r>
            <a:r>
              <a:rPr lang="th-TH" dirty="0">
                <a:solidFill>
                  <a:srgbClr val="000000"/>
                </a:solidFill>
                <a:latin typeface="IrisUPC" pitchFamily="34" charset="-34"/>
                <a:ea typeface="TH Sarabun New" pitchFamily="34" charset="-34"/>
                <a:cs typeface="IrisUPC" pitchFamily="34" charset="-34"/>
              </a:rPr>
              <a:t>กำหนดทำความสะอาด</a:t>
            </a:r>
            <a:endParaRPr lang="th-TH" dirty="0">
              <a:latin typeface="IrisUPC" pitchFamily="34" charset="-34"/>
              <a:cs typeface="IrisUPC" pitchFamily="34" charset="-34"/>
            </a:endParaRPr>
          </a:p>
          <a:p>
            <a:pPr>
              <a:buClr>
                <a:schemeClr val="accent1"/>
              </a:buClr>
              <a:buFont typeface="Wingdings" pitchFamily="2"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การทำความสะอาดขึ้นหลังจากงานปาร์ตี้ในห้องพักหรือความบันเทิง</a:t>
            </a:r>
            <a:endParaRPr lang="th-TH" dirty="0">
              <a:latin typeface="IrisUPC" pitchFamily="34" charset="-34"/>
              <a:cs typeface="IrisUPC" pitchFamily="34" charset="-34"/>
            </a:endParaRPr>
          </a:p>
          <a:p>
            <a:pPr>
              <a:buClr>
                <a:schemeClr val="accent1"/>
              </a:buClr>
              <a:buFont typeface="Wingdings" pitchFamily="2" charset="2"/>
              <a:buChar char=""/>
            </a:pPr>
            <a:r>
              <a:rPr lang="en-US" dirty="0">
                <a:solidFill>
                  <a:srgbClr val="000000"/>
                </a:solidFill>
                <a:latin typeface="IrisUPC" pitchFamily="34" charset="-34"/>
                <a:cs typeface="IrisUPC" pitchFamily="34" charset="-34"/>
              </a:rPr>
              <a:t> </a:t>
            </a:r>
            <a:r>
              <a:rPr lang="th-TH" dirty="0">
                <a:solidFill>
                  <a:srgbClr val="000000"/>
                </a:solidFill>
                <a:latin typeface="IrisUPC" pitchFamily="34" charset="-34"/>
                <a:cs typeface="IrisUPC" pitchFamily="34" charset="-34"/>
              </a:rPr>
              <a:t>บริการห้องพักพิเศษที่พวกเขาได้ที่หกรั่วไหลบางสิ่งบางอย่างที่อยู่บนพื้น</a:t>
            </a:r>
            <a:endParaRPr lang="th-TH" dirty="0">
              <a:latin typeface="IrisUPC" pitchFamily="34" charset="-34"/>
              <a:cs typeface="IrisUPC" pitchFamily="34" charset="-34"/>
            </a:endParaRPr>
          </a:p>
        </p:txBody>
      </p:sp>
      <p:sp>
        <p:nvSpPr>
          <p:cNvPr id="1946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latin typeface="IrisUPC" pitchFamily="34" charset="-34"/>
                <a:cs typeface="IrisUPC" pitchFamily="34" charset="-34"/>
              </a:rPr>
              <a:t> Slide </a:t>
            </a:r>
            <a:fld id="{1E0DF4BA-AB24-4B38-92BE-7150E1A108F7}" type="slidenum">
              <a:rPr lang="en-US" sz="1000">
                <a:solidFill>
                  <a:srgbClr val="394352"/>
                </a:solidFill>
                <a:latin typeface="IrisUPC" pitchFamily="34" charset="-34"/>
                <a:cs typeface="IrisUPC" pitchFamily="34" charset="-34"/>
              </a:rPr>
              <a:pPr algn="r"/>
              <a:t>11</a:t>
            </a:fld>
            <a:endParaRPr lang="th-TH">
              <a:latin typeface="IrisUPC" pitchFamily="34" charset="-34"/>
              <a:cs typeface="IrisUPC" pitchFamily="34" charset="-34"/>
            </a:endParaRPr>
          </a:p>
        </p:txBody>
      </p:sp>
      <p:pic>
        <p:nvPicPr>
          <p:cNvPr id="19461" name="Picture 221"/>
          <p:cNvPicPr>
            <a:picLocks noChangeAspect="1" noChangeArrowheads="1"/>
          </p:cNvPicPr>
          <p:nvPr/>
        </p:nvPicPr>
        <p:blipFill>
          <a:blip r:embed="rId3" cstate="print"/>
          <a:srcRect/>
          <a:stretch>
            <a:fillRect/>
          </a:stretch>
        </p:blipFill>
        <p:spPr bwMode="auto">
          <a:xfrm>
            <a:off x="3276600" y="4437063"/>
            <a:ext cx="1943100" cy="16621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8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79646"/>
                </a:solidFill>
                <a:latin typeface="IrisUPC" pitchFamily="34" charset="-34"/>
                <a:ea typeface="TH Sarabun New" pitchFamily="34" charset="-34"/>
                <a:cs typeface="IrisUPC" pitchFamily="34" charset="-34"/>
              </a:rPr>
              <a:t>ประเภทของการร้องขอของผู้เข้าพัก</a:t>
            </a:r>
            <a:endParaRPr lang="th-TH" sz="3200">
              <a:latin typeface="IrisUPC" pitchFamily="34" charset="-34"/>
              <a:ea typeface="TH Sarabun New" pitchFamily="34" charset="-34"/>
              <a:cs typeface="IrisUPC" pitchFamily="34" charset="-34"/>
            </a:endParaRPr>
          </a:p>
        </p:txBody>
      </p:sp>
      <p:sp>
        <p:nvSpPr>
          <p:cNvPr id="20483" name="CustomShape 2"/>
          <p:cNvSpPr>
            <a:spLocks noChangeArrowheads="1"/>
          </p:cNvSpPr>
          <p:nvPr/>
        </p:nvSpPr>
        <p:spPr bwMode="auto">
          <a:xfrm>
            <a:off x="1071563" y="1557338"/>
            <a:ext cx="7143750" cy="4586287"/>
          </a:xfrm>
          <a:prstGeom prst="rect">
            <a:avLst/>
          </a:prstGeom>
          <a:noFill/>
          <a:ln w="9525">
            <a:noFill/>
            <a:miter lim="800000"/>
            <a:headEnd/>
            <a:tailEnd/>
          </a:ln>
        </p:spPr>
        <p:txBody>
          <a:bodyPr lIns="90000" tIns="45000" rIns="90000" bIns="45000"/>
          <a:lstStyle/>
          <a:p>
            <a:r>
              <a:rPr lang="th-TH" sz="3200" b="1">
                <a:solidFill>
                  <a:srgbClr val="000000"/>
                </a:solidFill>
                <a:latin typeface="IrisUPC" pitchFamily="34" charset="-34"/>
                <a:ea typeface="TH Sarabun New" pitchFamily="34" charset="-34"/>
                <a:cs typeface="IrisUPC" pitchFamily="34" charset="-34"/>
              </a:rPr>
              <a:t>การซ่อมแซม อุปกรณ์ที่ซ่อมหรือการกำจัดของแตกสลาย </a:t>
            </a:r>
            <a:r>
              <a:rPr lang="en-US" sz="3200">
                <a:solidFill>
                  <a:srgbClr val="000000"/>
                </a:solidFill>
                <a:latin typeface="IrisUPC" pitchFamily="34" charset="-34"/>
                <a:ea typeface="TH Sarabun New" pitchFamily="34" charset="-34"/>
                <a:cs typeface="IrisUPC" pitchFamily="34" charset="-34"/>
              </a:rPr>
              <a:t>:</a:t>
            </a:r>
            <a:endParaRPr lang="th-TH" sz="3200">
              <a:latin typeface="IrisUPC" pitchFamily="34" charset="-34"/>
              <a:cs typeface="IrisUPC" pitchFamily="34" charset="-34"/>
            </a:endParaRPr>
          </a:p>
          <a:p>
            <a:pPr>
              <a:buFont typeface="Wingdings 2" pitchFamily="18" charset="2"/>
              <a:buChar char=""/>
            </a:pPr>
            <a:r>
              <a:rPr lang="en-US" sz="3200">
                <a:solidFill>
                  <a:srgbClr val="000000"/>
                </a:solidFill>
                <a:latin typeface="IrisUPC" pitchFamily="34" charset="-34"/>
                <a:cs typeface="IrisUPC" pitchFamily="34" charset="-34"/>
              </a:rPr>
              <a:t> </a:t>
            </a:r>
            <a:r>
              <a:rPr lang="th-TH" sz="3200">
                <a:solidFill>
                  <a:srgbClr val="000000"/>
                </a:solidFill>
                <a:latin typeface="IrisUPC" pitchFamily="34" charset="-34"/>
                <a:cs typeface="IrisUPC" pitchFamily="34" charset="-34"/>
              </a:rPr>
              <a:t>โทรทัศน์</a:t>
            </a:r>
            <a:endParaRPr lang="th-TH" sz="3200">
              <a:latin typeface="IrisUPC" pitchFamily="34" charset="-34"/>
              <a:cs typeface="IrisUPC" pitchFamily="34" charset="-34"/>
            </a:endParaRPr>
          </a:p>
          <a:p>
            <a:pPr>
              <a:buFont typeface="Wingdings 2" pitchFamily="18" charset="2"/>
              <a:buChar char=""/>
            </a:pPr>
            <a:r>
              <a:rPr lang="en-US" sz="3200">
                <a:solidFill>
                  <a:srgbClr val="000000"/>
                </a:solidFill>
                <a:latin typeface="IrisUPC" pitchFamily="34" charset="-34"/>
                <a:cs typeface="IrisUPC" pitchFamily="34" charset="-34"/>
              </a:rPr>
              <a:t> </a:t>
            </a:r>
            <a:r>
              <a:rPr lang="th-TH" sz="3200">
                <a:solidFill>
                  <a:srgbClr val="000000"/>
                </a:solidFill>
                <a:latin typeface="IrisUPC" pitchFamily="34" charset="-34"/>
                <a:cs typeface="IrisUPC" pitchFamily="34" charset="-34"/>
              </a:rPr>
              <a:t>รีโมท คอนโทน</a:t>
            </a:r>
            <a:endParaRPr lang="th-TH" sz="3200">
              <a:latin typeface="IrisUPC" pitchFamily="34" charset="-34"/>
              <a:cs typeface="IrisUPC" pitchFamily="34" charset="-34"/>
            </a:endParaRPr>
          </a:p>
          <a:p>
            <a:pPr>
              <a:buFont typeface="Wingdings 2" pitchFamily="18" charset="2"/>
              <a:buChar char=""/>
            </a:pPr>
            <a:r>
              <a:rPr lang="en-US" sz="3200">
                <a:solidFill>
                  <a:srgbClr val="000000"/>
                </a:solidFill>
                <a:latin typeface="IrisUPC" pitchFamily="34" charset="-34"/>
                <a:cs typeface="IrisUPC" pitchFamily="34" charset="-34"/>
              </a:rPr>
              <a:t> </a:t>
            </a:r>
            <a:r>
              <a:rPr lang="th-TH" sz="3200">
                <a:solidFill>
                  <a:srgbClr val="000000"/>
                </a:solidFill>
                <a:latin typeface="IrisUPC" pitchFamily="34" charset="-34"/>
                <a:cs typeface="IrisUPC" pitchFamily="34" charset="-34"/>
              </a:rPr>
              <a:t>เครื่องเล่น </a:t>
            </a:r>
            <a:r>
              <a:rPr lang="en-US" sz="3200">
                <a:solidFill>
                  <a:srgbClr val="000000"/>
                </a:solidFill>
                <a:latin typeface="IrisUPC" pitchFamily="34" charset="-34"/>
                <a:cs typeface="IrisUPC" pitchFamily="34" charset="-34"/>
              </a:rPr>
              <a:t>DVD  </a:t>
            </a:r>
            <a:endParaRPr lang="th-TH" sz="3200">
              <a:latin typeface="IrisUPC" pitchFamily="34" charset="-34"/>
              <a:cs typeface="IrisUPC" pitchFamily="34" charset="-34"/>
            </a:endParaRPr>
          </a:p>
          <a:p>
            <a:pPr>
              <a:buFont typeface="Wingdings 2" pitchFamily="18" charset="2"/>
              <a:buChar char=""/>
            </a:pPr>
            <a:r>
              <a:rPr lang="en-US" sz="3200">
                <a:solidFill>
                  <a:srgbClr val="000000"/>
                </a:solidFill>
                <a:latin typeface="IrisUPC" pitchFamily="34" charset="-34"/>
                <a:cs typeface="IrisUPC" pitchFamily="34" charset="-34"/>
              </a:rPr>
              <a:t> </a:t>
            </a:r>
            <a:r>
              <a:rPr lang="th-TH" sz="3200">
                <a:solidFill>
                  <a:srgbClr val="000000"/>
                </a:solidFill>
                <a:latin typeface="IrisUPC" pitchFamily="34" charset="-34"/>
                <a:cs typeface="IrisUPC" pitchFamily="34" charset="-34"/>
              </a:rPr>
              <a:t>เครื่องปรับอากาศ</a:t>
            </a:r>
            <a:endParaRPr lang="th-TH" sz="3200">
              <a:latin typeface="IrisUPC" pitchFamily="34" charset="-34"/>
              <a:cs typeface="IrisUPC" pitchFamily="34" charset="-34"/>
            </a:endParaRPr>
          </a:p>
          <a:p>
            <a:pPr>
              <a:buFont typeface="Wingdings 2" pitchFamily="18" charset="2"/>
              <a:buChar char=""/>
            </a:pPr>
            <a:r>
              <a:rPr lang="en-US" sz="3200">
                <a:solidFill>
                  <a:srgbClr val="000000"/>
                </a:solidFill>
                <a:latin typeface="IrisUPC" pitchFamily="34" charset="-34"/>
                <a:cs typeface="IrisUPC" pitchFamily="34" charset="-34"/>
              </a:rPr>
              <a:t>  </a:t>
            </a:r>
            <a:r>
              <a:rPr lang="th-TH" sz="3200">
                <a:solidFill>
                  <a:srgbClr val="000000"/>
                </a:solidFill>
                <a:latin typeface="IrisUPC" pitchFamily="34" charset="-34"/>
                <a:cs typeface="IrisUPC" pitchFamily="34" charset="-34"/>
              </a:rPr>
              <a:t>ไฟหัวเตียง </a:t>
            </a:r>
            <a:endParaRPr lang="th-TH" sz="3200">
              <a:latin typeface="IrisUPC" pitchFamily="34" charset="-34"/>
              <a:cs typeface="IrisUPC" pitchFamily="34" charset="-34"/>
            </a:endParaRPr>
          </a:p>
          <a:p>
            <a:pPr>
              <a:buFont typeface="Wingdings 2" pitchFamily="18" charset="2"/>
              <a:buChar char=""/>
            </a:pPr>
            <a:r>
              <a:rPr lang="en-US" sz="3200">
                <a:solidFill>
                  <a:srgbClr val="000000"/>
                </a:solidFill>
                <a:latin typeface="IrisUPC" pitchFamily="34" charset="-34"/>
                <a:cs typeface="IrisUPC" pitchFamily="34" charset="-34"/>
              </a:rPr>
              <a:t> </a:t>
            </a:r>
            <a:r>
              <a:rPr lang="th-TH" sz="3200">
                <a:solidFill>
                  <a:srgbClr val="000000"/>
                </a:solidFill>
                <a:latin typeface="IrisUPC" pitchFamily="34" charset="-34"/>
                <a:cs typeface="IrisUPC" pitchFamily="34" charset="-34"/>
              </a:rPr>
              <a:t>ไฟฟ้าแสงสว่างต่างๆ</a:t>
            </a:r>
            <a:r>
              <a:rPr lang="en-US" sz="3200">
                <a:solidFill>
                  <a:srgbClr val="000000"/>
                </a:solidFill>
                <a:latin typeface="IrisUPC" pitchFamily="34" charset="-34"/>
                <a:cs typeface="IrisUPC" pitchFamily="34" charset="-34"/>
              </a:rPr>
              <a:t>.</a:t>
            </a:r>
            <a:endParaRPr lang="th-TH" sz="3200">
              <a:latin typeface="IrisUPC" pitchFamily="34" charset="-34"/>
              <a:cs typeface="IrisUPC" pitchFamily="34" charset="-34"/>
            </a:endParaRPr>
          </a:p>
        </p:txBody>
      </p:sp>
      <p:sp>
        <p:nvSpPr>
          <p:cNvPr id="2048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73605D15-E7D1-4DAE-B5B8-0DD20393DE0A}" type="slidenum">
              <a:rPr lang="en-US" sz="1000">
                <a:solidFill>
                  <a:srgbClr val="394352"/>
                </a:solidFill>
                <a:cs typeface="DejaVu Sans"/>
              </a:rPr>
              <a:pPr algn="r"/>
              <a:t>12</a:t>
            </a:fld>
            <a:endParaRPr lang="th-TH">
              <a:cs typeface="DejaVu Sans"/>
            </a:endParaRPr>
          </a:p>
        </p:txBody>
      </p:sp>
      <p:pic>
        <p:nvPicPr>
          <p:cNvPr id="20485" name="Picture 225"/>
          <p:cNvPicPr>
            <a:picLocks noChangeAspect="1" noChangeArrowheads="1"/>
          </p:cNvPicPr>
          <p:nvPr/>
        </p:nvPicPr>
        <p:blipFill>
          <a:blip r:embed="rId3" cstate="print"/>
          <a:srcRect/>
          <a:stretch>
            <a:fillRect/>
          </a:stretch>
        </p:blipFill>
        <p:spPr bwMode="auto">
          <a:xfrm>
            <a:off x="5364163" y="2997200"/>
            <a:ext cx="1727200" cy="228758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150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3600" b="1">
                <a:solidFill>
                  <a:srgbClr val="FF6600"/>
                </a:solidFill>
                <a:latin typeface="IrisUPC" pitchFamily="34" charset="-34"/>
                <a:ea typeface="TH Sarabun New" pitchFamily="34" charset="-34"/>
                <a:cs typeface="IrisUPC" pitchFamily="34" charset="-34"/>
              </a:rPr>
              <a:t>ประเภทของการร้องขอของผู้เข้าพัก</a:t>
            </a:r>
            <a:endParaRPr lang="th-TH" sz="3200">
              <a:latin typeface="IrisUPC" pitchFamily="34" charset="-34"/>
              <a:ea typeface="TH Sarabun New" pitchFamily="34" charset="-34"/>
              <a:cs typeface="IrisUPC" pitchFamily="34" charset="-34"/>
            </a:endParaRPr>
          </a:p>
        </p:txBody>
      </p:sp>
      <p:sp>
        <p:nvSpPr>
          <p:cNvPr id="21507" name="CustomShape 2"/>
          <p:cNvSpPr>
            <a:spLocks noChangeArrowheads="1"/>
          </p:cNvSpPr>
          <p:nvPr/>
        </p:nvSpPr>
        <p:spPr bwMode="auto">
          <a:xfrm>
            <a:off x="611188" y="1557338"/>
            <a:ext cx="7604125" cy="3514725"/>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การให้คำแนะนำ</a:t>
            </a:r>
            <a:endParaRPr lang="th-TH" sz="32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คำแนะนำเพื่อใช้ในการทำงานอุปกรณ์</a:t>
            </a:r>
            <a:r>
              <a:rPr lang="en-US" sz="3200"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cs typeface="IrisUPC" pitchFamily="34" charset="-34"/>
            </a:endParaRPr>
          </a:p>
          <a:p>
            <a:pPr>
              <a:buClr>
                <a:schemeClr val="accent1">
                  <a:lumMod val="75000"/>
                </a:schemeClr>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โทรทัศน์</a:t>
            </a:r>
            <a:endParaRPr lang="th-TH" sz="3200" dirty="0">
              <a:latin typeface="IrisUPC" pitchFamily="34" charset="-34"/>
              <a:cs typeface="IrisUPC" pitchFamily="34" charset="-34"/>
            </a:endParaRPr>
          </a:p>
          <a:p>
            <a:pPr>
              <a:buClr>
                <a:schemeClr val="accent1">
                  <a:lumMod val="75000"/>
                </a:schemeClr>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ตู้เซฟในห้องพัก</a:t>
            </a:r>
            <a:endParaRPr lang="th-TH" sz="3200" dirty="0">
              <a:latin typeface="IrisUPC" pitchFamily="34" charset="-34"/>
              <a:cs typeface="IrisUPC" pitchFamily="34" charset="-34"/>
            </a:endParaRPr>
          </a:p>
          <a:p>
            <a:pPr>
              <a:buClr>
                <a:schemeClr val="accent1">
                  <a:lumMod val="75000"/>
                </a:schemeClr>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กุญแจบัตรจำเป็นต้องเปิดไฟห้อง</a:t>
            </a:r>
            <a:endParaRPr lang="th-TH" sz="3200" dirty="0">
              <a:latin typeface="IrisUPC" pitchFamily="34" charset="-34"/>
              <a:cs typeface="IrisUPC" pitchFamily="34" charset="-34"/>
            </a:endParaRPr>
          </a:p>
          <a:p>
            <a:pPr>
              <a:buClr>
                <a:schemeClr val="accent1">
                  <a:lumMod val="75000"/>
                </a:schemeClr>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ทำความร้อนและการควบคุมการระบายความร้อน</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2150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F937D8A-F5E6-49FD-986E-E6FFCB318615}" type="slidenum">
              <a:rPr lang="en-US" sz="1000">
                <a:solidFill>
                  <a:srgbClr val="394352"/>
                </a:solidFill>
                <a:cs typeface="DejaVu Sans"/>
              </a:rPr>
              <a:pPr algn="r"/>
              <a:t>13</a:t>
            </a:fld>
            <a:endParaRPr lang="th-TH">
              <a:cs typeface="DejaVu Sans"/>
            </a:endParaRPr>
          </a:p>
        </p:txBody>
      </p:sp>
      <p:pic>
        <p:nvPicPr>
          <p:cNvPr id="21509" name="Picture 229"/>
          <p:cNvPicPr>
            <a:picLocks noChangeAspect="1" noChangeArrowheads="1"/>
          </p:cNvPicPr>
          <p:nvPr/>
        </p:nvPicPr>
        <p:blipFill>
          <a:blip r:embed="rId3" cstate="print"/>
          <a:srcRect/>
          <a:stretch>
            <a:fillRect/>
          </a:stretch>
        </p:blipFill>
        <p:spPr bwMode="auto">
          <a:xfrm>
            <a:off x="5867400" y="2205038"/>
            <a:ext cx="1943100" cy="15398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253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ความต้องการของผู้เข้าพัก</a:t>
            </a:r>
            <a:endParaRPr lang="th-TH" sz="3600">
              <a:latin typeface="IrisUPC" pitchFamily="34" charset="-34"/>
              <a:ea typeface="TH Sarabun New" pitchFamily="34" charset="-34"/>
              <a:cs typeface="IrisUPC" pitchFamily="34" charset="-34"/>
            </a:endParaRPr>
          </a:p>
        </p:txBody>
      </p:sp>
      <p:sp>
        <p:nvSpPr>
          <p:cNvPr id="232" name="CustomShape 2"/>
          <p:cNvSpPr/>
          <p:nvPr/>
        </p:nvSpPr>
        <p:spPr>
          <a:xfrm>
            <a:off x="611188" y="1557338"/>
            <a:ext cx="7466012" cy="2800350"/>
          </a:xfrm>
          <a:prstGeom prst="rect">
            <a:avLst/>
          </a:prstGeom>
          <a:noFill/>
          <a:ln>
            <a:noFill/>
          </a:ln>
        </p:spPr>
        <p:txBody>
          <a:bodyPr lIns="90000" tIns="45000" rIns="90000" bIns="45000"/>
          <a:lstStyle/>
          <a:p>
            <a:pPr algn="ct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การติดต่อกรณีของทำหายไปและติดต่อกลับ พบว่า</a:t>
            </a:r>
            <a:endParaRPr sz="3200" dirty="0">
              <a:latin typeface="IrisUPC" pitchFamily="34" charset="-34"/>
              <a:ea typeface="+mn-ea"/>
              <a:cs typeface="IrisUPC" pitchFamily="34" charset="-34"/>
            </a:endParaRPr>
          </a:p>
          <a:p>
            <a:pPr fontAlgn="auto">
              <a:spcBef>
                <a:spcPts val="0"/>
              </a:spcBef>
              <a:spcAft>
                <a:spcPts val="0"/>
              </a:spcAft>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แขกผู้เข้าพักสามารถติดต่อทำความสะอาดเมื่อทำถามหา</a:t>
            </a:r>
            <a:endParaRPr sz="3200" dirty="0">
              <a:latin typeface="IrisUPC" pitchFamily="34" charset="-34"/>
              <a:ea typeface="+mn-ea"/>
              <a:cs typeface="IrisUPC" pitchFamily="34" charset="-34"/>
            </a:endParaRPr>
          </a:p>
          <a:p>
            <a:pPr marL="533400" indent="-533400" fontAlgn="auto">
              <a:spcBef>
                <a:spcPts val="0"/>
              </a:spcBef>
              <a:spcAft>
                <a:spcPts val="0"/>
              </a:spcAft>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พวกเขาอาจจะได้พบรายการในห้องที่พวกเขาได้รับเพียงแค่ </a:t>
            </a:r>
            <a:r>
              <a:rPr lang="en-US" sz="3200" dirty="0">
                <a:solidFill>
                  <a:srgbClr val="000000"/>
                </a:solidFill>
                <a:latin typeface="IrisUPC" pitchFamily="34" charset="-34"/>
                <a:ea typeface="TH Sarabun New"/>
                <a:cs typeface="IrisUPC" pitchFamily="34" charset="-34"/>
              </a:rPr>
              <a:t>roomed </a:t>
            </a:r>
            <a:r>
              <a:rPr lang="th-TH" sz="3200" dirty="0">
                <a:solidFill>
                  <a:srgbClr val="000000"/>
                </a:solidFill>
                <a:latin typeface="IrisUPC" pitchFamily="34" charset="-34"/>
                <a:ea typeface="TH Sarabun New"/>
                <a:cs typeface="IrisUPC" pitchFamily="34" charset="-34"/>
              </a:rPr>
              <a:t>ในหรือพวกเขาอาจติดต่อทำความสะอาดหลังจากที่พวกเขาได้ออกเดินทางเพื่อสอบถามเกี่ยวกับสิ่งที่พวกเขาได้สูญเสีย</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p:txBody>
      </p:sp>
      <p:sp>
        <p:nvSpPr>
          <p:cNvPr id="2253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E8C1FB51-E114-4046-BCE1-1E46A8712939}" type="slidenum">
              <a:rPr lang="en-US" sz="1000">
                <a:solidFill>
                  <a:srgbClr val="394352"/>
                </a:solidFill>
                <a:cs typeface="DejaVu Sans"/>
              </a:rPr>
              <a:pPr algn="r"/>
              <a:t>14</a:t>
            </a:fld>
            <a:endParaRPr lang="th-TH">
              <a:cs typeface="DejaVu Sans"/>
            </a:endParaRPr>
          </a:p>
        </p:txBody>
      </p:sp>
      <p:pic>
        <p:nvPicPr>
          <p:cNvPr id="22533" name="Picture 233"/>
          <p:cNvPicPr>
            <a:picLocks noChangeAspect="1" noChangeArrowheads="1"/>
          </p:cNvPicPr>
          <p:nvPr/>
        </p:nvPicPr>
        <p:blipFill>
          <a:blip r:embed="rId3" cstate="print"/>
          <a:srcRect/>
          <a:stretch>
            <a:fillRect/>
          </a:stretch>
        </p:blipFill>
        <p:spPr bwMode="auto">
          <a:xfrm>
            <a:off x="5472113" y="4398963"/>
            <a:ext cx="1870075" cy="179228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3554" name="CustomShape 1"/>
          <p:cNvSpPr>
            <a:spLocks noChangeArrowheads="1"/>
          </p:cNvSpPr>
          <p:nvPr/>
        </p:nvSpPr>
        <p:spPr bwMode="auto">
          <a:xfrm>
            <a:off x="561975" y="107950"/>
            <a:ext cx="7466013" cy="1069975"/>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ประเภทของการร้องขอของผู้เข้าพัก</a:t>
            </a:r>
            <a:endParaRPr lang="th-TH" sz="3600">
              <a:latin typeface="IrisUPC" pitchFamily="34" charset="-34"/>
              <a:ea typeface="TH Sarabun New" pitchFamily="34" charset="-34"/>
              <a:cs typeface="IrisUPC" pitchFamily="34" charset="-34"/>
            </a:endParaRPr>
          </a:p>
        </p:txBody>
      </p:sp>
      <p:sp>
        <p:nvSpPr>
          <p:cNvPr id="236" name="CustomShape 2"/>
          <p:cNvSpPr/>
          <p:nvPr/>
        </p:nvSpPr>
        <p:spPr>
          <a:xfrm>
            <a:off x="684213" y="1304925"/>
            <a:ext cx="5316537" cy="4552950"/>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การจัดการข้อร้องเรียน</a:t>
            </a:r>
            <a:endParaRPr sz="3200" dirty="0">
              <a:latin typeface="IrisUPC" pitchFamily="34" charset="-34"/>
              <a:ea typeface="+mn-ea"/>
              <a:cs typeface="IrisUPC" pitchFamily="34" charset="-34"/>
            </a:endParaRPr>
          </a:p>
          <a:p>
            <a:pPr fontAlgn="auto">
              <a:spcBef>
                <a:spcPts val="0"/>
              </a:spcBef>
              <a:spcAft>
                <a:spcPts val="0"/>
              </a:spcAft>
              <a:buClr>
                <a:schemeClr val="accent1">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ห้องถัดไปส่งเสียงดังเข้ามาในห้อง</a:t>
            </a:r>
            <a:endParaRPr sz="3200" dirty="0">
              <a:latin typeface="IrisUPC" pitchFamily="34" charset="-34"/>
              <a:ea typeface="+mn-ea"/>
              <a:cs typeface="IrisUPC" pitchFamily="34" charset="-34"/>
            </a:endParaRPr>
          </a:p>
          <a:p>
            <a:pPr fontAlgn="auto">
              <a:spcBef>
                <a:spcPts val="0"/>
              </a:spcBef>
              <a:spcAft>
                <a:spcPts val="0"/>
              </a:spcAft>
              <a:buClr>
                <a:schemeClr val="accent1">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มุมมองที่ไม่ดีจากระเบียง</a:t>
            </a:r>
            <a:endParaRPr sz="3200" dirty="0">
              <a:latin typeface="IrisUPC" pitchFamily="34" charset="-34"/>
              <a:ea typeface="+mn-ea"/>
              <a:cs typeface="IrisUPC" pitchFamily="34" charset="-34"/>
            </a:endParaRPr>
          </a:p>
          <a:p>
            <a:pPr fontAlgn="auto">
              <a:spcBef>
                <a:spcPts val="0"/>
              </a:spcBef>
              <a:spcAft>
                <a:spcPts val="0"/>
              </a:spcAft>
              <a:buClr>
                <a:schemeClr val="accent1">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นกพิราบที่มีเสียงดังนอกห้องพัก</a:t>
            </a:r>
            <a:endParaRPr sz="3200" dirty="0">
              <a:latin typeface="IrisUPC" pitchFamily="34" charset="-34"/>
              <a:ea typeface="+mn-ea"/>
              <a:cs typeface="IrisUPC" pitchFamily="34" charset="-34"/>
            </a:endParaRPr>
          </a:p>
          <a:p>
            <a:pPr fontAlgn="auto">
              <a:spcBef>
                <a:spcPts val="0"/>
              </a:spcBef>
              <a:spcAft>
                <a:spcPts val="0"/>
              </a:spcAft>
              <a:buClr>
                <a:schemeClr val="accent1">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ลิฟท์ที่อยู่ใกล้ห้องที่มีเสียงดัง</a:t>
            </a:r>
            <a:endParaRPr sz="3200" dirty="0">
              <a:latin typeface="IrisUPC" pitchFamily="34" charset="-34"/>
              <a:ea typeface="+mn-ea"/>
              <a:cs typeface="IrisUPC" pitchFamily="34" charset="-34"/>
            </a:endParaRPr>
          </a:p>
          <a:p>
            <a:pPr fontAlgn="auto">
              <a:spcBef>
                <a:spcPts val="0"/>
              </a:spcBef>
              <a:spcAft>
                <a:spcPts val="0"/>
              </a:spcAft>
              <a:buClr>
                <a:schemeClr val="accent1">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ขาดสิ่งอำนวยความสะดวกในห้องพัก</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1">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คุณภาพของสิ่งอำนวยความสะดวกที่ต่ำกว่าคาดของผู้เข้าพัก</a:t>
            </a:r>
            <a:endParaRPr sz="3200" dirty="0">
              <a:latin typeface="IrisUPC" pitchFamily="34" charset="-34"/>
              <a:ea typeface="+mn-ea"/>
              <a:cs typeface="IrisUPC" pitchFamily="34" charset="-34"/>
            </a:endParaRPr>
          </a:p>
          <a:p>
            <a:pPr fontAlgn="auto">
              <a:spcBef>
                <a:spcPts val="0"/>
              </a:spcBef>
              <a:spcAft>
                <a:spcPts val="0"/>
              </a:spcAft>
              <a:buClr>
                <a:schemeClr val="accent1">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ความคาดหวังที่ไม่ได้เจอโฆษณาต่าง ๆ</a:t>
            </a:r>
            <a:endParaRPr sz="3200" dirty="0">
              <a:latin typeface="IrisUPC" pitchFamily="34" charset="-34"/>
              <a:ea typeface="+mn-ea"/>
              <a:cs typeface="IrisUPC" pitchFamily="34" charset="-34"/>
            </a:endParaRPr>
          </a:p>
        </p:txBody>
      </p:sp>
      <p:sp>
        <p:nvSpPr>
          <p:cNvPr id="2355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AD390DA8-BE83-48A8-B6F6-DC8A2C9D587F}" type="slidenum">
              <a:rPr lang="en-US" sz="1000">
                <a:solidFill>
                  <a:srgbClr val="394352"/>
                </a:solidFill>
                <a:cs typeface="DejaVu Sans"/>
              </a:rPr>
              <a:pPr algn="r"/>
              <a:t>15</a:t>
            </a:fld>
            <a:endParaRPr lang="th-TH">
              <a:cs typeface="DejaVu Sans"/>
            </a:endParaRPr>
          </a:p>
        </p:txBody>
      </p:sp>
      <p:pic>
        <p:nvPicPr>
          <p:cNvPr id="23557" name="Picture 237"/>
          <p:cNvPicPr>
            <a:picLocks noChangeAspect="1" noChangeArrowheads="1"/>
          </p:cNvPicPr>
          <p:nvPr/>
        </p:nvPicPr>
        <p:blipFill>
          <a:blip r:embed="rId3" cstate="print"/>
          <a:srcRect/>
          <a:stretch>
            <a:fillRect/>
          </a:stretch>
        </p:blipFill>
        <p:spPr bwMode="auto">
          <a:xfrm>
            <a:off x="6083300" y="3860800"/>
            <a:ext cx="1871663" cy="17303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4578" name="CustomShape 1"/>
          <p:cNvSpPr>
            <a:spLocks noChangeArrowheads="1"/>
          </p:cNvSpPr>
          <p:nvPr/>
        </p:nvSpPr>
        <p:spPr bwMode="auto">
          <a:xfrm>
            <a:off x="611188" y="115888"/>
            <a:ext cx="7466012" cy="1143000"/>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ประเภทของการร้องขอของผู้เข้าพัก</a:t>
            </a:r>
            <a:endParaRPr lang="th-TH" sz="3200">
              <a:latin typeface="IrisUPC" pitchFamily="34" charset="-34"/>
              <a:ea typeface="TH Sarabun New" pitchFamily="34" charset="-34"/>
              <a:cs typeface="IrisUPC" pitchFamily="34" charset="-34"/>
            </a:endParaRPr>
          </a:p>
        </p:txBody>
      </p:sp>
      <p:sp>
        <p:nvSpPr>
          <p:cNvPr id="240" name="CustomShape 2"/>
          <p:cNvSpPr/>
          <p:nvPr/>
        </p:nvSpPr>
        <p:spPr>
          <a:xfrm>
            <a:off x="792163" y="1108075"/>
            <a:ext cx="7466012" cy="3821113"/>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การจัดการการร้องขอแขกทันที</a:t>
            </a:r>
            <a:endParaRPr sz="3200" dirty="0">
              <a:latin typeface="IrisUPC" pitchFamily="34" charset="-34"/>
              <a:ea typeface="+mn-ea"/>
              <a:cs typeface="IrisUPC" pitchFamily="34" charset="-34"/>
            </a:endParaRPr>
          </a:p>
          <a:p>
            <a:pPr fontAlgn="auto">
              <a:spcBef>
                <a:spcPts val="0"/>
              </a:spcBef>
              <a:spcAft>
                <a:spcPts val="0"/>
              </a:spcAft>
              <a:buClr>
                <a:schemeClr val="accent5">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ในลักษณะที่สุภาพและเป็นกันเอง </a:t>
            </a:r>
            <a:endParaRPr sz="3200" dirty="0">
              <a:latin typeface="IrisUPC" pitchFamily="34" charset="-34"/>
              <a:ea typeface="+mn-ea"/>
              <a:cs typeface="IrisUPC" pitchFamily="34" charset="-34"/>
            </a:endParaRPr>
          </a:p>
          <a:p>
            <a:pPr fontAlgn="auto">
              <a:spcBef>
                <a:spcPts val="0"/>
              </a:spcBef>
              <a:spcAft>
                <a:spcPts val="0"/>
              </a:spcAft>
              <a:buClr>
                <a:schemeClr val="accent5">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ให้สอดคล้องกับนโยบายและขั้นตอนที่เกี่ยวข้องทุกคำขอ</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5">
                  <a:lumMod val="75000"/>
                </a:schemeClr>
              </a:buClr>
              <a:buFont typeface="Wingdings" charset="2"/>
              <a:buChar char=""/>
              <a:defRPr/>
            </a:pPr>
            <a:r>
              <a:rPr lang="th-TH" sz="3200" dirty="0">
                <a:solidFill>
                  <a:srgbClr val="000000"/>
                </a:solidFill>
                <a:latin typeface="IrisUPC" pitchFamily="34" charset="-34"/>
                <a:ea typeface="TH Sarabun New"/>
                <a:cs typeface="IrisUPC" pitchFamily="34" charset="-34"/>
              </a:rPr>
              <a:t>ถ้า</a:t>
            </a:r>
            <a:r>
              <a:rPr lang="th-TH" sz="3200" dirty="0">
                <a:solidFill>
                  <a:srgbClr val="000000"/>
                </a:solidFill>
                <a:latin typeface="IrisUPC" pitchFamily="34" charset="-34"/>
                <a:ea typeface="TH Sarabun New"/>
                <a:cs typeface="IrisUPC" pitchFamily="34" charset="-34"/>
              </a:rPr>
              <a:t>ห้องผู้ดูแลไม่สามารถช่วยแขกทันที อย่างน้อยเขาควรจะยอมรับคำขอของแขกและให้คำแนะนำพวกเขาเมื่อความช่วยเหลือจะกลายเป็นใช้ได้</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5">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จัดดำเนินการ และติดตาม</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p:txBody>
      </p:sp>
      <p:sp>
        <p:nvSpPr>
          <p:cNvPr id="2458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3DA1F095-A458-435D-86B5-12AE75CF324D}" type="slidenum">
              <a:rPr lang="en-US" sz="1000">
                <a:solidFill>
                  <a:srgbClr val="394352"/>
                </a:solidFill>
                <a:cs typeface="DejaVu Sans"/>
              </a:rPr>
              <a:pPr algn="r"/>
              <a:t>16</a:t>
            </a:fld>
            <a:endParaRPr lang="th-TH">
              <a:cs typeface="DejaVu Sans"/>
            </a:endParaRPr>
          </a:p>
        </p:txBody>
      </p:sp>
      <p:pic>
        <p:nvPicPr>
          <p:cNvPr id="24581" name="Picture 241"/>
          <p:cNvPicPr>
            <a:picLocks noChangeAspect="1" noChangeArrowheads="1"/>
          </p:cNvPicPr>
          <p:nvPr/>
        </p:nvPicPr>
        <p:blipFill>
          <a:blip r:embed="rId3" cstate="print"/>
          <a:srcRect/>
          <a:stretch>
            <a:fillRect/>
          </a:stretch>
        </p:blipFill>
        <p:spPr bwMode="auto">
          <a:xfrm>
            <a:off x="5651500" y="4797425"/>
            <a:ext cx="2159000" cy="14382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5602" name="CustomShape 1"/>
          <p:cNvSpPr>
            <a:spLocks noChangeArrowheads="1"/>
          </p:cNvSpPr>
          <p:nvPr/>
        </p:nvSpPr>
        <p:spPr bwMode="auto">
          <a:xfrm>
            <a:off x="468313" y="188913"/>
            <a:ext cx="7466012" cy="1069975"/>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การบริการลูกค้าที่ดีเยี่ยม</a:t>
            </a:r>
            <a:endParaRPr lang="th-TH" sz="3600">
              <a:latin typeface="IrisUPC" pitchFamily="34" charset="-34"/>
              <a:ea typeface="TH Sarabun New" pitchFamily="34" charset="-34"/>
              <a:cs typeface="IrisUPC" pitchFamily="34" charset="-34"/>
            </a:endParaRPr>
          </a:p>
        </p:txBody>
      </p:sp>
      <p:sp>
        <p:nvSpPr>
          <p:cNvPr id="244" name="CustomShape 2"/>
          <p:cNvSpPr/>
          <p:nvPr/>
        </p:nvSpPr>
        <p:spPr>
          <a:xfrm>
            <a:off x="468313" y="1268413"/>
            <a:ext cx="7466012" cy="4446587"/>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สามารถทำได้โดย </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a:p>
            <a:pPr fontAlgn="auto">
              <a:spcBef>
                <a:spcPts val="0"/>
              </a:spcBef>
              <a:spcAft>
                <a:spcPts val="0"/>
              </a:spcAft>
              <a:buClr>
                <a:schemeClr val="accent6">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นำเสนอส่วนบุคคลที่ดี</a:t>
            </a:r>
            <a:endParaRPr sz="3200" dirty="0">
              <a:latin typeface="IrisUPC" pitchFamily="34" charset="-34"/>
              <a:ea typeface="+mn-ea"/>
              <a:cs typeface="IrisUPC" pitchFamily="34" charset="-34"/>
            </a:endParaRPr>
          </a:p>
          <a:p>
            <a:pPr fontAlgn="auto">
              <a:spcBef>
                <a:spcPts val="0"/>
              </a:spcBef>
              <a:spcAft>
                <a:spcPts val="0"/>
              </a:spcAft>
              <a:buClr>
                <a:schemeClr val="accent6">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ทักทายแขกตามชื่อเมื่อรู้จัก </a:t>
            </a:r>
            <a:endParaRPr sz="3200" dirty="0">
              <a:latin typeface="IrisUPC" pitchFamily="34" charset="-34"/>
              <a:ea typeface="+mn-ea"/>
              <a:cs typeface="IrisUPC" pitchFamily="34" charset="-34"/>
            </a:endParaRPr>
          </a:p>
          <a:p>
            <a:pPr fontAlgn="auto">
              <a:spcBef>
                <a:spcPts val="0"/>
              </a:spcBef>
              <a:spcAft>
                <a:spcPts val="0"/>
              </a:spcAft>
              <a:buClr>
                <a:schemeClr val="accent6">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การให้บริการที่ดีเยี่ยมตลอดเวลา</a:t>
            </a:r>
            <a:endParaRPr sz="3200" dirty="0">
              <a:latin typeface="IrisUPC" pitchFamily="34" charset="-34"/>
              <a:ea typeface="+mn-ea"/>
              <a:cs typeface="IrisUPC" pitchFamily="34" charset="-34"/>
            </a:endParaRPr>
          </a:p>
          <a:p>
            <a:pPr fontAlgn="auto">
              <a:spcBef>
                <a:spcPts val="0"/>
              </a:spcBef>
              <a:spcAft>
                <a:spcPts val="0"/>
              </a:spcAft>
              <a:buClr>
                <a:schemeClr val="accent6">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ไม่ให้แขกประทับใจที่ให้บริการเกิดความเบื่อในการจัดเก็บค่าใช้จ่าย</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6">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Not rushing service delivery as and when it is required</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6">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Enquiring "</a:t>
            </a:r>
            <a:r>
              <a:rPr lang="th-TH" sz="3200" dirty="0">
                <a:solidFill>
                  <a:srgbClr val="000000"/>
                </a:solidFill>
                <a:latin typeface="IrisUPC" pitchFamily="34" charset="-34"/>
                <a:ea typeface="TH Sarabun New"/>
                <a:cs typeface="IrisUPC" pitchFamily="34" charset="-34"/>
              </a:rPr>
              <a:t>มีอะไรที่ฉันสามารถทำเพื่อคุณ</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6">
                  <a:lumMod val="75000"/>
                </a:schemeClr>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เสร็จสิ้นการส่งมอบบริการที่มีคำสั่ง </a:t>
            </a:r>
            <a:r>
              <a:rPr lang="en-US" sz="3200" dirty="0">
                <a:solidFill>
                  <a:srgbClr val="000000"/>
                </a:solidFill>
                <a:latin typeface="IrisUPC" pitchFamily="34" charset="-34"/>
                <a:ea typeface="TH Sarabun New"/>
                <a:cs typeface="IrisUPC" pitchFamily="34" charset="-34"/>
              </a:rPr>
              <a:t>Appositive: "</a:t>
            </a:r>
            <a:r>
              <a:rPr lang="th-TH" sz="3200" dirty="0">
                <a:solidFill>
                  <a:srgbClr val="000000"/>
                </a:solidFill>
                <a:latin typeface="IrisUPC" pitchFamily="34" charset="-34"/>
                <a:ea typeface="TH Sarabun New"/>
                <a:cs typeface="IrisUPC" pitchFamily="34" charset="-34"/>
              </a:rPr>
              <a:t>มันเป็นความสุข”</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p:txBody>
      </p:sp>
      <p:sp>
        <p:nvSpPr>
          <p:cNvPr id="2560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C5A4D978-F40A-4638-B810-EC286EDEF80B}" type="slidenum">
              <a:rPr lang="en-US" sz="1000">
                <a:solidFill>
                  <a:srgbClr val="394352"/>
                </a:solidFill>
                <a:cs typeface="DejaVu Sans"/>
              </a:rPr>
              <a:pPr algn="r"/>
              <a:t>17</a:t>
            </a:fld>
            <a:endParaRPr lang="th-TH">
              <a:cs typeface="DejaVu Sans"/>
            </a:endParaRPr>
          </a:p>
        </p:txBody>
      </p:sp>
      <p:pic>
        <p:nvPicPr>
          <p:cNvPr id="25605" name="Picture 245"/>
          <p:cNvPicPr>
            <a:picLocks noChangeAspect="1" noChangeArrowheads="1"/>
          </p:cNvPicPr>
          <p:nvPr/>
        </p:nvPicPr>
        <p:blipFill>
          <a:blip r:embed="rId3" cstate="print"/>
          <a:srcRect/>
          <a:stretch>
            <a:fillRect/>
          </a:stretch>
        </p:blipFill>
        <p:spPr bwMode="auto">
          <a:xfrm>
            <a:off x="6443663" y="1196975"/>
            <a:ext cx="1200150" cy="181292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6626" name="CustomShape 1"/>
          <p:cNvSpPr>
            <a:spLocks noChangeArrowheads="1"/>
          </p:cNvSpPr>
          <p:nvPr/>
        </p:nvSpPr>
        <p:spPr bwMode="auto">
          <a:xfrm>
            <a:off x="539750" y="260350"/>
            <a:ext cx="7466013" cy="1141413"/>
          </a:xfrm>
          <a:prstGeom prst="rect">
            <a:avLst/>
          </a:prstGeom>
          <a:noFill/>
          <a:ln w="9525">
            <a:noFill/>
            <a:miter lim="800000"/>
            <a:headEnd/>
            <a:tailEnd/>
          </a:ln>
        </p:spPr>
        <p:txBody>
          <a:bodyPr lIns="45720" tIns="45000" rIns="45720" bIns="45000" anchor="ctr"/>
          <a:lstStyle/>
          <a:p>
            <a:pPr algn="ctr"/>
            <a:r>
              <a:rPr lang="th-TH" sz="3600" b="1">
                <a:solidFill>
                  <a:srgbClr val="FF6600"/>
                </a:solidFill>
                <a:latin typeface="IrisUPC" pitchFamily="34" charset="-34"/>
                <a:ea typeface="TH Sarabun New" pitchFamily="34" charset="-34"/>
                <a:cs typeface="IrisUPC" pitchFamily="34" charset="-34"/>
              </a:rPr>
              <a:t>การบริการลูกค้าที่ดีเยี่ยม</a:t>
            </a:r>
            <a:endParaRPr lang="th-TH" sz="3200">
              <a:latin typeface="IrisUPC" pitchFamily="34" charset="-34"/>
              <a:ea typeface="TH Sarabun New" pitchFamily="34" charset="-34"/>
              <a:cs typeface="IrisUPC" pitchFamily="34" charset="-34"/>
            </a:endParaRPr>
          </a:p>
        </p:txBody>
      </p:sp>
      <p:sp>
        <p:nvSpPr>
          <p:cNvPr id="248" name="CustomShape 2"/>
          <p:cNvSpPr/>
          <p:nvPr/>
        </p:nvSpPr>
        <p:spPr>
          <a:xfrm>
            <a:off x="468313" y="1557338"/>
            <a:ext cx="7466012" cy="4462462"/>
          </a:xfrm>
          <a:prstGeom prst="rect">
            <a:avLst/>
          </a:prstGeom>
          <a:noFill/>
          <a:ln>
            <a:noFill/>
          </a:ln>
        </p:spPr>
        <p:txBody>
          <a:bodyPr lIns="90000" tIns="45000" rIns="90000" bIns="45000"/>
          <a:lstStyle/>
          <a:p>
            <a:pPr fontAlgn="auto">
              <a:spcBef>
                <a:spcPts val="0"/>
              </a:spcBef>
              <a:spcAft>
                <a:spcPts val="0"/>
              </a:spcAft>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การให้ข้อมูลแก่ผู้เข้าพัก</a:t>
            </a:r>
            <a:endParaRPr sz="3200" dirty="0">
              <a:latin typeface="IrisUPC" pitchFamily="34" charset="-34"/>
              <a:ea typeface="+mn-ea"/>
              <a:cs typeface="IrisUPC" pitchFamily="34" charset="-34"/>
            </a:endParaRPr>
          </a:p>
          <a:p>
            <a:pPr fontAlgn="auto">
              <a:spcBef>
                <a:spcPts val="0"/>
              </a:spcBef>
              <a:spcAft>
                <a:spcPts val="0"/>
              </a:spcAft>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การให้ความช่วยเหลือแก่ผู้เข้าพักในพื้นที่ส่วนกลาง</a:t>
            </a:r>
            <a:endParaRPr sz="3200" dirty="0">
              <a:latin typeface="IrisUPC" pitchFamily="34" charset="-34"/>
              <a:ea typeface="+mn-ea"/>
              <a:cs typeface="IrisUPC" pitchFamily="34" charset="-34"/>
            </a:endParaRPr>
          </a:p>
          <a:p>
            <a:pPr fontAlgn="auto">
              <a:spcBef>
                <a:spcPts val="0"/>
              </a:spcBef>
              <a:spcAft>
                <a:spcPts val="0"/>
              </a:spcAft>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หน้าตายิ้ม</a:t>
            </a:r>
            <a:endParaRPr sz="3200" dirty="0">
              <a:latin typeface="IrisUPC" pitchFamily="34" charset="-34"/>
              <a:ea typeface="+mn-ea"/>
              <a:cs typeface="IrisUPC" pitchFamily="34" charset="-34"/>
            </a:endParaRPr>
          </a:p>
          <a:p>
            <a:pPr fontAlgn="auto">
              <a:spcBef>
                <a:spcPts val="0"/>
              </a:spcBef>
              <a:spcAft>
                <a:spcPts val="0"/>
              </a:spcAft>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การจัดการข้อร้องเรียนอย่างมืออาชีพ</a:t>
            </a:r>
            <a:endParaRPr sz="3200" dirty="0">
              <a:latin typeface="IrisUPC" pitchFamily="34" charset="-34"/>
              <a:ea typeface="+mn-ea"/>
              <a:cs typeface="IrisUPC" pitchFamily="34" charset="-34"/>
            </a:endParaRPr>
          </a:p>
          <a:p>
            <a:pPr fontAlgn="auto">
              <a:spcBef>
                <a:spcPts val="0"/>
              </a:spcBef>
              <a:spcAft>
                <a:spcPts val="0"/>
              </a:spcAft>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ให้สภาพแวดล้อมที่ปลอดภัยและมีความปลอดภัย</a:t>
            </a:r>
            <a:endParaRPr sz="3200" dirty="0">
              <a:latin typeface="IrisUPC" pitchFamily="34" charset="-34"/>
              <a:ea typeface="+mn-ea"/>
              <a:cs typeface="IrisUPC" pitchFamily="34" charset="-34"/>
            </a:endParaRPr>
          </a:p>
          <a:p>
            <a:pPr marL="446088" indent="-446088" fontAlgn="auto">
              <a:spcBef>
                <a:spcPts val="0"/>
              </a:spcBef>
              <a:spcAft>
                <a:spcPts val="0"/>
              </a:spcAft>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มีความรู้ยอดเยี่ยมผลิตภัณฑ์เกี่ยวกับเครื่องใช้ไฟฟ้า สินค้า ลักษณะการทำงานในห้อง</a:t>
            </a:r>
            <a:r>
              <a:rPr lang="en-US" sz="3200" dirty="0">
                <a:solidFill>
                  <a:srgbClr val="000000"/>
                </a:solidFill>
                <a:latin typeface="IrisUPC" pitchFamily="34" charset="-34"/>
                <a:ea typeface="TH Sarabun New"/>
                <a:cs typeface="IrisUPC" pitchFamily="34" charset="-34"/>
              </a:rPr>
              <a:t>. </a:t>
            </a:r>
            <a:endParaRPr sz="3200" dirty="0">
              <a:latin typeface="IrisUPC" pitchFamily="34" charset="-34"/>
              <a:ea typeface="+mn-ea"/>
              <a:cs typeface="IrisUPC" pitchFamily="34" charset="-34"/>
            </a:endParaRPr>
          </a:p>
        </p:txBody>
      </p:sp>
      <p:sp>
        <p:nvSpPr>
          <p:cNvPr id="2662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9FCCC37-A33D-400F-AD77-EE5EFEDECC22}" type="slidenum">
              <a:rPr lang="en-US" sz="1000">
                <a:solidFill>
                  <a:srgbClr val="394352"/>
                </a:solidFill>
                <a:cs typeface="DejaVu Sans"/>
              </a:rPr>
              <a:pPr algn="r"/>
              <a:t>18</a:t>
            </a:fld>
            <a:endParaRPr lang="th-TH">
              <a:cs typeface="DejaVu Sans"/>
            </a:endParaRPr>
          </a:p>
        </p:txBody>
      </p:sp>
      <p:pic>
        <p:nvPicPr>
          <p:cNvPr id="26629" name="Picture 249"/>
          <p:cNvPicPr>
            <a:picLocks noChangeAspect="1" noChangeArrowheads="1"/>
          </p:cNvPicPr>
          <p:nvPr/>
        </p:nvPicPr>
        <p:blipFill>
          <a:blip r:embed="rId3" cstate="print"/>
          <a:srcRect/>
          <a:stretch>
            <a:fillRect/>
          </a:stretch>
        </p:blipFill>
        <p:spPr bwMode="auto">
          <a:xfrm>
            <a:off x="6516688" y="1268413"/>
            <a:ext cx="1198562" cy="18192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7650" name="CustomShape 1"/>
          <p:cNvSpPr>
            <a:spLocks noChangeArrowheads="1"/>
          </p:cNvSpPr>
          <p:nvPr/>
        </p:nvSpPr>
        <p:spPr bwMode="auto">
          <a:xfrm>
            <a:off x="431800" y="9525"/>
            <a:ext cx="7466013"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การจัดการข้อร้องเรียนของผู้เข้าพัก</a:t>
            </a:r>
            <a:endParaRPr lang="th-TH" sz="3600">
              <a:latin typeface="IrisUPC" pitchFamily="34" charset="-34"/>
              <a:ea typeface="TH Sarabun New" pitchFamily="34" charset="-34"/>
              <a:cs typeface="IrisUPC" pitchFamily="34" charset="-34"/>
            </a:endParaRPr>
          </a:p>
        </p:txBody>
      </p:sp>
      <p:sp>
        <p:nvSpPr>
          <p:cNvPr id="252" name="CustomShape 2"/>
          <p:cNvSpPr/>
          <p:nvPr/>
        </p:nvSpPr>
        <p:spPr>
          <a:xfrm>
            <a:off x="720725" y="1052513"/>
            <a:ext cx="8137525" cy="4519612"/>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ยังคงเป็นที่น่าพอใจตลอดเวลา แต่ไม่ยิ้ม </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เมื่อบ่นแขก</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ฟังโดยไม่หยุดชะงัก</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2"/>
              </a:buClr>
              <a:buFont typeface="Wingdings" charset="2"/>
              <a:buChar char=""/>
              <a:defRPr/>
            </a:pPr>
            <a:r>
              <a:rPr lang="th-TH" sz="3200" dirty="0">
                <a:solidFill>
                  <a:srgbClr val="000000"/>
                </a:solidFill>
                <a:latin typeface="IrisUPC" pitchFamily="34" charset="-34"/>
                <a:ea typeface="TH Sarabun New"/>
                <a:cs typeface="IrisUPC" pitchFamily="34" charset="-34"/>
              </a:rPr>
              <a:t> ขั้นตอนถูกต้องและจัดตั้งนโยบายการรับมือกับข้อร้องเรียนของลูกค้า</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ถามแขกว่า พวกเขาอยากให้คุณแก้ปัญหา</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มุ่งเน้นไปที่ปัญหาและไม่ได้ใช้การร้องเรียนเอง</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ขอโทษแขกสำหรับความไม่สะดวกใด ๆ</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ให้คำแนะนำผู้บังคับบัญชาของคุณและได้รับความคิดเห็นของพวกเขาเป็นวิธีที่พวกเขารู้สึกว่าคุณรับมือกับสถานการณ์</a:t>
            </a:r>
            <a:endParaRPr sz="3200" dirty="0">
              <a:latin typeface="IrisUPC" pitchFamily="34" charset="-34"/>
              <a:ea typeface="+mn-ea"/>
              <a:cs typeface="IrisUPC" pitchFamily="34" charset="-34"/>
            </a:endParaRPr>
          </a:p>
        </p:txBody>
      </p:sp>
      <p:sp>
        <p:nvSpPr>
          <p:cNvPr id="2765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24D26307-AAAA-410A-9A9B-081AC55EB2E1}" type="slidenum">
              <a:rPr lang="en-US" sz="1000">
                <a:solidFill>
                  <a:srgbClr val="394352"/>
                </a:solidFill>
                <a:cs typeface="DejaVu Sans"/>
              </a:rPr>
              <a:pPr algn="r"/>
              <a:t>19</a:t>
            </a:fld>
            <a:endParaRPr lang="th-TH">
              <a:cs typeface="DejaVu Sans"/>
            </a:endParaRPr>
          </a:p>
        </p:txBody>
      </p:sp>
      <p:pic>
        <p:nvPicPr>
          <p:cNvPr id="27653" name="Picture 253"/>
          <p:cNvPicPr>
            <a:picLocks noChangeAspect="1" noChangeArrowheads="1"/>
          </p:cNvPicPr>
          <p:nvPr/>
        </p:nvPicPr>
        <p:blipFill>
          <a:blip r:embed="rId3" cstate="print"/>
          <a:srcRect/>
          <a:stretch>
            <a:fillRect/>
          </a:stretch>
        </p:blipFill>
        <p:spPr bwMode="auto">
          <a:xfrm>
            <a:off x="7380288" y="620713"/>
            <a:ext cx="1208087" cy="12382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8674" name="CustomShape 1"/>
          <p:cNvSpPr>
            <a:spLocks noChangeArrowheads="1"/>
          </p:cNvSpPr>
          <p:nvPr/>
        </p:nvSpPr>
        <p:spPr bwMode="auto">
          <a:xfrm>
            <a:off x="684213"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การเรียกขานชื่อของผู้เข้าพัก</a:t>
            </a:r>
            <a:endParaRPr lang="th-TH" sz="3600">
              <a:latin typeface="IrisUPC" pitchFamily="34" charset="-34"/>
              <a:cs typeface="IrisUPC" pitchFamily="34" charset="-34"/>
            </a:endParaRPr>
          </a:p>
        </p:txBody>
      </p:sp>
      <p:sp>
        <p:nvSpPr>
          <p:cNvPr id="28675" name="CustomShape 2"/>
          <p:cNvSpPr>
            <a:spLocks noChangeArrowheads="1"/>
          </p:cNvSpPr>
          <p:nvPr/>
        </p:nvSpPr>
        <p:spPr bwMode="auto">
          <a:xfrm>
            <a:off x="611188" y="1557338"/>
            <a:ext cx="7532687" cy="2514600"/>
          </a:xfrm>
          <a:prstGeom prst="rect">
            <a:avLst/>
          </a:prstGeom>
          <a:noFill/>
          <a:ln w="9525">
            <a:noFill/>
            <a:miter lim="800000"/>
            <a:headEnd/>
            <a:tailEnd/>
          </a:ln>
        </p:spPr>
        <p:txBody>
          <a:bodyPr lIns="90000" tIns="45000" rIns="90000" bIns="45000"/>
          <a:lstStyle/>
          <a:p>
            <a:pPr marL="446088" indent="-446088">
              <a:buClr>
                <a:schemeClr val="accent4"/>
              </a:buClr>
              <a:buFont typeface="Wingdings" pitchFamily="2" charset="2"/>
              <a:buChar char=""/>
            </a:pPr>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เมื่อจัดการกับคำขอของแขกผู้ดูแลห้องควรรับทราบจากผู้เข้าพักโดยพวกเขาที่อยู่ในชื่อของพวกเขาตามความเหมาะสมและเป็นไปได้</a:t>
            </a:r>
            <a:endParaRPr lang="th-TH" sz="3200" dirty="0">
              <a:latin typeface="IrisUPC" pitchFamily="34" charset="-34"/>
              <a:ea typeface="TH Sarabun New" pitchFamily="34" charset="-34"/>
              <a:cs typeface="IrisUPC" pitchFamily="34" charset="-34"/>
            </a:endParaRPr>
          </a:p>
          <a:p>
            <a:pPr marL="446088" indent="-446088">
              <a:buClr>
                <a:schemeClr val="accent4"/>
              </a:buClr>
              <a:buFont typeface="Wingdings" pitchFamily="2" charset="2"/>
              <a:buChar char=""/>
            </a:pPr>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ใช้ชื่อของผู้เข้าพักเป็นวิธีที่ดีของการปรับแต่งการบริการและการแสดงให้เห็นว่าผู้เข้าพักของแต่ละบุคคลมีมูลค่า</a:t>
            </a:r>
            <a:endParaRPr lang="th-TH" sz="3200" dirty="0">
              <a:latin typeface="IrisUPC" pitchFamily="34" charset="-34"/>
              <a:cs typeface="IrisUPC" pitchFamily="34" charset="-34"/>
            </a:endParaRPr>
          </a:p>
        </p:txBody>
      </p:sp>
      <p:sp>
        <p:nvSpPr>
          <p:cNvPr id="2867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7D48AE76-DD8C-4526-B1F5-7AED1B77738B}" type="slidenum">
              <a:rPr lang="en-US" sz="1000">
                <a:solidFill>
                  <a:srgbClr val="394352"/>
                </a:solidFill>
                <a:cs typeface="DejaVu Sans"/>
              </a:rPr>
              <a:pPr algn="r"/>
              <a:t>20</a:t>
            </a:fld>
            <a:endParaRPr lang="th-TH">
              <a:cs typeface="DejaVu Sans"/>
            </a:endParaRPr>
          </a:p>
        </p:txBody>
      </p:sp>
      <p:pic>
        <p:nvPicPr>
          <p:cNvPr id="28677" name="Picture 257"/>
          <p:cNvPicPr>
            <a:picLocks noChangeAspect="1" noChangeArrowheads="1"/>
          </p:cNvPicPr>
          <p:nvPr/>
        </p:nvPicPr>
        <p:blipFill>
          <a:blip r:embed="rId3" cstate="print"/>
          <a:srcRect/>
          <a:stretch>
            <a:fillRect/>
          </a:stretch>
        </p:blipFill>
        <p:spPr bwMode="auto">
          <a:xfrm>
            <a:off x="3203575" y="4365625"/>
            <a:ext cx="1685925" cy="18161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969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400" b="1">
                <a:solidFill>
                  <a:srgbClr val="FF6600"/>
                </a:solidFill>
                <a:latin typeface="IrisUPC" pitchFamily="34" charset="-34"/>
                <a:ea typeface="TH Sarabun New" pitchFamily="34" charset="-34"/>
                <a:cs typeface="IrisUPC" pitchFamily="34" charset="-34"/>
              </a:rPr>
              <a:t>การเรียกขานชื่อของผู้เข้าพัก</a:t>
            </a:r>
            <a:endParaRPr lang="th-TH" sz="4000">
              <a:latin typeface="IrisUPC" pitchFamily="34" charset="-34"/>
              <a:cs typeface="IrisUPC" pitchFamily="34" charset="-34"/>
            </a:endParaRPr>
          </a:p>
        </p:txBody>
      </p:sp>
      <p:sp>
        <p:nvSpPr>
          <p:cNvPr id="260" name="CustomShape 2"/>
          <p:cNvSpPr/>
          <p:nvPr/>
        </p:nvSpPr>
        <p:spPr>
          <a:xfrm>
            <a:off x="611188" y="1557338"/>
            <a:ext cx="7889875" cy="4086225"/>
          </a:xfrm>
          <a:prstGeom prst="rect">
            <a:avLst/>
          </a:prstGeom>
          <a:noFill/>
          <a:ln>
            <a:noFill/>
          </a:ln>
        </p:spPr>
        <p:txBody>
          <a:bodyPr lIns="90000" tIns="45000" rIns="90000" bIns="45000"/>
          <a:lstStyle/>
          <a:p>
            <a:pPr marL="446088" indent="-446088" fontAlgn="auto">
              <a:spcBef>
                <a:spcPts val="0"/>
              </a:spcBef>
              <a:spcAft>
                <a:spcPts val="0"/>
              </a:spcAft>
              <a:defRPr/>
            </a:pPr>
            <a:r>
              <a:rPr lang="th-TH" sz="3600" b="1" dirty="0">
                <a:solidFill>
                  <a:srgbClr val="000000"/>
                </a:solidFill>
                <a:latin typeface="IrisUPC" pitchFamily="34" charset="-34"/>
                <a:ea typeface="TH Sarabun New"/>
                <a:cs typeface="IrisUPC" pitchFamily="34" charset="-34"/>
              </a:rPr>
              <a:t>มาตรฐานของมารยาท </a:t>
            </a:r>
            <a:r>
              <a:rPr lang="en-US" sz="3600" b="1" dirty="0">
                <a:solidFill>
                  <a:srgbClr val="000000"/>
                </a:solidFill>
                <a:latin typeface="IrisUPC" pitchFamily="34" charset="-34"/>
                <a:ea typeface="TH Sarabun New"/>
                <a:cs typeface="IrisUPC" pitchFamily="34" charset="-34"/>
              </a:rPr>
              <a:t>:</a:t>
            </a:r>
            <a:endParaRPr sz="3600" dirty="0">
              <a:latin typeface="IrisUPC" pitchFamily="34" charset="-34"/>
              <a:ea typeface="+mn-ea"/>
              <a:cs typeface="IrisUPC" pitchFamily="34" charset="-34"/>
            </a:endParaRPr>
          </a:p>
          <a:p>
            <a:pPr marL="446088" indent="-446088" fontAlgn="auto">
              <a:spcBef>
                <a:spcPts val="0"/>
              </a:spcBef>
              <a:spcAft>
                <a:spcPts val="0"/>
              </a:spcAft>
              <a:buClr>
                <a:schemeClr val="accent5">
                  <a:lumMod val="75000"/>
                </a:schemeClr>
              </a:buClr>
              <a:buFont typeface="Wingdings" charset="2"/>
              <a:buChar char=""/>
              <a:defRPr/>
            </a:pPr>
            <a:r>
              <a:rPr lang="en-US" sz="3600" dirty="0">
                <a:solidFill>
                  <a:srgbClr val="000000"/>
                </a:solidFill>
                <a:latin typeface="IrisUPC" pitchFamily="34" charset="-34"/>
                <a:ea typeface="TH Sarabun New"/>
                <a:cs typeface="IrisUPC" pitchFamily="34" charset="-34"/>
              </a:rPr>
              <a:t> </a:t>
            </a:r>
            <a:r>
              <a:rPr lang="th-TH" sz="3600" dirty="0">
                <a:solidFill>
                  <a:srgbClr val="000000"/>
                </a:solidFill>
                <a:latin typeface="IrisUPC" pitchFamily="34" charset="-34"/>
                <a:ea typeface="TH Sarabun New"/>
                <a:cs typeface="IrisUPC" pitchFamily="34" charset="-34"/>
              </a:rPr>
              <a:t>หลีกเลี่ยงการใช้ชื่อ – นามที่ใช้เฉพาะ</a:t>
            </a:r>
            <a:endParaRPr sz="3600" dirty="0">
              <a:latin typeface="IrisUPC" pitchFamily="34" charset="-34"/>
              <a:ea typeface="+mn-ea"/>
              <a:cs typeface="IrisUPC" pitchFamily="34" charset="-34"/>
            </a:endParaRPr>
          </a:p>
          <a:p>
            <a:pPr marL="446088" indent="-446088" fontAlgn="auto">
              <a:spcBef>
                <a:spcPts val="0"/>
              </a:spcBef>
              <a:spcAft>
                <a:spcPts val="0"/>
              </a:spcAft>
              <a:buClr>
                <a:schemeClr val="accent5">
                  <a:lumMod val="75000"/>
                </a:schemeClr>
              </a:buClr>
              <a:buFont typeface="Wingdings" charset="2"/>
              <a:buChar char=""/>
              <a:defRPr/>
            </a:pPr>
            <a:r>
              <a:rPr lang="en-US" sz="3600" dirty="0">
                <a:solidFill>
                  <a:srgbClr val="000000"/>
                </a:solidFill>
                <a:latin typeface="IrisUPC" pitchFamily="34" charset="-34"/>
                <a:ea typeface="TH Sarabun New"/>
                <a:cs typeface="IrisUPC" pitchFamily="34" charset="-34"/>
              </a:rPr>
              <a:t> </a:t>
            </a:r>
            <a:r>
              <a:rPr lang="th-TH" sz="3600" dirty="0">
                <a:solidFill>
                  <a:srgbClr val="000000"/>
                </a:solidFill>
                <a:latin typeface="IrisUPC" pitchFamily="34" charset="-34"/>
                <a:ea typeface="TH Sarabun New"/>
                <a:cs typeface="IrisUPC" pitchFamily="34" charset="-34"/>
              </a:rPr>
              <a:t>ไม่</a:t>
            </a:r>
            <a:r>
              <a:rPr lang="th-TH" sz="3600" dirty="0">
                <a:solidFill>
                  <a:srgbClr val="000000"/>
                </a:solidFill>
                <a:latin typeface="IrisUPC" pitchFamily="34" charset="-34"/>
                <a:ea typeface="TH Sarabun New"/>
                <a:cs typeface="IrisUPC" pitchFamily="34" charset="-34"/>
              </a:rPr>
              <a:t>ใช้ ชื่อ</a:t>
            </a:r>
            <a:r>
              <a:rPr lang="th-TH" sz="3600" dirty="0">
                <a:solidFill>
                  <a:srgbClr val="000000"/>
                </a:solidFill>
                <a:latin typeface="IrisUPC" pitchFamily="34" charset="-34"/>
                <a:ea typeface="TH Sarabun New"/>
                <a:cs typeface="IrisUPC" pitchFamily="34" charset="-34"/>
              </a:rPr>
              <a:t>เล่น</a:t>
            </a:r>
            <a:endParaRPr sz="3600" dirty="0">
              <a:latin typeface="IrisUPC" pitchFamily="34" charset="-34"/>
              <a:ea typeface="+mn-ea"/>
              <a:cs typeface="IrisUPC" pitchFamily="34" charset="-34"/>
            </a:endParaRPr>
          </a:p>
          <a:p>
            <a:pPr marL="533400" indent="-533400" fontAlgn="auto">
              <a:spcBef>
                <a:spcPts val="0"/>
              </a:spcBef>
              <a:spcAft>
                <a:spcPts val="0"/>
              </a:spcAft>
              <a:buClr>
                <a:schemeClr val="accent5">
                  <a:lumMod val="75000"/>
                </a:schemeClr>
              </a:buClr>
              <a:buFont typeface="Wingdings" charset="2"/>
              <a:buChar char=""/>
              <a:defRPr/>
            </a:pPr>
            <a:r>
              <a:rPr lang="th-TH" sz="3600" dirty="0">
                <a:solidFill>
                  <a:srgbClr val="000000"/>
                </a:solidFill>
                <a:latin typeface="IrisUPC" pitchFamily="34" charset="-34"/>
                <a:ea typeface="TH Sarabun New"/>
                <a:cs typeface="IrisUPC" pitchFamily="34" charset="-34"/>
              </a:rPr>
              <a:t> ขาน</a:t>
            </a:r>
            <a:r>
              <a:rPr lang="th-TH" sz="3600" dirty="0">
                <a:solidFill>
                  <a:srgbClr val="000000"/>
                </a:solidFill>
                <a:latin typeface="IrisUPC" pitchFamily="34" charset="-34"/>
                <a:ea typeface="TH Sarabun New"/>
                <a:cs typeface="IrisUPC" pitchFamily="34" charset="-34"/>
              </a:rPr>
              <a:t>ชื่อได้รับการออกเสียงที่ถูกต้อง ถ้าคุณไม่แน่ใจ</a:t>
            </a:r>
            <a:r>
              <a:rPr lang="th-TH" sz="3600" dirty="0">
                <a:solidFill>
                  <a:srgbClr val="000000"/>
                </a:solidFill>
                <a:latin typeface="IrisUPC" pitchFamily="34" charset="-34"/>
                <a:ea typeface="TH Sarabun New"/>
                <a:cs typeface="IrisUPC" pitchFamily="34" charset="-34"/>
              </a:rPr>
              <a:t>ว่า คุณ</a:t>
            </a:r>
            <a:r>
              <a:rPr lang="th-TH" sz="3600" dirty="0">
                <a:solidFill>
                  <a:srgbClr val="000000"/>
                </a:solidFill>
                <a:latin typeface="IrisUPC" pitchFamily="34" charset="-34"/>
                <a:ea typeface="TH Sarabun New"/>
                <a:cs typeface="IrisUPC" pitchFamily="34" charset="-34"/>
              </a:rPr>
              <a:t>สามารถ</a:t>
            </a:r>
            <a:r>
              <a:rPr lang="th-TH" sz="3600" dirty="0">
                <a:solidFill>
                  <a:srgbClr val="000000"/>
                </a:solidFill>
                <a:latin typeface="IrisUPC" pitchFamily="34" charset="-34"/>
                <a:ea typeface="TH Sarabun New"/>
                <a:cs typeface="IrisUPC" pitchFamily="34" charset="-34"/>
              </a:rPr>
              <a:t>ทำให้ ใช้ขานเรียก </a:t>
            </a:r>
            <a:r>
              <a:rPr lang="en-US" sz="3600" dirty="0">
                <a:solidFill>
                  <a:srgbClr val="000000"/>
                </a:solidFill>
                <a:latin typeface="IrisUPC" pitchFamily="34" charset="-34"/>
                <a:ea typeface="TH Sarabun New"/>
                <a:cs typeface="IrisUPC" pitchFamily="34" charset="-34"/>
              </a:rPr>
              <a:t>‘</a:t>
            </a:r>
            <a:r>
              <a:rPr lang="th-TH" sz="3600" dirty="0">
                <a:solidFill>
                  <a:srgbClr val="000000"/>
                </a:solidFill>
                <a:latin typeface="IrisUPC" pitchFamily="34" charset="-34"/>
                <a:ea typeface="TH Sarabun New"/>
                <a:cs typeface="IrisUPC" pitchFamily="34" charset="-34"/>
              </a:rPr>
              <a:t>ครับ</a:t>
            </a:r>
            <a:r>
              <a:rPr lang="en-US" sz="3600" dirty="0">
                <a:solidFill>
                  <a:srgbClr val="000000"/>
                </a:solidFill>
                <a:latin typeface="IrisUPC" pitchFamily="34" charset="-34"/>
                <a:ea typeface="TH Sarabun New"/>
                <a:cs typeface="IrisUPC" pitchFamily="34" charset="-34"/>
              </a:rPr>
              <a:t>’</a:t>
            </a:r>
            <a:r>
              <a:rPr lang="th-TH" sz="3600" dirty="0">
                <a:solidFill>
                  <a:srgbClr val="000000"/>
                </a:solidFill>
                <a:latin typeface="IrisUPC" pitchFamily="34" charset="-34"/>
                <a:ea typeface="TH Sarabun New"/>
                <a:cs typeface="IrisUPC" pitchFamily="34" charset="-34"/>
              </a:rPr>
              <a:t> หรือ</a:t>
            </a:r>
            <a:r>
              <a:rPr lang="en-US" sz="3600" dirty="0">
                <a:solidFill>
                  <a:srgbClr val="000000"/>
                </a:solidFill>
                <a:latin typeface="IrisUPC" pitchFamily="34" charset="-34"/>
                <a:ea typeface="TH Sarabun New"/>
                <a:cs typeface="IrisUPC" pitchFamily="34" charset="-34"/>
              </a:rPr>
              <a:t> ’</a:t>
            </a:r>
            <a:r>
              <a:rPr lang="th-TH" sz="3600" dirty="0">
                <a:solidFill>
                  <a:srgbClr val="000000"/>
                </a:solidFill>
                <a:latin typeface="IrisUPC" pitchFamily="34" charset="-34"/>
                <a:ea typeface="TH Sarabun New"/>
                <a:cs typeface="IrisUPC" pitchFamily="34" charset="-34"/>
              </a:rPr>
              <a:t>คุณนาย</a:t>
            </a:r>
            <a:endParaRPr sz="3600" dirty="0">
              <a:latin typeface="IrisUPC" pitchFamily="34" charset="-34"/>
              <a:ea typeface="+mn-ea"/>
              <a:cs typeface="IrisUPC" pitchFamily="34" charset="-34"/>
            </a:endParaRPr>
          </a:p>
          <a:p>
            <a:pPr marL="533400" indent="-533400" fontAlgn="auto">
              <a:spcBef>
                <a:spcPts val="0"/>
              </a:spcBef>
              <a:spcAft>
                <a:spcPts val="0"/>
              </a:spcAft>
              <a:buClr>
                <a:schemeClr val="accent5">
                  <a:lumMod val="75000"/>
                </a:schemeClr>
              </a:buClr>
              <a:buFont typeface="Wingdings" charset="2"/>
              <a:buChar char=""/>
              <a:defRPr/>
            </a:pPr>
            <a:r>
              <a:rPr lang="en-US" sz="3600" dirty="0">
                <a:solidFill>
                  <a:srgbClr val="000000"/>
                </a:solidFill>
                <a:latin typeface="IrisUPC" pitchFamily="34" charset="-34"/>
                <a:ea typeface="TH Sarabun New"/>
                <a:cs typeface="IrisUPC" pitchFamily="34" charset="-34"/>
              </a:rPr>
              <a:t> </a:t>
            </a:r>
            <a:r>
              <a:rPr lang="th-TH" sz="3600" dirty="0">
                <a:solidFill>
                  <a:srgbClr val="000000"/>
                </a:solidFill>
                <a:latin typeface="IrisUPC" pitchFamily="34" charset="-34"/>
                <a:ea typeface="TH Sarabun New"/>
                <a:cs typeface="IrisUPC" pitchFamily="34" charset="-34"/>
              </a:rPr>
              <a:t>หากคุณไม่ทราบชื่อของแขก หรือ ลืม</a:t>
            </a:r>
            <a:r>
              <a:rPr lang="th-TH" sz="3600" dirty="0">
                <a:solidFill>
                  <a:srgbClr val="000000"/>
                </a:solidFill>
                <a:latin typeface="IrisUPC" pitchFamily="34" charset="-34"/>
                <a:ea typeface="TH Sarabun New"/>
                <a:cs typeface="IrisUPC" pitchFamily="34" charset="-34"/>
              </a:rPr>
              <a:t>ที่อยู่แขกให้เรียกขานตอบรับว่า</a:t>
            </a:r>
            <a:r>
              <a:rPr lang="en-US" sz="3600" dirty="0">
                <a:solidFill>
                  <a:srgbClr val="000000"/>
                </a:solidFill>
                <a:latin typeface="IrisUPC" pitchFamily="34" charset="-34"/>
                <a:ea typeface="TH Sarabun New"/>
                <a:cs typeface="IrisUPC" pitchFamily="34" charset="-34"/>
              </a:rPr>
              <a:t> ‘</a:t>
            </a:r>
            <a:r>
              <a:rPr lang="th-TH" sz="3600" dirty="0">
                <a:solidFill>
                  <a:srgbClr val="000000"/>
                </a:solidFill>
                <a:latin typeface="IrisUPC" pitchFamily="34" charset="-34"/>
                <a:ea typeface="TH Sarabun New"/>
                <a:cs typeface="IrisUPC" pitchFamily="34" charset="-34"/>
              </a:rPr>
              <a:t>ครับ</a:t>
            </a:r>
            <a:r>
              <a:rPr lang="en-US" sz="3600" dirty="0">
                <a:solidFill>
                  <a:srgbClr val="000000"/>
                </a:solidFill>
                <a:latin typeface="IrisUPC" pitchFamily="34" charset="-34"/>
                <a:ea typeface="TH Sarabun New"/>
                <a:cs typeface="IrisUPC" pitchFamily="34" charset="-34"/>
              </a:rPr>
              <a:t>’</a:t>
            </a:r>
            <a:r>
              <a:rPr lang="th-TH" sz="3600" dirty="0">
                <a:solidFill>
                  <a:srgbClr val="000000"/>
                </a:solidFill>
                <a:latin typeface="IrisUPC" pitchFamily="34" charset="-34"/>
                <a:ea typeface="TH Sarabun New"/>
                <a:cs typeface="IrisUPC" pitchFamily="34" charset="-34"/>
              </a:rPr>
              <a:t> หรือ</a:t>
            </a:r>
            <a:r>
              <a:rPr lang="en-US" sz="3600" dirty="0">
                <a:solidFill>
                  <a:srgbClr val="000000"/>
                </a:solidFill>
                <a:latin typeface="IrisUPC" pitchFamily="34" charset="-34"/>
                <a:ea typeface="TH Sarabun New"/>
                <a:cs typeface="IrisUPC" pitchFamily="34" charset="-34"/>
              </a:rPr>
              <a:t> ’</a:t>
            </a:r>
            <a:r>
              <a:rPr lang="th-TH" sz="3600" dirty="0">
                <a:solidFill>
                  <a:srgbClr val="000000"/>
                </a:solidFill>
                <a:latin typeface="IrisUPC" pitchFamily="34" charset="-34"/>
                <a:ea typeface="TH Sarabun New"/>
                <a:cs typeface="IrisUPC" pitchFamily="34" charset="-34"/>
              </a:rPr>
              <a:t>คุณนาย</a:t>
            </a:r>
            <a:r>
              <a:rPr lang="en-US" sz="3600" dirty="0">
                <a:solidFill>
                  <a:srgbClr val="000000"/>
                </a:solidFill>
                <a:latin typeface="IrisUPC" pitchFamily="34" charset="-34"/>
                <a:ea typeface="TH Sarabun New"/>
                <a:cs typeface="IrisUPC" pitchFamily="34" charset="-34"/>
              </a:rPr>
              <a:t>‘ .</a:t>
            </a:r>
            <a:endParaRPr sz="3600" dirty="0">
              <a:latin typeface="IrisUPC" pitchFamily="34" charset="-34"/>
              <a:ea typeface="+mn-ea"/>
              <a:cs typeface="IrisUPC" pitchFamily="34" charset="-34"/>
            </a:endParaRPr>
          </a:p>
        </p:txBody>
      </p:sp>
      <p:sp>
        <p:nvSpPr>
          <p:cNvPr id="2970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361B5A52-946F-418D-BF6F-A29CDA94C0CE}" type="slidenum">
              <a:rPr lang="en-US" sz="1000">
                <a:solidFill>
                  <a:srgbClr val="394352"/>
                </a:solidFill>
                <a:cs typeface="DejaVu Sans"/>
              </a:rPr>
              <a:pPr algn="r"/>
              <a:t>21</a:t>
            </a:fld>
            <a:endParaRPr lang="th-TH">
              <a:cs typeface="DejaVu Sans"/>
            </a:endParaRPr>
          </a:p>
        </p:txBody>
      </p:sp>
      <p:pic>
        <p:nvPicPr>
          <p:cNvPr id="29701" name="Picture 261"/>
          <p:cNvPicPr>
            <a:picLocks noChangeAspect="1" noChangeArrowheads="1"/>
          </p:cNvPicPr>
          <p:nvPr/>
        </p:nvPicPr>
        <p:blipFill>
          <a:blip r:embed="rId3" cstate="print"/>
          <a:srcRect/>
          <a:stretch>
            <a:fillRect/>
          </a:stretch>
        </p:blipFill>
        <p:spPr bwMode="auto">
          <a:xfrm>
            <a:off x="7019925" y="908050"/>
            <a:ext cx="1222375" cy="11239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0722" name="CustomShape 1"/>
          <p:cNvSpPr>
            <a:spLocks noChangeArrowheads="1"/>
          </p:cNvSpPr>
          <p:nvPr/>
        </p:nvSpPr>
        <p:spPr bwMode="auto">
          <a:xfrm>
            <a:off x="611188" y="188913"/>
            <a:ext cx="7466012" cy="1141412"/>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การเรียกขานชื่อของผู้เข้าพัก</a:t>
            </a:r>
            <a:endParaRPr lang="th-TH" sz="3600">
              <a:latin typeface="IrisUPC" pitchFamily="34" charset="-34"/>
              <a:cs typeface="IrisUPC" pitchFamily="34" charset="-34"/>
            </a:endParaRPr>
          </a:p>
        </p:txBody>
      </p:sp>
      <p:sp>
        <p:nvSpPr>
          <p:cNvPr id="264" name="CustomShape 2"/>
          <p:cNvSpPr/>
          <p:nvPr/>
        </p:nvSpPr>
        <p:spPr>
          <a:xfrm>
            <a:off x="611188" y="1268413"/>
            <a:ext cx="7466012" cy="3732212"/>
          </a:xfrm>
          <a:prstGeom prst="rect">
            <a:avLst/>
          </a:prstGeom>
          <a:noFill/>
          <a:ln>
            <a:noFill/>
          </a:ln>
        </p:spPr>
        <p:txBody>
          <a:bodyPr lIns="90000" tIns="45000" rIns="90000" bIns="45000"/>
          <a:lstStyle/>
          <a:p>
            <a:pPr fontAlgn="auto">
              <a:spcBef>
                <a:spcPts val="0"/>
              </a:spcBef>
              <a:spcAft>
                <a:spcPts val="0"/>
              </a:spcAft>
              <a:defRPr/>
            </a:pPr>
            <a:r>
              <a:rPr lang="th-TH" sz="3600" b="1" dirty="0">
                <a:solidFill>
                  <a:srgbClr val="000000"/>
                </a:solidFill>
                <a:latin typeface="IrisUPC" pitchFamily="34" charset="-34"/>
                <a:ea typeface="TH Sarabun New"/>
                <a:cs typeface="IrisUPC" pitchFamily="34" charset="-34"/>
              </a:rPr>
              <a:t>จุดเริ่มต้นของการร้อง</a:t>
            </a:r>
            <a:r>
              <a:rPr lang="th-TH" sz="3600" b="1" dirty="0">
                <a:solidFill>
                  <a:srgbClr val="000000"/>
                </a:solidFill>
                <a:latin typeface="IrisUPC" pitchFamily="34" charset="-34"/>
                <a:ea typeface="TH Sarabun New"/>
                <a:cs typeface="IrisUPC" pitchFamily="34" charset="-34"/>
              </a:rPr>
              <a:t>ขอสำหรับ</a:t>
            </a:r>
            <a:r>
              <a:rPr lang="th-TH" sz="3600" b="1" dirty="0">
                <a:solidFill>
                  <a:srgbClr val="000000"/>
                </a:solidFill>
                <a:latin typeface="IrisUPC" pitchFamily="34" charset="-34"/>
                <a:ea typeface="TH Sarabun New"/>
                <a:cs typeface="IrisUPC" pitchFamily="34" charset="-34"/>
              </a:rPr>
              <a:t>รายการ การร้องขอจากแขกมากที่สุด สำหรับห้องพักมาเกี่ยวกับจาก</a:t>
            </a:r>
            <a:r>
              <a:rPr lang="en-US" sz="3600" dirty="0">
                <a:solidFill>
                  <a:srgbClr val="000000"/>
                </a:solidFill>
                <a:latin typeface="IrisUPC" pitchFamily="34" charset="-34"/>
                <a:ea typeface="TH Sarabun New"/>
                <a:cs typeface="IrisUPC" pitchFamily="34" charset="-34"/>
              </a:rPr>
              <a:t>:</a:t>
            </a:r>
            <a:endParaRPr sz="3600" dirty="0">
              <a:latin typeface="IrisUPC" pitchFamily="34" charset="-34"/>
              <a:ea typeface="+mn-ea"/>
              <a:cs typeface="IrisUPC" pitchFamily="34" charset="-34"/>
            </a:endParaRPr>
          </a:p>
          <a:p>
            <a:pPr fontAlgn="auto">
              <a:spcBef>
                <a:spcPts val="0"/>
              </a:spcBef>
              <a:spcAft>
                <a:spcPts val="0"/>
              </a:spcAft>
              <a:buClr>
                <a:schemeClr val="accent5">
                  <a:lumMod val="75000"/>
                </a:schemeClr>
              </a:buClr>
              <a:buFont typeface="Wingdings" charset="2"/>
              <a:buChar char=""/>
              <a:defRPr/>
            </a:pPr>
            <a:r>
              <a:rPr lang="en-US" sz="3600" dirty="0">
                <a:solidFill>
                  <a:srgbClr val="000000"/>
                </a:solidFill>
                <a:latin typeface="IrisUPC" pitchFamily="34" charset="-34"/>
                <a:ea typeface="TH Sarabun New"/>
                <a:cs typeface="IrisUPC" pitchFamily="34" charset="-34"/>
              </a:rPr>
              <a:t> </a:t>
            </a:r>
            <a:r>
              <a:rPr lang="th-TH" sz="3600" dirty="0">
                <a:solidFill>
                  <a:srgbClr val="000000"/>
                </a:solidFill>
                <a:latin typeface="IrisUPC" pitchFamily="34" charset="-34"/>
                <a:ea typeface="TH Sarabun New"/>
                <a:cs typeface="IrisUPC" pitchFamily="34" charset="-34"/>
              </a:rPr>
              <a:t>โทรศัพท์ไปดูแลทำความสะอาดจากผู้เข้าพัก</a:t>
            </a:r>
            <a:endParaRPr sz="3600" dirty="0">
              <a:latin typeface="IrisUPC" pitchFamily="34" charset="-34"/>
              <a:ea typeface="+mn-ea"/>
              <a:cs typeface="IrisUPC" pitchFamily="34" charset="-34"/>
            </a:endParaRPr>
          </a:p>
          <a:p>
            <a:pPr marL="533400" indent="-533400" fontAlgn="auto">
              <a:spcBef>
                <a:spcPts val="0"/>
              </a:spcBef>
              <a:spcAft>
                <a:spcPts val="0"/>
              </a:spcAft>
              <a:buClr>
                <a:schemeClr val="accent5">
                  <a:lumMod val="75000"/>
                </a:schemeClr>
              </a:buClr>
              <a:buFont typeface="Wingdings" charset="2"/>
              <a:buChar char=""/>
              <a:defRPr/>
            </a:pPr>
            <a:r>
              <a:rPr lang="th-TH" sz="3600" dirty="0">
                <a:solidFill>
                  <a:srgbClr val="000000"/>
                </a:solidFill>
                <a:latin typeface="IrisUPC" pitchFamily="34" charset="-34"/>
                <a:ea typeface="TH Sarabun New"/>
                <a:cs typeface="IrisUPC" pitchFamily="34" charset="-34"/>
              </a:rPr>
              <a:t>การ</a:t>
            </a:r>
            <a:r>
              <a:rPr lang="th-TH" sz="3600" dirty="0">
                <a:solidFill>
                  <a:srgbClr val="000000"/>
                </a:solidFill>
                <a:latin typeface="IrisUPC" pitchFamily="34" charset="-34"/>
                <a:ea typeface="TH Sarabun New"/>
                <a:cs typeface="IrisUPC" pitchFamily="34" charset="-34"/>
              </a:rPr>
              <a:t>สนทนาแบบตัวต่อตัวกับลูกค้าเช่นที่พวกเขาจะเดินลงทางเดินและเห็นคุณ ทำความสะอาดห้อง</a:t>
            </a:r>
            <a:r>
              <a:rPr lang="en-US" sz="3600" dirty="0">
                <a:solidFill>
                  <a:srgbClr val="000000"/>
                </a:solidFill>
                <a:latin typeface="IrisUPC" pitchFamily="34" charset="-34"/>
                <a:ea typeface="TH Sarabun New"/>
                <a:cs typeface="IrisUPC" pitchFamily="34" charset="-34"/>
              </a:rPr>
              <a:t>.</a:t>
            </a:r>
            <a:endParaRPr sz="3600" dirty="0">
              <a:latin typeface="IrisUPC" pitchFamily="34" charset="-34"/>
              <a:ea typeface="+mn-ea"/>
              <a:cs typeface="IrisUPC" pitchFamily="34" charset="-34"/>
            </a:endParaRPr>
          </a:p>
        </p:txBody>
      </p:sp>
      <p:sp>
        <p:nvSpPr>
          <p:cNvPr id="3072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59B7728C-763D-4485-A58D-BAB34B362E0F}" type="slidenum">
              <a:rPr lang="en-US" sz="1000">
                <a:solidFill>
                  <a:srgbClr val="394352"/>
                </a:solidFill>
                <a:cs typeface="DejaVu Sans"/>
              </a:rPr>
              <a:pPr algn="r"/>
              <a:t>22</a:t>
            </a:fld>
            <a:endParaRPr lang="th-TH">
              <a:cs typeface="DejaVu Sans"/>
            </a:endParaRPr>
          </a:p>
        </p:txBody>
      </p:sp>
      <p:pic>
        <p:nvPicPr>
          <p:cNvPr id="30725" name="Picture 265"/>
          <p:cNvPicPr>
            <a:picLocks noChangeAspect="1" noChangeArrowheads="1"/>
          </p:cNvPicPr>
          <p:nvPr/>
        </p:nvPicPr>
        <p:blipFill>
          <a:blip r:embed="rId3" cstate="print"/>
          <a:srcRect/>
          <a:stretch>
            <a:fillRect/>
          </a:stretch>
        </p:blipFill>
        <p:spPr bwMode="auto">
          <a:xfrm>
            <a:off x="3357563" y="4572000"/>
            <a:ext cx="2230437" cy="14859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1746" name="CustomShape 1"/>
          <p:cNvSpPr>
            <a:spLocks noChangeArrowheads="1"/>
          </p:cNvSpPr>
          <p:nvPr/>
        </p:nvSpPr>
        <p:spPr bwMode="auto">
          <a:xfrm>
            <a:off x="606425" y="115888"/>
            <a:ext cx="7466013" cy="1143000"/>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การร้องขอจากเจ้าหน้าที่บริการทำความสะอาด</a:t>
            </a:r>
            <a:endParaRPr lang="th-TH" sz="3600">
              <a:latin typeface="IrisUPC" pitchFamily="34" charset="-34"/>
              <a:ea typeface="TH Sarabun New" pitchFamily="34" charset="-34"/>
              <a:cs typeface="IrisUPC" pitchFamily="34" charset="-34"/>
            </a:endParaRPr>
          </a:p>
        </p:txBody>
      </p:sp>
      <p:sp>
        <p:nvSpPr>
          <p:cNvPr id="31747" name="CustomShape 2"/>
          <p:cNvSpPr>
            <a:spLocks noChangeArrowheads="1"/>
          </p:cNvSpPr>
          <p:nvPr/>
        </p:nvSpPr>
        <p:spPr bwMode="auto">
          <a:xfrm>
            <a:off x="720725" y="1196975"/>
            <a:ext cx="7637463" cy="3446463"/>
          </a:xfrm>
          <a:prstGeom prst="rect">
            <a:avLst/>
          </a:prstGeom>
          <a:noFill/>
          <a:ln w="9525">
            <a:noFill/>
            <a:miter lim="800000"/>
            <a:headEnd/>
            <a:tailEnd/>
          </a:ln>
        </p:spPr>
        <p:txBody>
          <a:bodyPr lIns="90000" tIns="45000" rIns="90000" bIns="45000"/>
          <a:lstStyle/>
          <a:p>
            <a:pPr marL="358775" indent="-358775">
              <a:buClr>
                <a:schemeClr val="accent2"/>
              </a:buClr>
              <a:buFont typeface="Wingdings" pitchFamily="2" charset="2"/>
              <a:buChar char=""/>
            </a:pPr>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แม่บ้านไม่เพียง แต่ให้บริการตามความต้องการของแขก แต่เป็นแผนกที่รับผิดชอบในการรักษาความสะอาดของสถานที่ มักถูกเรียกเมื่อเพื่อจัดการให้ประสานกับหน่วยงานอื่น ๆ</a:t>
            </a:r>
            <a:endParaRPr lang="th-TH" sz="3200" dirty="0">
              <a:latin typeface="IrisUPC" pitchFamily="34" charset="-34"/>
              <a:ea typeface="TH Sarabun New" pitchFamily="34" charset="-34"/>
              <a:cs typeface="IrisUPC" pitchFamily="34" charset="-34"/>
            </a:endParaRPr>
          </a:p>
          <a:p>
            <a:pPr marL="358775" indent="-358775">
              <a:buClr>
                <a:schemeClr val="accent2"/>
              </a:buClr>
              <a:buFont typeface="Wingdings" pitchFamily="2" charset="2"/>
              <a:buChar char=""/>
            </a:pPr>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ทุกหน่วยงานจะต้องรับประทานอาหารจากแม่บ้าน สำหรับการจัดการกับการร้องขอจากแขกเพิ่อรับประทานอาหารเหล่านี้แล้ว แม่บ้านจะต้องจัดการอย่างมืออาชีพและทันเวลา</a:t>
            </a:r>
            <a:r>
              <a:rPr lang="en-US" sz="3200"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cs typeface="IrisUPC" pitchFamily="34" charset="-34"/>
            </a:endParaRPr>
          </a:p>
        </p:txBody>
      </p:sp>
      <p:sp>
        <p:nvSpPr>
          <p:cNvPr id="3174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22BC6089-D0F7-491E-8DAE-673FC5F6F343}" type="slidenum">
              <a:rPr lang="en-US" sz="1000">
                <a:solidFill>
                  <a:srgbClr val="394352"/>
                </a:solidFill>
                <a:cs typeface="DejaVu Sans"/>
              </a:rPr>
              <a:pPr algn="r"/>
              <a:t>23</a:t>
            </a:fld>
            <a:endParaRPr lang="th-TH">
              <a:cs typeface="DejaVu Sans"/>
            </a:endParaRPr>
          </a:p>
        </p:txBody>
      </p:sp>
      <p:pic>
        <p:nvPicPr>
          <p:cNvPr id="31749" name="Picture 269"/>
          <p:cNvPicPr>
            <a:picLocks noChangeAspect="1" noChangeArrowheads="1"/>
          </p:cNvPicPr>
          <p:nvPr/>
        </p:nvPicPr>
        <p:blipFill>
          <a:blip r:embed="rId3" cstate="print"/>
          <a:srcRect/>
          <a:stretch>
            <a:fillRect/>
          </a:stretch>
        </p:blipFill>
        <p:spPr bwMode="auto">
          <a:xfrm>
            <a:off x="3276600" y="4508500"/>
            <a:ext cx="2081213" cy="150653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277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ประเภทของการร้องขอของพนักงาน</a:t>
            </a:r>
            <a:endParaRPr lang="th-TH" sz="3600">
              <a:latin typeface="IrisUPC" pitchFamily="34" charset="-34"/>
              <a:ea typeface="TH Sarabun New" pitchFamily="34" charset="-34"/>
              <a:cs typeface="IrisUPC" pitchFamily="34" charset="-34"/>
            </a:endParaRPr>
          </a:p>
        </p:txBody>
      </p:sp>
      <p:sp>
        <p:nvSpPr>
          <p:cNvPr id="32771" name="CustomShape 2"/>
          <p:cNvSpPr>
            <a:spLocks noChangeArrowheads="1"/>
          </p:cNvSpPr>
          <p:nvPr/>
        </p:nvSpPr>
        <p:spPr bwMode="auto">
          <a:xfrm>
            <a:off x="611188" y="1557338"/>
            <a:ext cx="7466012" cy="3086100"/>
          </a:xfrm>
          <a:prstGeom prst="rect">
            <a:avLst/>
          </a:prstGeom>
          <a:noFill/>
          <a:ln w="9525">
            <a:noFill/>
            <a:miter lim="800000"/>
            <a:headEnd/>
            <a:tailEnd/>
          </a:ln>
        </p:spPr>
        <p:txBody>
          <a:bodyPr lIns="90000" tIns="45000" rIns="90000" bIns="45000"/>
          <a:lstStyle/>
          <a:p>
            <a:r>
              <a:rPr lang="th-TH" sz="3600" b="1" dirty="0">
                <a:solidFill>
                  <a:srgbClr val="000000"/>
                </a:solidFill>
                <a:latin typeface="IrisUPC" pitchFamily="34" charset="-34"/>
                <a:ea typeface="TH Sarabun New" pitchFamily="34" charset="-34"/>
                <a:cs typeface="IrisUPC" pitchFamily="34" charset="-34"/>
              </a:rPr>
              <a:t>ทำความสะอาด</a:t>
            </a:r>
            <a:endParaRPr lang="th-TH" sz="3600" dirty="0">
              <a:latin typeface="IrisUPC" pitchFamily="34" charset="-34"/>
              <a:ea typeface="TH Sarabun New" pitchFamily="34" charset="-34"/>
              <a:cs typeface="IrisUPC" pitchFamily="34" charset="-34"/>
            </a:endParaRPr>
          </a:p>
          <a:p>
            <a:pPr>
              <a:buClr>
                <a:schemeClr val="tx2"/>
              </a:buClr>
              <a:buFont typeface="Wingdings" pitchFamily="2" charset="2"/>
              <a:buChar char=""/>
            </a:pPr>
            <a:r>
              <a:rPr lang="en-US" sz="3600" dirty="0">
                <a:solidFill>
                  <a:srgbClr val="000000"/>
                </a:solidFill>
                <a:latin typeface="IrisUPC" pitchFamily="34" charset="-34"/>
                <a:ea typeface="TH Sarabun New" pitchFamily="34" charset="-34"/>
                <a:cs typeface="IrisUPC" pitchFamily="34" charset="-34"/>
              </a:rPr>
              <a:t> </a:t>
            </a:r>
            <a:r>
              <a:rPr lang="th-TH" sz="3600" dirty="0">
                <a:solidFill>
                  <a:srgbClr val="000000"/>
                </a:solidFill>
                <a:latin typeface="IrisUPC" pitchFamily="34" charset="-34"/>
                <a:ea typeface="TH Sarabun New" pitchFamily="34" charset="-34"/>
                <a:cs typeface="IrisUPC" pitchFamily="34" charset="-34"/>
              </a:rPr>
              <a:t>การทำความสะอาดตามปกติ</a:t>
            </a:r>
            <a:endParaRPr lang="th-TH" sz="3600" dirty="0">
              <a:latin typeface="IrisUPC" pitchFamily="34" charset="-34"/>
              <a:cs typeface="IrisUPC" pitchFamily="34" charset="-34"/>
            </a:endParaRPr>
          </a:p>
          <a:p>
            <a:pPr>
              <a:buClr>
                <a:schemeClr val="tx2"/>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ทำความสะอาดสิ่งอำนวยความสะดวกต่างๆ ในโรงแรม </a:t>
            </a:r>
            <a:endParaRPr lang="th-TH" sz="3600" dirty="0">
              <a:latin typeface="IrisUPC" pitchFamily="34" charset="-34"/>
              <a:cs typeface="IrisUPC" pitchFamily="34" charset="-34"/>
            </a:endParaRPr>
          </a:p>
          <a:p>
            <a:pPr>
              <a:buClr>
                <a:schemeClr val="tx2"/>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ทำความสะอาดด่วน</a:t>
            </a:r>
            <a:endParaRPr lang="th-TH" sz="3600" dirty="0">
              <a:latin typeface="IrisUPC" pitchFamily="34" charset="-34"/>
              <a:cs typeface="IrisUPC" pitchFamily="34" charset="-34"/>
            </a:endParaRPr>
          </a:p>
          <a:p>
            <a:pPr>
              <a:buClr>
                <a:schemeClr val="tx2"/>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ทำความสะอาดและให้บริการห้องพักของพนักงาน</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3277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387D15B-9CE0-4803-99BF-BAE8ACEA5572}" type="slidenum">
              <a:rPr lang="en-US" sz="1000">
                <a:solidFill>
                  <a:srgbClr val="394352"/>
                </a:solidFill>
                <a:cs typeface="DejaVu Sans"/>
              </a:rPr>
              <a:pPr algn="r"/>
              <a:t>24</a:t>
            </a:fld>
            <a:endParaRPr lang="th-TH">
              <a:cs typeface="DejaVu Sans"/>
            </a:endParaRPr>
          </a:p>
        </p:txBody>
      </p:sp>
      <p:pic>
        <p:nvPicPr>
          <p:cNvPr id="32773" name="Picture 273"/>
          <p:cNvPicPr>
            <a:picLocks noChangeAspect="1" noChangeArrowheads="1"/>
          </p:cNvPicPr>
          <p:nvPr/>
        </p:nvPicPr>
        <p:blipFill>
          <a:blip r:embed="rId3" cstate="print"/>
          <a:srcRect/>
          <a:stretch>
            <a:fillRect/>
          </a:stretch>
        </p:blipFill>
        <p:spPr bwMode="auto">
          <a:xfrm>
            <a:off x="3348038" y="4797425"/>
            <a:ext cx="1727200" cy="1270000"/>
          </a:xfrm>
          <a:prstGeom prst="rect">
            <a:avLst/>
          </a:prstGeom>
          <a:noFill/>
          <a:ln w="9525">
            <a:noFill/>
            <a:miter lim="800000"/>
            <a:headEnd/>
            <a:tailEnd/>
          </a:ln>
        </p:spPr>
      </p:pic>
      <p:pic>
        <p:nvPicPr>
          <p:cNvPr id="32774" name="Picture 274"/>
          <p:cNvPicPr>
            <a:picLocks noChangeAspect="1" noChangeArrowheads="1"/>
          </p:cNvPicPr>
          <p:nvPr/>
        </p:nvPicPr>
        <p:blipFill>
          <a:blip r:embed="rId4" cstate="print"/>
          <a:srcRect/>
          <a:stretch>
            <a:fillRect/>
          </a:stretch>
        </p:blipFill>
        <p:spPr bwMode="auto">
          <a:xfrm>
            <a:off x="8207375" y="0"/>
            <a:ext cx="935038" cy="104933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3794"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ประเภทของการร้องขอของพนักงาน</a:t>
            </a:r>
            <a:endParaRPr lang="th-TH" sz="3600">
              <a:latin typeface="IrisUPC" pitchFamily="34" charset="-34"/>
              <a:ea typeface="TH Sarabun New" pitchFamily="34" charset="-34"/>
              <a:cs typeface="IrisUPC" pitchFamily="34" charset="-34"/>
            </a:endParaRPr>
          </a:p>
        </p:txBody>
      </p:sp>
      <p:sp>
        <p:nvSpPr>
          <p:cNvPr id="33795" name="CustomShape 2"/>
          <p:cNvSpPr>
            <a:spLocks noChangeArrowheads="1"/>
          </p:cNvSpPr>
          <p:nvPr/>
        </p:nvSpPr>
        <p:spPr bwMode="auto">
          <a:xfrm>
            <a:off x="1079500" y="1700213"/>
            <a:ext cx="6997700" cy="2187575"/>
          </a:xfrm>
          <a:prstGeom prst="rect">
            <a:avLst/>
          </a:prstGeom>
          <a:noFill/>
          <a:ln w="9525">
            <a:noFill/>
            <a:miter lim="800000"/>
            <a:headEnd/>
            <a:tailEnd/>
          </a:ln>
        </p:spPr>
        <p:txBody>
          <a:bodyPr lIns="90000" tIns="45000" rIns="90000" bIns="45000"/>
          <a:lstStyle/>
          <a:p>
            <a:r>
              <a:rPr lang="th-TH" sz="3600" b="1" dirty="0">
                <a:solidFill>
                  <a:srgbClr val="000000"/>
                </a:solidFill>
                <a:latin typeface="IrisUPC" pitchFamily="34" charset="-34"/>
                <a:ea typeface="TH Sarabun New" pitchFamily="34" charset="-34"/>
                <a:cs typeface="IrisUPC" pitchFamily="34" charset="-34"/>
              </a:rPr>
              <a:t>เครื่องแบบพนักงาน</a:t>
            </a:r>
            <a:endParaRPr lang="th-TH" sz="3600" dirty="0">
              <a:latin typeface="IrisUPC" pitchFamily="34" charset="-34"/>
              <a:ea typeface="TH Sarabun New" pitchFamily="34" charset="-34"/>
              <a:cs typeface="IrisUPC" pitchFamily="34" charset="-34"/>
            </a:endParaRPr>
          </a:p>
          <a:p>
            <a:pPr>
              <a:buClr>
                <a:schemeClr val="accent4"/>
              </a:buClr>
              <a:buFont typeface="Wingdings" pitchFamily="2" charset="2"/>
              <a:buChar char=""/>
            </a:pPr>
            <a:r>
              <a:rPr lang="en-US" sz="3600" dirty="0">
                <a:solidFill>
                  <a:srgbClr val="000000"/>
                </a:solidFill>
                <a:latin typeface="IrisUPC" pitchFamily="34" charset="-34"/>
                <a:ea typeface="TH Sarabun New" pitchFamily="34" charset="-34"/>
                <a:cs typeface="IrisUPC" pitchFamily="34" charset="-34"/>
              </a:rPr>
              <a:t> </a:t>
            </a:r>
            <a:r>
              <a:rPr lang="th-TH" sz="3600" dirty="0">
                <a:solidFill>
                  <a:srgbClr val="000000"/>
                </a:solidFill>
                <a:latin typeface="IrisUPC" pitchFamily="34" charset="-34"/>
                <a:ea typeface="TH Sarabun New" pitchFamily="34" charset="-34"/>
                <a:cs typeface="IrisUPC" pitchFamily="34" charset="-34"/>
              </a:rPr>
              <a:t>สั่งซื้อและจัดหาเครื่องแบบพนักงาน</a:t>
            </a:r>
            <a:endParaRPr lang="th-TH" sz="3600" dirty="0">
              <a:latin typeface="IrisUPC" pitchFamily="34" charset="-34"/>
              <a:cs typeface="IrisUPC" pitchFamily="34" charset="-34"/>
            </a:endParaRPr>
          </a:p>
          <a:p>
            <a:pPr>
              <a:buClr>
                <a:schemeClr val="accent4"/>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ให้บริการซักรีด</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3379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A6E21B09-32E6-425E-A159-D5C4013F3334}" type="slidenum">
              <a:rPr lang="en-US" sz="1000">
                <a:solidFill>
                  <a:srgbClr val="394352"/>
                </a:solidFill>
                <a:cs typeface="DejaVu Sans"/>
              </a:rPr>
              <a:pPr algn="r"/>
              <a:t>25</a:t>
            </a:fld>
            <a:endParaRPr lang="th-TH">
              <a:cs typeface="DejaVu Sans"/>
            </a:endParaRPr>
          </a:p>
        </p:txBody>
      </p:sp>
      <p:pic>
        <p:nvPicPr>
          <p:cNvPr id="33797" name="Picture 278"/>
          <p:cNvPicPr>
            <a:picLocks noChangeAspect="1" noChangeArrowheads="1"/>
          </p:cNvPicPr>
          <p:nvPr/>
        </p:nvPicPr>
        <p:blipFill>
          <a:blip r:embed="rId3" cstate="print"/>
          <a:srcRect/>
          <a:stretch>
            <a:fillRect/>
          </a:stretch>
        </p:blipFill>
        <p:spPr bwMode="auto">
          <a:xfrm>
            <a:off x="5865813" y="2420938"/>
            <a:ext cx="1920875" cy="2886075"/>
          </a:xfrm>
          <a:prstGeom prst="rect">
            <a:avLst/>
          </a:prstGeom>
          <a:noFill/>
          <a:ln w="9525">
            <a:noFill/>
            <a:miter lim="800000"/>
            <a:headEnd/>
            <a:tailEnd/>
          </a:ln>
        </p:spPr>
      </p:pic>
      <p:pic>
        <p:nvPicPr>
          <p:cNvPr id="33798" name="Picture 279"/>
          <p:cNvPicPr>
            <a:picLocks noChangeAspect="1" noChangeArrowheads="1"/>
          </p:cNvPicPr>
          <p:nvPr/>
        </p:nvPicPr>
        <p:blipFill>
          <a:blip r:embed="rId4" cstate="print"/>
          <a:srcRect/>
          <a:stretch>
            <a:fillRect/>
          </a:stretch>
        </p:blipFill>
        <p:spPr bwMode="auto">
          <a:xfrm>
            <a:off x="4284663" y="3716338"/>
            <a:ext cx="1392237" cy="2095500"/>
          </a:xfrm>
          <a:prstGeom prst="rect">
            <a:avLst/>
          </a:prstGeom>
          <a:noFill/>
          <a:ln w="9525">
            <a:noFill/>
            <a:miter lim="800000"/>
            <a:headEnd/>
            <a:tailEnd/>
          </a:ln>
        </p:spPr>
      </p:pic>
      <p:pic>
        <p:nvPicPr>
          <p:cNvPr id="33799" name="Picture 280"/>
          <p:cNvPicPr>
            <a:picLocks noChangeAspect="1" noChangeArrowheads="1"/>
          </p:cNvPicPr>
          <p:nvPr/>
        </p:nvPicPr>
        <p:blipFill>
          <a:blip r:embed="rId5" cstate="print"/>
          <a:srcRect/>
          <a:stretch>
            <a:fillRect/>
          </a:stretch>
        </p:blipFill>
        <p:spPr bwMode="auto">
          <a:xfrm>
            <a:off x="2843213" y="4437063"/>
            <a:ext cx="1154112" cy="173513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4818" name="CustomShape 1"/>
          <p:cNvSpPr>
            <a:spLocks noChangeArrowheads="1"/>
          </p:cNvSpPr>
          <p:nvPr/>
        </p:nvSpPr>
        <p:spPr bwMode="auto">
          <a:xfrm>
            <a:off x="539750" y="188913"/>
            <a:ext cx="7466013" cy="1141412"/>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ประเภทของการร้องขอของพนักงาน</a:t>
            </a:r>
            <a:endParaRPr lang="th-TH" sz="3600">
              <a:latin typeface="IrisUPC" pitchFamily="34" charset="-34"/>
              <a:ea typeface="TH Sarabun New" pitchFamily="34" charset="-34"/>
              <a:cs typeface="IrisUPC" pitchFamily="34" charset="-34"/>
            </a:endParaRPr>
          </a:p>
        </p:txBody>
      </p:sp>
      <p:sp>
        <p:nvSpPr>
          <p:cNvPr id="34819" name="CustomShape 2"/>
          <p:cNvSpPr>
            <a:spLocks noChangeArrowheads="1"/>
          </p:cNvSpPr>
          <p:nvPr/>
        </p:nvSpPr>
        <p:spPr bwMode="auto">
          <a:xfrm>
            <a:off x="539750" y="1412875"/>
            <a:ext cx="7486650" cy="3087688"/>
          </a:xfrm>
          <a:prstGeom prst="rect">
            <a:avLst/>
          </a:prstGeom>
          <a:noFill/>
          <a:ln w="9525">
            <a:noFill/>
            <a:miter lim="800000"/>
            <a:headEnd/>
            <a:tailEnd/>
          </a:ln>
        </p:spPr>
        <p:txBody>
          <a:bodyPr lIns="90000" tIns="45000" rIns="90000" bIns="45000"/>
          <a:lstStyle/>
          <a:p>
            <a:r>
              <a:rPr lang="th-TH" sz="3600" b="1" dirty="0">
                <a:solidFill>
                  <a:srgbClr val="000000"/>
                </a:solidFill>
                <a:latin typeface="IrisUPC" pitchFamily="34" charset="-34"/>
                <a:ea typeface="TH Sarabun New" pitchFamily="34" charset="-34"/>
                <a:cs typeface="IrisUPC" pitchFamily="34" charset="-34"/>
              </a:rPr>
              <a:t>การจัดหาวัสดุ</a:t>
            </a:r>
            <a:endParaRPr lang="th-TH" sz="3600" dirty="0">
              <a:latin typeface="IrisUPC" pitchFamily="34" charset="-34"/>
              <a:ea typeface="TH Sarabun New" pitchFamily="34" charset="-34"/>
              <a:cs typeface="IrisUPC" pitchFamily="34" charset="-34"/>
            </a:endParaRPr>
          </a:p>
          <a:p>
            <a:pPr>
              <a:buClr>
                <a:schemeClr val="accent5">
                  <a:lumMod val="50000"/>
                </a:schemeClr>
              </a:buClr>
              <a:buFont typeface="Wingdings 2" pitchFamily="18" charset="2"/>
              <a:buChar char=""/>
            </a:pPr>
            <a:r>
              <a:rPr lang="en-US" sz="3600" dirty="0">
                <a:solidFill>
                  <a:srgbClr val="000000"/>
                </a:solidFill>
                <a:latin typeface="IrisUPC" pitchFamily="34" charset="-34"/>
                <a:ea typeface="TH Sarabun New" pitchFamily="34" charset="-34"/>
                <a:cs typeface="IrisUPC" pitchFamily="34" charset="-34"/>
              </a:rPr>
              <a:t> </a:t>
            </a:r>
            <a:r>
              <a:rPr lang="th-TH" sz="3600" dirty="0">
                <a:solidFill>
                  <a:srgbClr val="000000"/>
                </a:solidFill>
                <a:latin typeface="IrisUPC" pitchFamily="34" charset="-34"/>
                <a:ea typeface="TH Sarabun New" pitchFamily="34" charset="-34"/>
                <a:cs typeface="IrisUPC" pitchFamily="34" charset="-34"/>
              </a:rPr>
              <a:t>ผลิตภัณฑ์ทำความสะอาดผ้าและอุปกรณ์</a:t>
            </a:r>
            <a:endParaRPr lang="th-TH" sz="3600" dirty="0">
              <a:latin typeface="IrisUPC" pitchFamily="34" charset="-34"/>
              <a:cs typeface="IrisUPC" pitchFamily="34" charset="-34"/>
            </a:endParaRPr>
          </a:p>
          <a:p>
            <a:pPr>
              <a:buClr>
                <a:schemeClr val="accent5">
                  <a:lumMod val="50000"/>
                </a:schemeClr>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เคมีภัณฑ์</a:t>
            </a:r>
            <a:endParaRPr lang="th-TH" sz="3600" dirty="0">
              <a:latin typeface="IrisUPC" pitchFamily="34" charset="-34"/>
              <a:cs typeface="IrisUPC" pitchFamily="34" charset="-34"/>
            </a:endParaRPr>
          </a:p>
          <a:p>
            <a:pPr>
              <a:buClr>
                <a:schemeClr val="accent5">
                  <a:lumMod val="50000"/>
                </a:schemeClr>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ผ้าที่สะอาดสำหรับ </a:t>
            </a:r>
            <a:r>
              <a:rPr lang="en-US" sz="3600" dirty="0">
                <a:solidFill>
                  <a:srgbClr val="000000"/>
                </a:solidFill>
                <a:latin typeface="IrisUPC" pitchFamily="34" charset="-34"/>
                <a:cs typeface="IrisUPC" pitchFamily="34" charset="-34"/>
              </a:rPr>
              <a:t>F </a:t>
            </a:r>
            <a:r>
              <a:rPr lang="th-TH" sz="3600" dirty="0">
                <a:solidFill>
                  <a:srgbClr val="000000"/>
                </a:solidFill>
                <a:latin typeface="IrisUPC" pitchFamily="34" charset="-34"/>
                <a:cs typeface="IrisUPC" pitchFamily="34" charset="-34"/>
              </a:rPr>
              <a:t>และ </a:t>
            </a:r>
            <a:r>
              <a:rPr lang="en-US" sz="3600" dirty="0">
                <a:solidFill>
                  <a:srgbClr val="000000"/>
                </a:solidFill>
                <a:latin typeface="IrisUPC" pitchFamily="34" charset="-34"/>
                <a:cs typeface="IrisUPC" pitchFamily="34" charset="-34"/>
              </a:rPr>
              <a:t>B </a:t>
            </a:r>
            <a:r>
              <a:rPr lang="th-TH" sz="3600" dirty="0">
                <a:solidFill>
                  <a:srgbClr val="000000"/>
                </a:solidFill>
                <a:latin typeface="IrisUPC" pitchFamily="34" charset="-34"/>
                <a:cs typeface="IrisUPC" pitchFamily="34" charset="-34"/>
              </a:rPr>
              <a:t>แผนก</a:t>
            </a:r>
            <a:endParaRPr lang="th-TH" sz="3600" dirty="0">
              <a:latin typeface="IrisUPC" pitchFamily="34" charset="-34"/>
              <a:cs typeface="IrisUPC" pitchFamily="34" charset="-34"/>
            </a:endParaRPr>
          </a:p>
          <a:p>
            <a:pPr>
              <a:buClr>
                <a:schemeClr val="accent5">
                  <a:lumMod val="50000"/>
                </a:schemeClr>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ผ้าขนหนูสำหรับออกกำลังกาย</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3482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CDEE7160-44D0-49CB-B251-16A9BF8C2981}" type="slidenum">
              <a:rPr lang="en-US" sz="1000">
                <a:solidFill>
                  <a:srgbClr val="394352"/>
                </a:solidFill>
                <a:cs typeface="DejaVu Sans"/>
              </a:rPr>
              <a:pPr algn="r"/>
              <a:t>26</a:t>
            </a:fld>
            <a:endParaRPr lang="th-TH">
              <a:cs typeface="DejaVu Sans"/>
            </a:endParaRPr>
          </a:p>
        </p:txBody>
      </p:sp>
      <p:pic>
        <p:nvPicPr>
          <p:cNvPr id="34821" name="Picture 284"/>
          <p:cNvPicPr>
            <a:picLocks noChangeAspect="1" noChangeArrowheads="1"/>
          </p:cNvPicPr>
          <p:nvPr/>
        </p:nvPicPr>
        <p:blipFill>
          <a:blip r:embed="rId3" cstate="print"/>
          <a:srcRect/>
          <a:stretch>
            <a:fillRect/>
          </a:stretch>
        </p:blipFill>
        <p:spPr bwMode="auto">
          <a:xfrm>
            <a:off x="6227763" y="3789363"/>
            <a:ext cx="1582737" cy="19716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584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ประเภทของการร้องขอของพนักงาน</a:t>
            </a:r>
            <a:endParaRPr lang="th-TH" sz="3600">
              <a:latin typeface="IrisUPC" pitchFamily="34" charset="-34"/>
              <a:ea typeface="TH Sarabun New" pitchFamily="34" charset="-34"/>
              <a:cs typeface="IrisUPC" pitchFamily="34" charset="-34"/>
            </a:endParaRPr>
          </a:p>
        </p:txBody>
      </p:sp>
      <p:sp>
        <p:nvSpPr>
          <p:cNvPr id="35843" name="CustomShape 2"/>
          <p:cNvSpPr>
            <a:spLocks noChangeArrowheads="1"/>
          </p:cNvSpPr>
          <p:nvPr/>
        </p:nvSpPr>
        <p:spPr bwMode="auto">
          <a:xfrm>
            <a:off x="611188" y="1557338"/>
            <a:ext cx="7466012" cy="3228975"/>
          </a:xfrm>
          <a:prstGeom prst="rect">
            <a:avLst/>
          </a:prstGeom>
          <a:noFill/>
          <a:ln w="9525">
            <a:noFill/>
            <a:miter lim="800000"/>
            <a:headEnd/>
            <a:tailEnd/>
          </a:ln>
        </p:spPr>
        <p:txBody>
          <a:bodyPr lIns="90000" tIns="45000" rIns="90000" bIns="45000"/>
          <a:lstStyle/>
          <a:p>
            <a:r>
              <a:rPr lang="th-TH" sz="3600" b="1" dirty="0">
                <a:solidFill>
                  <a:srgbClr val="000000"/>
                </a:solidFill>
                <a:latin typeface="IrisUPC" pitchFamily="34" charset="-34"/>
                <a:ea typeface="TH Sarabun New" pitchFamily="34" charset="-34"/>
                <a:cs typeface="IrisUPC" pitchFamily="34" charset="-34"/>
              </a:rPr>
              <a:t>การรักษาความปลอดภัย</a:t>
            </a:r>
            <a:endParaRPr lang="th-TH" sz="3600" dirty="0">
              <a:latin typeface="IrisUPC" pitchFamily="34" charset="-34"/>
              <a:ea typeface="TH Sarabun New" pitchFamily="34" charset="-34"/>
              <a:cs typeface="IrisUPC" pitchFamily="34" charset="-34"/>
            </a:endParaRPr>
          </a:p>
          <a:p>
            <a:pPr>
              <a:buClr>
                <a:srgbClr val="C00000"/>
              </a:buClr>
              <a:buFont typeface="Wingdings 2" pitchFamily="18" charset="2"/>
              <a:buChar char=""/>
            </a:pPr>
            <a:r>
              <a:rPr lang="en-US" sz="3600" dirty="0">
                <a:solidFill>
                  <a:srgbClr val="000000"/>
                </a:solidFill>
                <a:latin typeface="IrisUPC" pitchFamily="34" charset="-34"/>
                <a:ea typeface="TH Sarabun New" pitchFamily="34" charset="-34"/>
                <a:cs typeface="IrisUPC" pitchFamily="34" charset="-34"/>
              </a:rPr>
              <a:t> </a:t>
            </a:r>
            <a:r>
              <a:rPr lang="th-TH" sz="3600" dirty="0">
                <a:solidFill>
                  <a:srgbClr val="000000"/>
                </a:solidFill>
                <a:latin typeface="IrisUPC" pitchFamily="34" charset="-34"/>
                <a:ea typeface="TH Sarabun New" pitchFamily="34" charset="-34"/>
                <a:cs typeface="IrisUPC" pitchFamily="34" charset="-34"/>
              </a:rPr>
              <a:t>ตรวจสอบห้องพักและทางเดินเพื่อความปลอดภัย</a:t>
            </a:r>
            <a:endParaRPr lang="th-TH" sz="3600" dirty="0">
              <a:latin typeface="IrisUPC" pitchFamily="34" charset="-34"/>
              <a:cs typeface="IrisUPC" pitchFamily="34" charset="-34"/>
            </a:endParaRPr>
          </a:p>
          <a:p>
            <a:pPr>
              <a:buClr>
                <a:srgbClr val="C00000"/>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ตรวจสอบปิดล๊อคห้องพักและประตูฉุกเฉินให้แน่ใจ</a:t>
            </a:r>
            <a:endParaRPr lang="th-TH" sz="3600" dirty="0">
              <a:latin typeface="IrisUPC" pitchFamily="34" charset="-34"/>
              <a:cs typeface="IrisUPC" pitchFamily="34" charset="-34"/>
            </a:endParaRPr>
          </a:p>
          <a:p>
            <a:pPr>
              <a:buClr>
                <a:srgbClr val="C00000"/>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ปิดล๊อคห้องเก็บของ </a:t>
            </a:r>
            <a:r>
              <a:rPr lang="en-US" sz="3600" dirty="0">
                <a:solidFill>
                  <a:srgbClr val="000000"/>
                </a:solidFill>
                <a:latin typeface="IrisUPC" pitchFamily="34" charset="-34"/>
                <a:cs typeface="IrisUPC" pitchFamily="34" charset="-34"/>
              </a:rPr>
              <a:t>Close storerooms</a:t>
            </a:r>
            <a:endParaRPr lang="th-TH" sz="3600" dirty="0">
              <a:latin typeface="IrisUPC" pitchFamily="34" charset="-34"/>
              <a:cs typeface="IrisUPC" pitchFamily="34" charset="-34"/>
            </a:endParaRPr>
          </a:p>
          <a:p>
            <a:pPr>
              <a:buClr>
                <a:srgbClr val="C00000"/>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มีส่วนร่วมในกรณีฉุกเฉินและขั้นตอนการอพยพ</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3584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EE3152E-E6D2-46E2-9F06-31E5C8CBC1D4}" type="slidenum">
              <a:rPr lang="en-US" sz="1000">
                <a:solidFill>
                  <a:srgbClr val="394352"/>
                </a:solidFill>
                <a:cs typeface="DejaVu Sans"/>
              </a:rPr>
              <a:pPr algn="r"/>
              <a:t>27</a:t>
            </a:fld>
            <a:endParaRPr lang="th-TH">
              <a:cs typeface="DejaVu Sans"/>
            </a:endParaRPr>
          </a:p>
        </p:txBody>
      </p:sp>
      <p:pic>
        <p:nvPicPr>
          <p:cNvPr id="35845" name="Picture 288"/>
          <p:cNvPicPr>
            <a:picLocks noChangeAspect="1" noChangeArrowheads="1"/>
          </p:cNvPicPr>
          <p:nvPr/>
        </p:nvPicPr>
        <p:blipFill>
          <a:blip r:embed="rId3" cstate="print"/>
          <a:srcRect/>
          <a:stretch>
            <a:fillRect/>
          </a:stretch>
        </p:blipFill>
        <p:spPr bwMode="auto">
          <a:xfrm>
            <a:off x="6286500" y="4214813"/>
            <a:ext cx="1673225" cy="20939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686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ประเภทของการร้องขอของพนักงาน</a:t>
            </a:r>
            <a:endParaRPr lang="th-TH" sz="3600">
              <a:latin typeface="IrisUPC" pitchFamily="34" charset="-34"/>
              <a:ea typeface="TH Sarabun New" pitchFamily="34" charset="-34"/>
              <a:cs typeface="IrisUPC" pitchFamily="34" charset="-34"/>
            </a:endParaRPr>
          </a:p>
        </p:txBody>
      </p:sp>
      <p:sp>
        <p:nvSpPr>
          <p:cNvPr id="291" name="CustomShape 2"/>
          <p:cNvSpPr/>
          <p:nvPr/>
        </p:nvSpPr>
        <p:spPr>
          <a:xfrm>
            <a:off x="611188" y="1557338"/>
            <a:ext cx="7466012" cy="2586037"/>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งานอื่น ๆ</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2"/>
              </a:buClr>
              <a:buFont typeface="Wingdings 2" charset="2"/>
              <a:buChar char=""/>
              <a:defRPr/>
            </a:pPr>
            <a:r>
              <a:rPr lang="th-TH" sz="3200" dirty="0">
                <a:solidFill>
                  <a:srgbClr val="000000"/>
                </a:solidFill>
                <a:latin typeface="IrisUPC" pitchFamily="34" charset="-34"/>
                <a:ea typeface="TH Sarabun New"/>
                <a:cs typeface="IrisUPC" pitchFamily="34" charset="-34"/>
              </a:rPr>
              <a:t>เลื่อน</a:t>
            </a:r>
            <a:r>
              <a:rPr lang="th-TH" sz="3200" dirty="0">
                <a:solidFill>
                  <a:srgbClr val="000000"/>
                </a:solidFill>
                <a:latin typeface="IrisUPC" pitchFamily="34" charset="-34"/>
                <a:ea typeface="TH Sarabun New"/>
                <a:cs typeface="IrisUPC" pitchFamily="34" charset="-34"/>
              </a:rPr>
              <a:t>ถาดบริการห้องพักจากห้องหรือทางเดินไปยังพื้นที่จัดเก็บที่เหมาะสม</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2" charset="2"/>
              <a:buChar char=""/>
              <a:defRPr/>
            </a:pPr>
            <a:r>
              <a:rPr lang="th-TH" sz="3200" dirty="0">
                <a:solidFill>
                  <a:srgbClr val="000000"/>
                </a:solidFill>
                <a:latin typeface="IrisUPC" pitchFamily="34" charset="-34"/>
                <a:ea typeface="TH Sarabun New"/>
                <a:cs typeface="IrisUPC" pitchFamily="34" charset="-34"/>
              </a:rPr>
              <a:t> ตรวจสอบ</a:t>
            </a:r>
            <a:r>
              <a:rPr lang="th-TH" sz="3200" dirty="0">
                <a:solidFill>
                  <a:srgbClr val="000000"/>
                </a:solidFill>
                <a:latin typeface="IrisUPC" pitchFamily="34" charset="-34"/>
                <a:ea typeface="TH Sarabun New"/>
                <a:cs typeface="IrisUPC" pitchFamily="34" charset="-34"/>
              </a:rPr>
              <a:t>มินิบาร์สำหรับผู้เข้าพักที่เดินทางออก</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ตรวจสอบสถานะการพักของแขกว่าพักหรือออกจากห้อง</a:t>
            </a:r>
            <a:endParaRPr sz="3200" dirty="0">
              <a:latin typeface="IrisUPC" pitchFamily="34" charset="-34"/>
              <a:ea typeface="+mn-ea"/>
              <a:cs typeface="IrisUPC" pitchFamily="34" charset="-34"/>
            </a:endParaRPr>
          </a:p>
        </p:txBody>
      </p:sp>
      <p:sp>
        <p:nvSpPr>
          <p:cNvPr id="3686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64587682-8B81-410E-B0AF-1C1ECEACA8F6}" type="slidenum">
              <a:rPr lang="en-US" sz="1000">
                <a:solidFill>
                  <a:srgbClr val="394352"/>
                </a:solidFill>
                <a:cs typeface="DejaVu Sans"/>
              </a:rPr>
              <a:pPr algn="r"/>
              <a:t>28</a:t>
            </a:fld>
            <a:endParaRPr lang="th-TH">
              <a:cs typeface="DejaVu Sans"/>
            </a:endParaRPr>
          </a:p>
        </p:txBody>
      </p:sp>
      <p:pic>
        <p:nvPicPr>
          <p:cNvPr id="36869" name="Picture 292"/>
          <p:cNvPicPr>
            <a:picLocks noChangeAspect="1" noChangeArrowheads="1"/>
          </p:cNvPicPr>
          <p:nvPr/>
        </p:nvPicPr>
        <p:blipFill>
          <a:blip r:embed="rId3" cstate="print"/>
          <a:srcRect/>
          <a:stretch>
            <a:fillRect/>
          </a:stretch>
        </p:blipFill>
        <p:spPr bwMode="auto">
          <a:xfrm>
            <a:off x="3132138" y="4581525"/>
            <a:ext cx="2159000" cy="161766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789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แม่บ้านควรบันทึกคำขอทำความสะอาด</a:t>
            </a:r>
            <a:endParaRPr lang="th-TH" sz="3600">
              <a:latin typeface="IrisUPC" pitchFamily="34" charset="-34"/>
              <a:ea typeface="TH Sarabun New" pitchFamily="34" charset="-34"/>
              <a:cs typeface="IrisUPC" pitchFamily="34" charset="-34"/>
            </a:endParaRPr>
          </a:p>
        </p:txBody>
      </p:sp>
      <p:sp>
        <p:nvSpPr>
          <p:cNvPr id="295" name="CustomShape 2"/>
          <p:cNvSpPr/>
          <p:nvPr/>
        </p:nvSpPr>
        <p:spPr>
          <a:xfrm>
            <a:off x="611188" y="1557338"/>
            <a:ext cx="7466012" cy="2943225"/>
          </a:xfrm>
          <a:prstGeom prst="rect">
            <a:avLst/>
          </a:prstGeom>
          <a:noFill/>
          <a:ln>
            <a:noFill/>
          </a:ln>
        </p:spPr>
        <p:txBody>
          <a:bodyPr lIns="90000" tIns="45000" rIns="90000" bIns="45000"/>
          <a:lstStyle/>
          <a:p>
            <a:pPr marL="446088" indent="-446088" fontAlgn="auto">
              <a:spcBef>
                <a:spcPts val="0"/>
              </a:spcBef>
              <a:spcAft>
                <a:spcPts val="0"/>
              </a:spcAft>
              <a:buClr>
                <a:schemeClr val="accent5"/>
              </a:buClr>
              <a:buFont typeface="Wingdings 2" charset="2"/>
              <a:buChar char=""/>
              <a:defRPr/>
            </a:pPr>
            <a:r>
              <a:rPr lang="th-TH" sz="3200" dirty="0">
                <a:solidFill>
                  <a:srgbClr val="000000"/>
                </a:solidFill>
                <a:latin typeface="IrisUPC" pitchFamily="34" charset="-34"/>
                <a:ea typeface="TH Sarabun New"/>
                <a:cs typeface="IrisUPC" pitchFamily="34" charset="-34"/>
              </a:rPr>
              <a:t>การ</a:t>
            </a:r>
            <a:r>
              <a:rPr lang="th-TH" sz="3200" dirty="0">
                <a:solidFill>
                  <a:srgbClr val="000000"/>
                </a:solidFill>
                <a:latin typeface="IrisUPC" pitchFamily="34" charset="-34"/>
                <a:ea typeface="TH Sarabun New"/>
                <a:cs typeface="IrisUPC" pitchFamily="34" charset="-34"/>
              </a:rPr>
              <a:t>ติดต่อใด ๆ เพื่อทำความสะอาด เป็นการร้องขอจะทำโดยผู้เข้าพักเท่านั้น </a:t>
            </a:r>
            <a:r>
              <a:rPr lang="en-US" sz="3200" dirty="0">
                <a:solidFill>
                  <a:srgbClr val="000000"/>
                </a:solidFill>
                <a:latin typeface="IrisUPC" pitchFamily="34" charset="-34"/>
                <a:ea typeface="+mn-ea"/>
                <a:cs typeface="IrisUPC" pitchFamily="34" charset="-34"/>
              </a:rPr>
              <a:t>.</a:t>
            </a:r>
            <a:endParaRPr sz="3600" dirty="0">
              <a:latin typeface="IrisUPC" pitchFamily="34" charset="-34"/>
              <a:ea typeface="+mn-ea"/>
              <a:cs typeface="IrisUPC" pitchFamily="34" charset="-34"/>
            </a:endParaRPr>
          </a:p>
          <a:p>
            <a:pPr marL="358775" indent="-358775" fontAlgn="auto">
              <a:spcBef>
                <a:spcPts val="0"/>
              </a:spcBef>
              <a:spcAft>
                <a:spcPts val="0"/>
              </a:spcAft>
              <a:buClr>
                <a:schemeClr val="accent5"/>
              </a:buClr>
              <a:buFont typeface="Wingdings 2"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ในความเป็นจริงว่า ผู้เข้าพักจะไม่ค่อยพูดกับพนักงานทำความสะอาด ยกเว้น ว่าพวกเขามีความต้องการ ดังนั้น จึงควรระวังเรื่องนี้ และพร้อมที่จะตอบสนองอย่างเหมาะสม</a:t>
            </a:r>
            <a:r>
              <a:rPr lang="en-US" sz="3200" dirty="0">
                <a:solidFill>
                  <a:srgbClr val="000000"/>
                </a:solidFill>
                <a:latin typeface="IrisUPC" pitchFamily="34" charset="-34"/>
                <a:ea typeface="+mn-ea"/>
                <a:cs typeface="IrisUPC" pitchFamily="34" charset="-34"/>
              </a:rPr>
              <a:t>.</a:t>
            </a:r>
            <a:endParaRPr sz="3600" dirty="0">
              <a:latin typeface="IrisUPC" pitchFamily="34" charset="-34"/>
              <a:ea typeface="+mn-ea"/>
              <a:cs typeface="IrisUPC" pitchFamily="34" charset="-34"/>
            </a:endParaRPr>
          </a:p>
        </p:txBody>
      </p:sp>
      <p:sp>
        <p:nvSpPr>
          <p:cNvPr id="3789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47909A0-6F01-47E6-97AF-E88C1C138F5C}" type="slidenum">
              <a:rPr lang="en-US" sz="1000">
                <a:solidFill>
                  <a:srgbClr val="394352"/>
                </a:solidFill>
                <a:cs typeface="DejaVu Sans"/>
              </a:rPr>
              <a:pPr algn="r"/>
              <a:t>29</a:t>
            </a:fld>
            <a:endParaRPr lang="th-TH">
              <a:cs typeface="DejaVu Sans"/>
            </a:endParaRPr>
          </a:p>
        </p:txBody>
      </p:sp>
      <p:pic>
        <p:nvPicPr>
          <p:cNvPr id="37893" name="Picture 296"/>
          <p:cNvPicPr>
            <a:picLocks noChangeAspect="1" noChangeArrowheads="1"/>
          </p:cNvPicPr>
          <p:nvPr/>
        </p:nvPicPr>
        <p:blipFill>
          <a:blip r:embed="rId3" cstate="print"/>
          <a:srcRect/>
          <a:stretch>
            <a:fillRect/>
          </a:stretch>
        </p:blipFill>
        <p:spPr bwMode="auto">
          <a:xfrm>
            <a:off x="3419475" y="4292600"/>
            <a:ext cx="1609725" cy="162718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ยืนยันและบันทึกรายละเอียดการร้องขอ</a:t>
            </a:r>
            <a:endParaRPr lang="th-TH" sz="3200">
              <a:latin typeface="IrisUPC" pitchFamily="34" charset="-34"/>
              <a:ea typeface="TH Sarabun New" pitchFamily="34" charset="-34"/>
              <a:cs typeface="IrisUPC" pitchFamily="34" charset="-34"/>
            </a:endParaRPr>
          </a:p>
        </p:txBody>
      </p:sp>
      <p:sp>
        <p:nvSpPr>
          <p:cNvPr id="299" name="CustomShape 2"/>
          <p:cNvSpPr/>
          <p:nvPr/>
        </p:nvSpPr>
        <p:spPr>
          <a:xfrm>
            <a:off x="611188" y="1557338"/>
            <a:ext cx="5389562" cy="3514725"/>
          </a:xfrm>
          <a:prstGeom prst="rect">
            <a:avLst/>
          </a:prstGeom>
          <a:noFill/>
          <a:ln>
            <a:noFill/>
          </a:ln>
        </p:spPr>
        <p:txBody>
          <a:bodyPr lIns="90000" tIns="45000" rIns="90000" bIns="45000"/>
          <a:lstStyle/>
          <a:p>
            <a:pPr algn="ctr" fontAlgn="auto">
              <a:spcBef>
                <a:spcPts val="0"/>
              </a:spcBef>
              <a:spcAft>
                <a:spcPts val="0"/>
              </a:spcAft>
              <a:defRPr/>
            </a:pPr>
            <a:r>
              <a:rPr lang="th-TH" sz="3200" b="1" dirty="0">
                <a:solidFill>
                  <a:srgbClr val="0070C0"/>
                </a:solidFill>
                <a:latin typeface="IrisUPC" pitchFamily="34" charset="-34"/>
                <a:ea typeface="TH Sarabun New"/>
                <a:cs typeface="IrisUPC" pitchFamily="34" charset="-34"/>
              </a:rPr>
              <a:t>ยืนยันเป็นสิ่งที่จำเป็น</a:t>
            </a:r>
            <a:endParaRPr sz="3600" dirty="0">
              <a:solidFill>
                <a:srgbClr val="0070C0"/>
              </a:solidFill>
              <a:latin typeface="IrisUPC" pitchFamily="34" charset="-34"/>
              <a:ea typeface="+mn-ea"/>
              <a:cs typeface="IrisUPC" pitchFamily="34" charset="-34"/>
            </a:endParaRPr>
          </a:p>
          <a:p>
            <a:pPr marL="358775" indent="-358775" fontAlgn="auto">
              <a:spcBef>
                <a:spcPts val="0"/>
              </a:spcBef>
              <a:spcAft>
                <a:spcPts val="0"/>
              </a:spcAft>
              <a:buClr>
                <a:schemeClr val="accent6">
                  <a:lumMod val="50000"/>
                </a:schemeClr>
              </a:buClr>
              <a:buFont typeface="Wingdings 2"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ความสำคัญในการนี้ คือ การทวนซ้ำกลับไปที่ผู้เข้าพักถึงสิ่งที่พวกเขาได้บอกคุณ </a:t>
            </a:r>
            <a:r>
              <a:rPr lang="en-US" sz="3200" dirty="0">
                <a:solidFill>
                  <a:srgbClr val="000000"/>
                </a:solidFill>
                <a:latin typeface="IrisUPC" pitchFamily="34" charset="-34"/>
                <a:ea typeface="+mn-ea"/>
                <a:cs typeface="IrisUPC" pitchFamily="34" charset="-34"/>
              </a:rPr>
              <a:t>.</a:t>
            </a:r>
            <a:endParaRPr sz="3600" dirty="0">
              <a:latin typeface="IrisUPC" pitchFamily="34" charset="-34"/>
              <a:ea typeface="+mn-ea"/>
              <a:cs typeface="IrisUPC" pitchFamily="34" charset="-34"/>
            </a:endParaRPr>
          </a:p>
          <a:p>
            <a:pPr marL="358775" indent="-358775" fontAlgn="auto">
              <a:spcBef>
                <a:spcPts val="0"/>
              </a:spcBef>
              <a:spcAft>
                <a:spcPts val="0"/>
              </a:spcAft>
              <a:buClr>
                <a:schemeClr val="accent6">
                  <a:lumMod val="50000"/>
                </a:schemeClr>
              </a:buClr>
              <a:buFont typeface="Wingdings 2"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บางครั้งผู้เข้าพักจะถามคำถามเกี่ยวกับของใช้ที่มีอยู่ในห้องพักของพวกเขา ดังนั้นคุณจำเป็นต้องตอบคำถามต่างๆ อย่างถูกต้องและตรงไปตรงมาของคำถามเหล่านี้</a:t>
            </a:r>
            <a:r>
              <a:rPr lang="en-US" sz="3200" dirty="0">
                <a:solidFill>
                  <a:srgbClr val="000000"/>
                </a:solidFill>
                <a:latin typeface="IrisUPC" pitchFamily="34" charset="-34"/>
                <a:ea typeface="+mn-ea"/>
                <a:cs typeface="IrisUPC" pitchFamily="34" charset="-34"/>
              </a:rPr>
              <a:t>.</a:t>
            </a:r>
            <a:endParaRPr sz="3600" dirty="0">
              <a:latin typeface="IrisUPC" pitchFamily="34" charset="-34"/>
              <a:ea typeface="+mn-ea"/>
              <a:cs typeface="IrisUPC" pitchFamily="34" charset="-34"/>
            </a:endParaRPr>
          </a:p>
        </p:txBody>
      </p:sp>
      <p:sp>
        <p:nvSpPr>
          <p:cNvPr id="3891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DAE4A1F-B3B4-4E28-B212-813C410C13FE}" type="slidenum">
              <a:rPr lang="en-US" sz="1000">
                <a:solidFill>
                  <a:srgbClr val="394352"/>
                </a:solidFill>
                <a:cs typeface="DejaVu Sans"/>
              </a:rPr>
              <a:pPr algn="r"/>
              <a:t>30</a:t>
            </a:fld>
            <a:endParaRPr lang="th-TH">
              <a:cs typeface="DejaVu Sans"/>
            </a:endParaRPr>
          </a:p>
        </p:txBody>
      </p:sp>
      <p:pic>
        <p:nvPicPr>
          <p:cNvPr id="38917" name="Picture 300"/>
          <p:cNvPicPr>
            <a:picLocks noChangeAspect="1" noChangeArrowheads="1"/>
          </p:cNvPicPr>
          <p:nvPr/>
        </p:nvPicPr>
        <p:blipFill>
          <a:blip r:embed="rId3" cstate="print"/>
          <a:srcRect/>
          <a:stretch>
            <a:fillRect/>
          </a:stretch>
        </p:blipFill>
        <p:spPr bwMode="auto">
          <a:xfrm>
            <a:off x="6300788" y="2420938"/>
            <a:ext cx="1362075" cy="177482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9938" name="CustomShape 1"/>
          <p:cNvSpPr>
            <a:spLocks noChangeArrowheads="1"/>
          </p:cNvSpPr>
          <p:nvPr/>
        </p:nvSpPr>
        <p:spPr bwMode="auto">
          <a:xfrm>
            <a:off x="611188" y="188913"/>
            <a:ext cx="7466012" cy="996950"/>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ยืนยันและบันทึกรายละเอียดการร้องขอ</a:t>
            </a:r>
            <a:endParaRPr lang="th-TH" sz="3600">
              <a:latin typeface="IrisUPC" pitchFamily="34" charset="-34"/>
              <a:ea typeface="TH Sarabun New" pitchFamily="34" charset="-34"/>
              <a:cs typeface="IrisUPC" pitchFamily="34" charset="-34"/>
            </a:endParaRPr>
          </a:p>
        </p:txBody>
      </p:sp>
      <p:sp>
        <p:nvSpPr>
          <p:cNvPr id="39939" name="CustomShape 2"/>
          <p:cNvSpPr>
            <a:spLocks noChangeArrowheads="1"/>
          </p:cNvSpPr>
          <p:nvPr/>
        </p:nvSpPr>
        <p:spPr bwMode="auto">
          <a:xfrm>
            <a:off x="611188" y="1339850"/>
            <a:ext cx="7559675" cy="5300663"/>
          </a:xfrm>
          <a:prstGeom prst="rect">
            <a:avLst/>
          </a:prstGeom>
          <a:noFill/>
          <a:ln w="9525">
            <a:noFill/>
            <a:miter lim="800000"/>
            <a:headEnd/>
            <a:tailEnd/>
          </a:ln>
        </p:spPr>
        <p:txBody>
          <a:bodyPr lIns="90000" tIns="45000" rIns="90000" bIns="45000"/>
          <a:lstStyle/>
          <a:p>
            <a:r>
              <a:rPr lang="th-TH" sz="3200" b="1" dirty="0">
                <a:solidFill>
                  <a:schemeClr val="accent4">
                    <a:lumMod val="50000"/>
                  </a:schemeClr>
                </a:solidFill>
                <a:latin typeface="IrisUPC" pitchFamily="34" charset="-34"/>
                <a:ea typeface="TH Sarabun New" pitchFamily="34" charset="-34"/>
                <a:cs typeface="IrisUPC" pitchFamily="34" charset="-34"/>
              </a:rPr>
              <a:t>สังเกตรายละเอียดของสิ่งที่จำเป็น</a:t>
            </a:r>
            <a:endParaRPr lang="th-TH" sz="3600" dirty="0">
              <a:solidFill>
                <a:schemeClr val="accent4">
                  <a:lumMod val="50000"/>
                </a:schemeClr>
              </a:solidFill>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ความสำคัญในการนี้ คือ การได้ขึ้นอยู่กับความจำของคุณ ที่จะเขียนลงรายละเอียดที่เกี่ยวข้อง</a:t>
            </a:r>
            <a:r>
              <a:rPr lang="en-US" sz="32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a:p>
            <a:r>
              <a:rPr lang="th-TH" sz="3200" dirty="0">
                <a:solidFill>
                  <a:srgbClr val="000000"/>
                </a:solidFill>
                <a:latin typeface="IrisUPC" pitchFamily="34" charset="-34"/>
                <a:cs typeface="IrisUPC" pitchFamily="34" charset="-34"/>
              </a:rPr>
              <a:t>เมื่อแขกผู้เข้าพักร้องขอ คุณเพียงแค่เขียนตามหัวข้อนี้ </a:t>
            </a:r>
            <a:r>
              <a:rPr lang="en-US" sz="32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a:p>
            <a:pPr>
              <a:buClr>
                <a:schemeClr val="accent2">
                  <a:lumMod val="50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ชื่อผู้เข้าพัก</a:t>
            </a:r>
            <a:endParaRPr lang="th-TH" sz="3600" dirty="0">
              <a:latin typeface="IrisUPC" pitchFamily="34" charset="-34"/>
              <a:cs typeface="IrisUPC" pitchFamily="34" charset="-34"/>
            </a:endParaRPr>
          </a:p>
          <a:p>
            <a:pPr>
              <a:buClr>
                <a:schemeClr val="accent2">
                  <a:lumMod val="50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เลขห้องพัก</a:t>
            </a:r>
            <a:endParaRPr lang="th-TH" sz="3600" dirty="0">
              <a:latin typeface="IrisUPC" pitchFamily="34" charset="-34"/>
              <a:cs typeface="IrisUPC" pitchFamily="34" charset="-34"/>
            </a:endParaRPr>
          </a:p>
          <a:p>
            <a:pPr>
              <a:buClr>
                <a:schemeClr val="accent2">
                  <a:lumMod val="50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ความต้องการของผู้เข้าพัก</a:t>
            </a:r>
            <a:endParaRPr lang="th-TH" sz="3600" dirty="0">
              <a:latin typeface="IrisUPC" pitchFamily="34" charset="-34"/>
              <a:cs typeface="IrisUPC" pitchFamily="34" charset="-34"/>
            </a:endParaRPr>
          </a:p>
          <a:p>
            <a:pPr>
              <a:buClr>
                <a:schemeClr val="accent2">
                  <a:lumMod val="50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ช่วงเวลาที่เข้าไปบริการในห้องพัก</a:t>
            </a:r>
            <a:r>
              <a:rPr lang="en-US" sz="32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3994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D6559B72-08AF-4760-B398-C110DEBA2910}" type="slidenum">
              <a:rPr lang="en-US" sz="1000">
                <a:solidFill>
                  <a:srgbClr val="394352"/>
                </a:solidFill>
                <a:cs typeface="DejaVu Sans"/>
              </a:rPr>
              <a:pPr algn="r"/>
              <a:t>31</a:t>
            </a:fld>
            <a:endParaRPr lang="th-TH">
              <a:cs typeface="DejaVu Sans"/>
            </a:endParaRPr>
          </a:p>
        </p:txBody>
      </p:sp>
      <p:pic>
        <p:nvPicPr>
          <p:cNvPr id="39941" name="Picture 304"/>
          <p:cNvPicPr>
            <a:picLocks noChangeAspect="1" noChangeArrowheads="1"/>
          </p:cNvPicPr>
          <p:nvPr/>
        </p:nvPicPr>
        <p:blipFill>
          <a:blip r:embed="rId3" cstate="print"/>
          <a:srcRect/>
          <a:stretch>
            <a:fillRect/>
          </a:stretch>
        </p:blipFill>
        <p:spPr bwMode="auto">
          <a:xfrm>
            <a:off x="6156325" y="3573463"/>
            <a:ext cx="1582738" cy="158908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096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ให้คำแนะนำเวลาการจัดส่งสินค้าและบริการ</a:t>
            </a:r>
            <a:endParaRPr lang="th-TH" sz="3600">
              <a:latin typeface="IrisUPC" pitchFamily="34" charset="-34"/>
              <a:ea typeface="TH Sarabun New" pitchFamily="34" charset="-34"/>
              <a:cs typeface="IrisUPC" pitchFamily="34" charset="-34"/>
            </a:endParaRPr>
          </a:p>
        </p:txBody>
      </p:sp>
      <p:sp>
        <p:nvSpPr>
          <p:cNvPr id="40963" name="CustomShape 2"/>
          <p:cNvSpPr>
            <a:spLocks noChangeArrowheads="1"/>
          </p:cNvSpPr>
          <p:nvPr/>
        </p:nvSpPr>
        <p:spPr bwMode="auto">
          <a:xfrm>
            <a:off x="611188" y="1628775"/>
            <a:ext cx="7675562" cy="1585913"/>
          </a:xfrm>
          <a:prstGeom prst="rect">
            <a:avLst/>
          </a:prstGeom>
          <a:noFill/>
          <a:ln w="9525">
            <a:noFill/>
            <a:miter lim="800000"/>
            <a:headEnd/>
            <a:tailEnd/>
          </a:ln>
        </p:spPr>
        <p:txBody>
          <a:bodyPr lIns="90000" tIns="45000" rIns="90000" bIns="45000"/>
          <a:lstStyle/>
          <a:p>
            <a:r>
              <a:rPr lang="th-TH" sz="3600">
                <a:solidFill>
                  <a:srgbClr val="000000"/>
                </a:solidFill>
                <a:latin typeface="IrisUPC" pitchFamily="34" charset="-34"/>
                <a:ea typeface="TH Sarabun New" pitchFamily="34" charset="-34"/>
                <a:cs typeface="IrisUPC" pitchFamily="34" charset="-34"/>
              </a:rPr>
              <a:t>หลังจากที่มีการร้องขอที่ได้รับการบันทึกและได้รับการยืนยันที่คุณควรจะให้ผู้เข้าพักที่มีระยะเวลาที่คาดว่าเมื่อการร้องขอจะได้พบกัน</a:t>
            </a:r>
            <a:endParaRPr lang="th-TH" sz="3600">
              <a:latin typeface="IrisUPC" pitchFamily="34" charset="-34"/>
              <a:ea typeface="TH Sarabun New" pitchFamily="34" charset="-34"/>
              <a:cs typeface="IrisUPC" pitchFamily="34" charset="-34"/>
            </a:endParaRPr>
          </a:p>
        </p:txBody>
      </p:sp>
      <p:sp>
        <p:nvSpPr>
          <p:cNvPr id="4096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8F10496-12EF-4398-B2C2-DBABDC5A619F}" type="slidenum">
              <a:rPr lang="en-US" sz="1000">
                <a:solidFill>
                  <a:srgbClr val="394352"/>
                </a:solidFill>
                <a:cs typeface="DejaVu Sans"/>
              </a:rPr>
              <a:pPr algn="r"/>
              <a:t>32</a:t>
            </a:fld>
            <a:endParaRPr lang="th-TH">
              <a:cs typeface="DejaVu Sans"/>
            </a:endParaRPr>
          </a:p>
        </p:txBody>
      </p:sp>
      <p:pic>
        <p:nvPicPr>
          <p:cNvPr id="40965" name="Picture 308"/>
          <p:cNvPicPr>
            <a:picLocks noChangeAspect="1" noChangeArrowheads="1"/>
          </p:cNvPicPr>
          <p:nvPr/>
        </p:nvPicPr>
        <p:blipFill>
          <a:blip r:embed="rId3" cstate="print"/>
          <a:srcRect/>
          <a:stretch>
            <a:fillRect/>
          </a:stretch>
        </p:blipFill>
        <p:spPr bwMode="auto">
          <a:xfrm>
            <a:off x="2916238" y="3402013"/>
            <a:ext cx="2301875" cy="23018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CustomShape 1"/>
          <p:cNvSpPr>
            <a:spLocks noChangeArrowheads="1"/>
          </p:cNvSpPr>
          <p:nvPr/>
        </p:nvSpPr>
        <p:spPr bwMode="auto">
          <a:xfrm>
            <a:off x="611188" y="260350"/>
            <a:ext cx="7466012" cy="1141413"/>
          </a:xfrm>
          <a:prstGeom prst="rect">
            <a:avLst/>
          </a:prstGeom>
          <a:noFill/>
          <a:ln w="9525">
            <a:noFill/>
            <a:miter lim="800000"/>
            <a:headEnd/>
            <a:tailEnd/>
          </a:ln>
        </p:spPr>
        <p:txBody>
          <a:bodyPr lIns="45720" tIns="45000" rIns="45720" bIns="45000" anchor="ctr"/>
          <a:lstStyle/>
          <a:p>
            <a:pPr algn="ctr"/>
            <a:r>
              <a:rPr lang="th-TH" sz="4400" b="1">
                <a:solidFill>
                  <a:srgbClr val="FF6600"/>
                </a:solidFill>
                <a:latin typeface="IrisUPC" pitchFamily="34" charset="-34"/>
                <a:ea typeface="TH Sarabun New" pitchFamily="34" charset="-34"/>
                <a:cs typeface="IrisUPC" pitchFamily="34" charset="-34"/>
              </a:rPr>
              <a:t>ให้คำแนะนำเวลาการจัดส่งสินค้า</a:t>
            </a:r>
            <a:endParaRPr lang="th-TH" sz="4000">
              <a:latin typeface="IrisUPC" pitchFamily="34" charset="-34"/>
              <a:ea typeface="TH Sarabun New" pitchFamily="34" charset="-34"/>
              <a:cs typeface="IrisUPC" pitchFamily="34" charset="-34"/>
            </a:endParaRPr>
          </a:p>
        </p:txBody>
      </p:sp>
      <p:sp>
        <p:nvSpPr>
          <p:cNvPr id="311" name="CustomShape 2"/>
          <p:cNvSpPr/>
          <p:nvPr/>
        </p:nvSpPr>
        <p:spPr>
          <a:xfrm>
            <a:off x="611188" y="1557338"/>
            <a:ext cx="7889875" cy="4300537"/>
          </a:xfrm>
          <a:prstGeom prst="rect">
            <a:avLst/>
          </a:prstGeom>
          <a:noFill/>
          <a:ln>
            <a:noFill/>
          </a:ln>
        </p:spPr>
        <p:txBody>
          <a:bodyPr lIns="90000" tIns="45000" rIns="90000" bIns="45000"/>
          <a:lstStyle/>
          <a:p>
            <a:pPr fontAlgn="auto">
              <a:spcBef>
                <a:spcPts val="0"/>
              </a:spcBef>
              <a:spcAft>
                <a:spcPts val="0"/>
              </a:spcAft>
              <a:defRPr/>
            </a:pPr>
            <a:r>
              <a:rPr lang="th-TH" sz="3600" b="1" dirty="0">
                <a:solidFill>
                  <a:srgbClr val="C00000"/>
                </a:solidFill>
                <a:latin typeface="IrisUPC" pitchFamily="34" charset="-34"/>
                <a:ea typeface="TH Sarabun New"/>
                <a:cs typeface="IrisUPC" pitchFamily="34" charset="-34"/>
              </a:rPr>
              <a:t>ความสำคัญในการกำหนดเวลา</a:t>
            </a:r>
            <a:endParaRPr sz="3600" dirty="0">
              <a:solidFill>
                <a:srgbClr val="C00000"/>
              </a:solidFill>
              <a:latin typeface="IrisUPC" pitchFamily="34" charset="-34"/>
              <a:ea typeface="+mn-ea"/>
              <a:cs typeface="IrisUPC" pitchFamily="34" charset="-34"/>
            </a:endParaRPr>
          </a:p>
          <a:p>
            <a:pPr fontAlgn="auto">
              <a:spcBef>
                <a:spcPts val="0"/>
              </a:spcBef>
              <a:spcAft>
                <a:spcPts val="0"/>
              </a:spcAft>
              <a:defRPr/>
            </a:pPr>
            <a:r>
              <a:rPr lang="th-TH" sz="3600" dirty="0">
                <a:solidFill>
                  <a:srgbClr val="000000"/>
                </a:solidFill>
                <a:latin typeface="IrisUPC" pitchFamily="34" charset="-34"/>
                <a:ea typeface="TH Sarabun New"/>
                <a:cs typeface="IrisUPC" pitchFamily="34" charset="-34"/>
              </a:rPr>
              <a:t>ระยะเวลาสำหรับการประชุมการร้องขอ</a:t>
            </a:r>
            <a:r>
              <a:rPr lang="th-TH" sz="3600" dirty="0">
                <a:solidFill>
                  <a:srgbClr val="000000"/>
                </a:solidFill>
                <a:latin typeface="IrisUPC" pitchFamily="34" charset="-34"/>
                <a:ea typeface="TH Sarabun New"/>
                <a:cs typeface="IrisUPC" pitchFamily="34" charset="-34"/>
              </a:rPr>
              <a:t>ใดๆจาก</a:t>
            </a:r>
            <a:r>
              <a:rPr lang="th-TH" sz="3600" dirty="0">
                <a:solidFill>
                  <a:srgbClr val="000000"/>
                </a:solidFill>
                <a:latin typeface="IrisUPC" pitchFamily="34" charset="-34"/>
                <a:ea typeface="TH Sarabun New"/>
                <a:cs typeface="IrisUPC" pitchFamily="34" charset="-34"/>
              </a:rPr>
              <a:t>ผู้เข้าพักจะต้องเหมาะสมและทำได้</a:t>
            </a:r>
            <a:endParaRPr sz="3600" dirty="0">
              <a:latin typeface="IrisUPC" pitchFamily="34" charset="-34"/>
              <a:ea typeface="+mn-ea"/>
              <a:cs typeface="IrisUPC" pitchFamily="34" charset="-34"/>
            </a:endParaRPr>
          </a:p>
          <a:p>
            <a:pPr fontAlgn="auto">
              <a:spcBef>
                <a:spcPts val="0"/>
              </a:spcBef>
              <a:spcAft>
                <a:spcPts val="0"/>
              </a:spcAft>
              <a:buClr>
                <a:schemeClr val="accent4"/>
              </a:buClr>
              <a:buFont typeface="Wingdings 2" charset="2"/>
              <a:buChar char=""/>
              <a:defRPr/>
            </a:pPr>
            <a:r>
              <a:rPr lang="en-US" sz="3600" dirty="0">
                <a:solidFill>
                  <a:srgbClr val="000000"/>
                </a:solidFill>
                <a:latin typeface="IrisUPC" pitchFamily="34" charset="-34"/>
                <a:ea typeface="+mn-ea"/>
                <a:cs typeface="IrisUPC" pitchFamily="34" charset="-34"/>
              </a:rPr>
              <a:t> </a:t>
            </a:r>
            <a:r>
              <a:rPr lang="th-TH" sz="3600" dirty="0">
                <a:solidFill>
                  <a:srgbClr val="000000"/>
                </a:solidFill>
                <a:latin typeface="IrisUPC" pitchFamily="34" charset="-34"/>
                <a:ea typeface="TH Sarabun New"/>
                <a:cs typeface="IrisUPC" pitchFamily="34" charset="-34"/>
              </a:rPr>
              <a:t>ได้รับข้อตกลงของพวกเขา</a:t>
            </a:r>
            <a:endParaRPr sz="3600" dirty="0">
              <a:latin typeface="IrisUPC" pitchFamily="34" charset="-34"/>
              <a:ea typeface="+mn-ea"/>
              <a:cs typeface="IrisUPC" pitchFamily="34" charset="-34"/>
            </a:endParaRPr>
          </a:p>
          <a:p>
            <a:pPr marL="358775" indent="-358775" fontAlgn="auto">
              <a:spcBef>
                <a:spcPts val="0"/>
              </a:spcBef>
              <a:spcAft>
                <a:spcPts val="0"/>
              </a:spcAft>
              <a:buClr>
                <a:schemeClr val="accent4"/>
              </a:buClr>
              <a:buFont typeface="Wingdings 2" charset="2"/>
              <a:buChar char=""/>
              <a:defRPr/>
            </a:pPr>
            <a:r>
              <a:rPr lang="en-US" sz="3600" dirty="0">
                <a:solidFill>
                  <a:srgbClr val="000000"/>
                </a:solidFill>
                <a:latin typeface="IrisUPC" pitchFamily="34" charset="-34"/>
                <a:ea typeface="+mn-ea"/>
                <a:cs typeface="IrisUPC" pitchFamily="34" charset="-34"/>
              </a:rPr>
              <a:t> </a:t>
            </a:r>
            <a:r>
              <a:rPr lang="th-TH" sz="3600" dirty="0">
                <a:solidFill>
                  <a:srgbClr val="000000"/>
                </a:solidFill>
                <a:latin typeface="IrisUPC" pitchFamily="34" charset="-34"/>
                <a:ea typeface="TH Sarabun New"/>
                <a:cs typeface="IrisUPC" pitchFamily="34" charset="-34"/>
              </a:rPr>
              <a:t>โปรดจำไว้ว่าคุณจะต้องมีงาน</a:t>
            </a:r>
            <a:r>
              <a:rPr lang="th-TH" sz="3600" dirty="0">
                <a:solidFill>
                  <a:srgbClr val="000000"/>
                </a:solidFill>
                <a:latin typeface="IrisUPC" pitchFamily="34" charset="-34"/>
                <a:ea typeface="TH Sarabun New"/>
                <a:cs typeface="IrisUPC" pitchFamily="34" charset="-34"/>
              </a:rPr>
              <a:t>อื่นๆ </a:t>
            </a:r>
            <a:r>
              <a:rPr lang="th-TH" sz="3600" dirty="0">
                <a:solidFill>
                  <a:srgbClr val="000000"/>
                </a:solidFill>
                <a:latin typeface="IrisUPC" pitchFamily="34" charset="-34"/>
                <a:ea typeface="TH Sarabun New"/>
                <a:cs typeface="IrisUPC" pitchFamily="34" charset="-34"/>
              </a:rPr>
              <a:t>ที่จะทำ และความต้องการของผู้เข้า</a:t>
            </a:r>
            <a:r>
              <a:rPr lang="th-TH" sz="3600" dirty="0">
                <a:solidFill>
                  <a:srgbClr val="000000"/>
                </a:solidFill>
                <a:latin typeface="IrisUPC" pitchFamily="34" charset="-34"/>
                <a:ea typeface="TH Sarabun New"/>
                <a:cs typeface="IrisUPC" pitchFamily="34" charset="-34"/>
              </a:rPr>
              <a:t>พักอื่นๆ </a:t>
            </a:r>
            <a:r>
              <a:rPr lang="th-TH" sz="3600" dirty="0">
                <a:solidFill>
                  <a:srgbClr val="000000"/>
                </a:solidFill>
                <a:latin typeface="IrisUPC" pitchFamily="34" charset="-34"/>
                <a:ea typeface="TH Sarabun New"/>
                <a:cs typeface="IrisUPC" pitchFamily="34" charset="-34"/>
              </a:rPr>
              <a:t>เพื่อให้คำกล่าวที่เป็นกฎทอง คือ </a:t>
            </a:r>
            <a:r>
              <a:rPr lang="en-US" sz="3600" dirty="0">
                <a:solidFill>
                  <a:srgbClr val="000000"/>
                </a:solidFill>
                <a:latin typeface="IrisUPC" pitchFamily="34" charset="-34"/>
                <a:ea typeface="+mn-ea"/>
                <a:cs typeface="IrisUPC" pitchFamily="34" charset="-34"/>
              </a:rPr>
              <a:t>'</a:t>
            </a:r>
            <a:r>
              <a:rPr lang="th-TH" sz="3600" dirty="0">
                <a:solidFill>
                  <a:srgbClr val="000000"/>
                </a:solidFill>
                <a:latin typeface="IrisUPC" pitchFamily="34" charset="-34"/>
                <a:ea typeface="TH Sarabun New"/>
                <a:cs typeface="IrisUPC" pitchFamily="34" charset="-34"/>
              </a:rPr>
              <a:t>ทำงานจัดส่งภายใต้สัญญา และส่งมอบ</a:t>
            </a:r>
            <a:r>
              <a:rPr lang="th-TH" sz="3600" dirty="0">
                <a:solidFill>
                  <a:srgbClr val="000000"/>
                </a:solidFill>
                <a:latin typeface="IrisUPC" pitchFamily="34" charset="-34"/>
                <a:ea typeface="TH Sarabun New"/>
                <a:cs typeface="IrisUPC" pitchFamily="34" charset="-34"/>
              </a:rPr>
              <a:t>มากกว่า</a:t>
            </a:r>
            <a:r>
              <a:rPr lang="en-US" sz="3600" dirty="0">
                <a:solidFill>
                  <a:srgbClr val="000000"/>
                </a:solidFill>
                <a:latin typeface="IrisUPC" pitchFamily="34" charset="-34"/>
                <a:ea typeface="+mn-ea"/>
                <a:cs typeface="IrisUPC" pitchFamily="34" charset="-34"/>
              </a:rPr>
              <a:t>‘.</a:t>
            </a:r>
            <a:endParaRPr sz="3600" dirty="0">
              <a:latin typeface="IrisUPC" pitchFamily="34" charset="-34"/>
              <a:ea typeface="+mn-ea"/>
              <a:cs typeface="IrisUPC" pitchFamily="34" charset="-34"/>
            </a:endParaRPr>
          </a:p>
        </p:txBody>
      </p:sp>
      <p:sp>
        <p:nvSpPr>
          <p:cNvPr id="4198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F9B625F-D9A8-4A00-8F6E-ED65F9EC5CF0}" type="slidenum">
              <a:rPr lang="en-US" sz="1000">
                <a:solidFill>
                  <a:srgbClr val="394352"/>
                </a:solidFill>
                <a:cs typeface="DejaVu Sans"/>
              </a:rPr>
              <a:pPr algn="r"/>
              <a:t>33</a:t>
            </a:fld>
            <a:endParaRPr lang="th-TH">
              <a:cs typeface="DejaVu Sans"/>
            </a:endParaRPr>
          </a:p>
        </p:txBody>
      </p:sp>
      <p:pic>
        <p:nvPicPr>
          <p:cNvPr id="41989" name="Picture 312"/>
          <p:cNvPicPr>
            <a:picLocks noChangeAspect="1" noChangeArrowheads="1"/>
          </p:cNvPicPr>
          <p:nvPr/>
        </p:nvPicPr>
        <p:blipFill>
          <a:blip r:embed="rId3" cstate="print"/>
          <a:srcRect/>
          <a:stretch>
            <a:fillRect/>
          </a:stretch>
        </p:blipFill>
        <p:spPr bwMode="auto">
          <a:xfrm>
            <a:off x="6227763" y="5013325"/>
            <a:ext cx="1511300" cy="150971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3010" name="CustomShape 1"/>
          <p:cNvSpPr>
            <a:spLocks noChangeArrowheads="1"/>
          </p:cNvSpPr>
          <p:nvPr/>
        </p:nvSpPr>
        <p:spPr bwMode="auto">
          <a:xfrm>
            <a:off x="468313" y="188913"/>
            <a:ext cx="7466012" cy="1141412"/>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ให้คำแนะนำเวลาการจัดส่งสินค้า</a:t>
            </a:r>
            <a:endParaRPr lang="th-TH" sz="3600">
              <a:latin typeface="IrisUPC" pitchFamily="34" charset="-34"/>
              <a:ea typeface="TH Sarabun New" pitchFamily="34" charset="-34"/>
              <a:cs typeface="IrisUPC" pitchFamily="34" charset="-34"/>
            </a:endParaRPr>
          </a:p>
        </p:txBody>
      </p:sp>
      <p:sp>
        <p:nvSpPr>
          <p:cNvPr id="43011" name="CustomShape 2"/>
          <p:cNvSpPr>
            <a:spLocks noChangeArrowheads="1"/>
          </p:cNvSpPr>
          <p:nvPr/>
        </p:nvSpPr>
        <p:spPr bwMode="auto">
          <a:xfrm>
            <a:off x="395288" y="1268413"/>
            <a:ext cx="8177212" cy="5300662"/>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เวลาที่ล่าช้า</a:t>
            </a:r>
            <a:endParaRPr lang="th-TH" sz="36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แม้จะมีความพยายามที่ดีที่สุดของคุณอาจจะมีครั้งเมื่อการเกิดขึ้นในความสัมพันธ์กับการให้บริการโดยแผนกแม่บ้าน</a:t>
            </a:r>
            <a:r>
              <a:rPr lang="en-US" sz="32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a:p>
            <a:r>
              <a:rPr lang="th-TH" sz="3200" dirty="0">
                <a:solidFill>
                  <a:srgbClr val="000000"/>
                </a:solidFill>
                <a:latin typeface="IrisUPC" pitchFamily="34" charset="-34"/>
                <a:cs typeface="IrisUPC" pitchFamily="34" charset="-34"/>
              </a:rPr>
              <a:t>ในกรณีของผู้เข้าพักทุกคนควร </a:t>
            </a:r>
            <a:r>
              <a:rPr lang="en-US" sz="3200" dirty="0">
                <a:solidFill>
                  <a:srgbClr val="000000"/>
                </a:solidFill>
                <a:latin typeface="IrisUPC" pitchFamily="34" charset="-34"/>
                <a:cs typeface="IrisUPC" pitchFamily="34" charset="-34"/>
              </a:rPr>
              <a:t>: </a:t>
            </a:r>
            <a:endParaRPr lang="th-TH" sz="3600" dirty="0">
              <a:latin typeface="IrisUPC" pitchFamily="34" charset="-34"/>
              <a:cs typeface="IrisUPC" pitchFamily="34" charset="-34"/>
            </a:endParaRPr>
          </a:p>
          <a:p>
            <a:pPr marL="444500" indent="-444500">
              <a:buClr>
                <a:schemeClr val="accent4"/>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คำขอโทษสำหรับความล่าช้านี้ในการให้บริการ </a:t>
            </a:r>
            <a:endParaRPr lang="th-TH" sz="3600" dirty="0">
              <a:latin typeface="IrisUPC" pitchFamily="34" charset="-34"/>
              <a:cs typeface="IrisUPC" pitchFamily="34" charset="-34"/>
            </a:endParaRPr>
          </a:p>
          <a:p>
            <a:pPr marL="444500" indent="-444500">
              <a:buClr>
                <a:schemeClr val="accent4"/>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ดำเนินการแก้ไขที่เหมาะสมจะต้องดำเนินการทันที</a:t>
            </a:r>
            <a:endParaRPr lang="th-TH" sz="3600" dirty="0">
              <a:latin typeface="IrisUPC" pitchFamily="34" charset="-34"/>
              <a:cs typeface="IrisUPC" pitchFamily="34" charset="-34"/>
            </a:endParaRPr>
          </a:p>
          <a:p>
            <a:pPr marL="444500" indent="-444500">
              <a:buClr>
                <a:schemeClr val="accent4"/>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พยายามที่จะปรับเปลี่ยนสถานการณ์ให้อยู่ในบรรยากาศที่ดีที่สุดเท่าที่เป็นไปได้</a:t>
            </a:r>
            <a:r>
              <a:rPr lang="en-US" sz="32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4301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6B57F128-5F52-419E-82D7-F607DEB14D08}" type="slidenum">
              <a:rPr lang="en-US" sz="1000">
                <a:solidFill>
                  <a:srgbClr val="394352"/>
                </a:solidFill>
                <a:cs typeface="DejaVu Sans"/>
              </a:rPr>
              <a:pPr algn="r"/>
              <a:t>34</a:t>
            </a:fld>
            <a:endParaRPr lang="th-TH">
              <a:cs typeface="DejaVu Sans"/>
            </a:endParaRPr>
          </a:p>
        </p:txBody>
      </p:sp>
      <p:pic>
        <p:nvPicPr>
          <p:cNvPr id="43013" name="Picture 316"/>
          <p:cNvPicPr>
            <a:picLocks noChangeAspect="1" noChangeArrowheads="1"/>
          </p:cNvPicPr>
          <p:nvPr/>
        </p:nvPicPr>
        <p:blipFill>
          <a:blip r:embed="rId3" cstate="print"/>
          <a:srcRect/>
          <a:stretch>
            <a:fillRect/>
          </a:stretch>
        </p:blipFill>
        <p:spPr bwMode="auto">
          <a:xfrm>
            <a:off x="6732588" y="4714875"/>
            <a:ext cx="1482725" cy="17272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4034" name="CustomShape 1"/>
          <p:cNvSpPr>
            <a:spLocks noChangeArrowheads="1"/>
          </p:cNvSpPr>
          <p:nvPr/>
        </p:nvSpPr>
        <p:spPr bwMode="auto">
          <a:xfrm>
            <a:off x="468313" y="115888"/>
            <a:ext cx="7466012" cy="1143000"/>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รายละเอียดในการให้บริการ</a:t>
            </a:r>
            <a:endParaRPr lang="th-TH" sz="3600">
              <a:latin typeface="IrisUPC" pitchFamily="34" charset="-34"/>
              <a:ea typeface="TH Sarabun New" pitchFamily="34" charset="-34"/>
              <a:cs typeface="IrisUPC" pitchFamily="34" charset="-34"/>
            </a:endParaRPr>
          </a:p>
        </p:txBody>
      </p:sp>
      <p:sp>
        <p:nvSpPr>
          <p:cNvPr id="319" name="CustomShape 2"/>
          <p:cNvSpPr/>
          <p:nvPr/>
        </p:nvSpPr>
        <p:spPr>
          <a:xfrm>
            <a:off x="468313" y="1268413"/>
            <a:ext cx="7466012" cy="5300662"/>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ตัวอย่างของความล้มเหลวในการให้บริการทำความสะอาดห้อง</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6"/>
              </a:buClr>
              <a:buFont typeface="Wingdings" charset="2"/>
              <a:buChar char=""/>
              <a:defRPr/>
            </a:pPr>
            <a:r>
              <a:rPr lang="th-TH" sz="3200" dirty="0">
                <a:solidFill>
                  <a:srgbClr val="000000"/>
                </a:solidFill>
                <a:latin typeface="IrisUPC" pitchFamily="34" charset="-34"/>
                <a:ea typeface="TH Sarabun New"/>
                <a:cs typeface="IrisUPC" pitchFamily="34" charset="-34"/>
              </a:rPr>
              <a:t>การ</a:t>
            </a:r>
            <a:r>
              <a:rPr lang="th-TH" sz="3200" dirty="0">
                <a:solidFill>
                  <a:srgbClr val="000000"/>
                </a:solidFill>
                <a:latin typeface="IrisUPC" pitchFamily="34" charset="-34"/>
                <a:ea typeface="TH Sarabun New"/>
                <a:cs typeface="IrisUPC" pitchFamily="34" charset="-34"/>
              </a:rPr>
              <a:t>ให้บริการที่ต่ำกว่ามาตรฐานกำหนดของห้องพัก เมื่อห้องพักถูกจัดทำขึ้น</a:t>
            </a:r>
            <a:endParaRPr sz="3200" dirty="0">
              <a:latin typeface="IrisUPC" pitchFamily="34" charset="-34"/>
              <a:ea typeface="+mn-ea"/>
              <a:cs typeface="IrisUPC" pitchFamily="34" charset="-34"/>
            </a:endParaRPr>
          </a:p>
          <a:p>
            <a:pPr fontAlgn="auto">
              <a:spcBef>
                <a:spcPts val="0"/>
              </a:spcBef>
              <a:spcAft>
                <a:spcPts val="0"/>
              </a:spcAft>
              <a:buClr>
                <a:schemeClr val="accent6"/>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ก่อนหน้านี้ข้อตกลงการให้บริการ อาจจะไม่ได้รับการเติมเต็ม</a:t>
            </a:r>
            <a:endParaRPr sz="3200" dirty="0">
              <a:latin typeface="IrisUPC" pitchFamily="34" charset="-34"/>
              <a:ea typeface="+mn-ea"/>
              <a:cs typeface="IrisUPC" pitchFamily="34" charset="-34"/>
            </a:endParaRPr>
          </a:p>
          <a:p>
            <a:pPr fontAlgn="auto">
              <a:spcBef>
                <a:spcPts val="0"/>
              </a:spcBef>
              <a:spcAft>
                <a:spcPts val="0"/>
              </a:spcAft>
              <a:buClr>
                <a:schemeClr val="accent6"/>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ไม่มีเข้าบริการห้องพักที่แสดงเครื่องหมาย </a:t>
            </a:r>
            <a:r>
              <a:rPr lang="en-US" sz="3200" dirty="0">
                <a:solidFill>
                  <a:srgbClr val="000000"/>
                </a:solidFill>
                <a:latin typeface="IrisUPC" pitchFamily="34" charset="-34"/>
                <a:ea typeface="+mn-ea"/>
                <a:cs typeface="IrisUPC" pitchFamily="34" charset="-34"/>
              </a:rPr>
              <a:t>'</a:t>
            </a:r>
            <a:r>
              <a:rPr lang="th-TH" sz="3200" dirty="0">
                <a:solidFill>
                  <a:srgbClr val="000000"/>
                </a:solidFill>
                <a:latin typeface="IrisUPC" pitchFamily="34" charset="-34"/>
                <a:ea typeface="TH Sarabun New"/>
                <a:cs typeface="IrisUPC" pitchFamily="34" charset="-34"/>
              </a:rPr>
              <a:t>ห้ามรบกวน</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ข้อตกลงว่าจะส่งมอบบางสิ่งบางอย่างไปที่ห้องพัก โดยเวลาที่</a:t>
            </a:r>
            <a:r>
              <a:rPr lang="th-TH" sz="3200" dirty="0">
                <a:solidFill>
                  <a:srgbClr val="000000"/>
                </a:solidFill>
                <a:latin typeface="IrisUPC" pitchFamily="34" charset="-34"/>
                <a:ea typeface="TH Sarabun New"/>
                <a:cs typeface="IrisUPC" pitchFamily="34" charset="-34"/>
              </a:rPr>
              <a:t>แน่นอนอาจจะ</a:t>
            </a:r>
            <a:r>
              <a:rPr lang="th-TH" sz="3200" dirty="0">
                <a:solidFill>
                  <a:srgbClr val="000000"/>
                </a:solidFill>
                <a:latin typeface="IrisUPC" pitchFamily="34" charset="-34"/>
                <a:ea typeface="TH Sarabun New"/>
                <a:cs typeface="IrisUPC" pitchFamily="34" charset="-34"/>
              </a:rPr>
              <a:t>ไม่สามารถที่จะทำได้</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รายการที่ได้รับตามที่ตกลงไว้และส่งถึงมือผู้เข้าพัก เมื่อเปิดออกจะใช้งานปรากฎว่าใช้ไม่ได้ และไม่ได้อยู่ในข้อตกลงที่จะเปลี่ยนสินค้า</a:t>
            </a:r>
            <a:r>
              <a:rPr lang="th-TH" sz="3200" dirty="0">
                <a:solidFill>
                  <a:srgbClr val="000000"/>
                </a:solidFill>
                <a:latin typeface="IrisUPC" pitchFamily="34" charset="-34"/>
                <a:ea typeface="TH Sarabun New"/>
                <a:cs typeface="IrisUPC" pitchFamily="34" charset="-34"/>
              </a:rPr>
              <a:t>ให้</a:t>
            </a:r>
            <a:endParaRPr sz="3200" dirty="0">
              <a:latin typeface="IrisUPC" pitchFamily="34" charset="-34"/>
              <a:ea typeface="+mn-ea"/>
              <a:cs typeface="IrisUPC" pitchFamily="34" charset="-34"/>
            </a:endParaRPr>
          </a:p>
        </p:txBody>
      </p:sp>
      <p:sp>
        <p:nvSpPr>
          <p:cNvPr id="4403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61F19745-9211-4F45-B382-5E14F2A5ED45}" type="slidenum">
              <a:rPr lang="en-US" sz="1000">
                <a:solidFill>
                  <a:srgbClr val="394352"/>
                </a:solidFill>
                <a:cs typeface="DejaVu Sans"/>
              </a:rPr>
              <a:pPr algn="r"/>
              <a:t>35</a:t>
            </a:fld>
            <a:endParaRPr lang="th-TH">
              <a:cs typeface="DejaVu Sans"/>
            </a:endParaRPr>
          </a:p>
        </p:txBody>
      </p:sp>
      <p:pic>
        <p:nvPicPr>
          <p:cNvPr id="44037" name="Picture 320"/>
          <p:cNvPicPr>
            <a:picLocks noChangeAspect="1" noChangeArrowheads="1"/>
          </p:cNvPicPr>
          <p:nvPr/>
        </p:nvPicPr>
        <p:blipFill>
          <a:blip r:embed="rId3" cstate="print"/>
          <a:srcRect/>
          <a:stretch>
            <a:fillRect/>
          </a:stretch>
        </p:blipFill>
        <p:spPr bwMode="auto">
          <a:xfrm rot="1200000">
            <a:off x="8015288" y="122238"/>
            <a:ext cx="989012" cy="104933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5058" name="CustomShape 1"/>
          <p:cNvSpPr>
            <a:spLocks noChangeArrowheads="1"/>
          </p:cNvSpPr>
          <p:nvPr/>
        </p:nvSpPr>
        <p:spPr bwMode="auto">
          <a:xfrm>
            <a:off x="611188" y="188913"/>
            <a:ext cx="7466012" cy="1141412"/>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รายละเอียดในการให้บริการ</a:t>
            </a:r>
            <a:endParaRPr lang="th-TH" sz="3600">
              <a:latin typeface="IrisUPC" pitchFamily="34" charset="-34"/>
              <a:ea typeface="TH Sarabun New" pitchFamily="34" charset="-34"/>
              <a:cs typeface="IrisUPC" pitchFamily="34" charset="-34"/>
            </a:endParaRPr>
          </a:p>
        </p:txBody>
      </p:sp>
      <p:sp>
        <p:nvSpPr>
          <p:cNvPr id="323" name="CustomShape 2"/>
          <p:cNvSpPr/>
          <p:nvPr/>
        </p:nvSpPr>
        <p:spPr>
          <a:xfrm>
            <a:off x="611188" y="1268413"/>
            <a:ext cx="7747000" cy="4822825"/>
          </a:xfrm>
          <a:prstGeom prst="rect">
            <a:avLst/>
          </a:prstGeom>
          <a:noFill/>
          <a:ln>
            <a:noFill/>
          </a:ln>
        </p:spPr>
        <p:txBody>
          <a:bodyPr lIns="90000" tIns="45000" rIns="90000" bIns="45000"/>
          <a:lstStyle/>
          <a:p>
            <a:pPr fontAlgn="auto">
              <a:spcBef>
                <a:spcPts val="0"/>
              </a:spcBef>
              <a:spcAft>
                <a:spcPts val="0"/>
              </a:spcAft>
              <a:defRPr/>
            </a:pPr>
            <a:r>
              <a:rPr lang="th-TH" sz="3200" b="1" i="1" dirty="0">
                <a:solidFill>
                  <a:srgbClr val="000000"/>
                </a:solidFill>
                <a:latin typeface="IrisUPC" pitchFamily="34" charset="-34"/>
                <a:ea typeface="TH Sarabun New"/>
                <a:cs typeface="IrisUPC" pitchFamily="34" charset="-34"/>
              </a:rPr>
              <a:t>ตัวอย่างของความล้มเหลวในการให้บริการทำความสะอาดห้​​องพัก</a:t>
            </a:r>
            <a:endParaRPr sz="3200" b="1" i="1" dirty="0">
              <a:latin typeface="IrisUPC" pitchFamily="34" charset="-34"/>
              <a:ea typeface="+mn-ea"/>
              <a:cs typeface="IrisUPC" pitchFamily="34" charset="-34"/>
            </a:endParaRPr>
          </a:p>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ในสาระสำคัญอะไรดังนี้ </a:t>
            </a:r>
            <a:r>
              <a:rPr lang="en-US" sz="3200" b="1" dirty="0">
                <a:solidFill>
                  <a:srgbClr val="000000"/>
                </a:solidFill>
                <a:latin typeface="IrisUPC" pitchFamily="34" charset="-34"/>
                <a:ea typeface="+mn-ea"/>
                <a:cs typeface="IrisUPC" pitchFamily="34" charset="-34"/>
              </a:rPr>
              <a:t>:</a:t>
            </a:r>
            <a:endParaRPr sz="3200" b="1"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charset="2"/>
              <a:buChar char=""/>
              <a:defRPr/>
            </a:pPr>
            <a:r>
              <a:rPr lang="en-US" sz="3200" b="1" dirty="0">
                <a:solidFill>
                  <a:srgbClr val="000000"/>
                </a:solidFill>
                <a:latin typeface="IrisUPC" pitchFamily="34" charset="-34"/>
                <a:ea typeface="+mn-ea"/>
                <a:cs typeface="IrisUPC" pitchFamily="34" charset="-34"/>
              </a:rPr>
              <a:t> </a:t>
            </a:r>
            <a:r>
              <a:rPr lang="th-TH" sz="3200" b="1" dirty="0">
                <a:solidFill>
                  <a:srgbClr val="000000"/>
                </a:solidFill>
                <a:latin typeface="IrisUPC" pitchFamily="34" charset="-34"/>
                <a:ea typeface="TH Sarabun New"/>
                <a:cs typeface="IrisUPC" pitchFamily="34" charset="-34"/>
              </a:rPr>
              <a:t>ความล่าช้าในการส่งมอบบริการที่ทั้งที่ได้รับข้อตกลงกับผู้รับบริการไว้ </a:t>
            </a:r>
            <a:endParaRPr sz="3200" b="1"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charset="2"/>
              <a:buChar char=""/>
              <a:defRPr/>
            </a:pPr>
            <a:r>
              <a:rPr lang="en-US" sz="3200" b="1" dirty="0">
                <a:solidFill>
                  <a:srgbClr val="000000"/>
                </a:solidFill>
                <a:latin typeface="IrisUPC" pitchFamily="34" charset="-34"/>
                <a:ea typeface="+mn-ea"/>
                <a:cs typeface="IrisUPC" pitchFamily="34" charset="-34"/>
              </a:rPr>
              <a:t> </a:t>
            </a:r>
            <a:r>
              <a:rPr lang="th-TH" sz="3200" b="1" dirty="0">
                <a:solidFill>
                  <a:srgbClr val="000000"/>
                </a:solidFill>
                <a:latin typeface="IrisUPC" pitchFamily="34" charset="-34"/>
                <a:ea typeface="TH Sarabun New"/>
                <a:cs typeface="IrisUPC" pitchFamily="34" charset="-34"/>
              </a:rPr>
              <a:t>ความคาดหวังในการรับบริการที่ว่าผู้เข้า</a:t>
            </a:r>
            <a:r>
              <a:rPr lang="th-TH" sz="3200" b="1" dirty="0">
                <a:solidFill>
                  <a:srgbClr val="000000"/>
                </a:solidFill>
                <a:latin typeface="IrisUPC" pitchFamily="34" charset="-34"/>
                <a:ea typeface="TH Sarabun New"/>
                <a:cs typeface="IrisUPC" pitchFamily="34" charset="-34"/>
              </a:rPr>
              <a:t>พักว่า</a:t>
            </a:r>
            <a:r>
              <a:rPr lang="th-TH" sz="3200" b="1" dirty="0">
                <a:solidFill>
                  <a:srgbClr val="000000"/>
                </a:solidFill>
                <a:latin typeface="IrisUPC" pitchFamily="34" charset="-34"/>
                <a:ea typeface="TH Sarabun New"/>
                <a:cs typeface="IrisUPC" pitchFamily="34" charset="-34"/>
              </a:rPr>
              <a:t>จะไม่รับบริการที่ล่าช้า</a:t>
            </a:r>
            <a:endParaRPr sz="3200" b="1"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charset="2"/>
              <a:buChar char=""/>
              <a:defRPr/>
            </a:pPr>
            <a:r>
              <a:rPr lang="en-US" sz="3200" b="1" dirty="0">
                <a:solidFill>
                  <a:srgbClr val="000000"/>
                </a:solidFill>
                <a:latin typeface="IrisUPC" pitchFamily="34" charset="-34"/>
                <a:ea typeface="+mn-ea"/>
                <a:cs typeface="IrisUPC" pitchFamily="34" charset="-34"/>
              </a:rPr>
              <a:t> </a:t>
            </a:r>
            <a:r>
              <a:rPr lang="th-TH" sz="3200" b="1" dirty="0">
                <a:solidFill>
                  <a:srgbClr val="000000"/>
                </a:solidFill>
                <a:latin typeface="IrisUPC" pitchFamily="34" charset="-34"/>
                <a:ea typeface="TH Sarabun New"/>
                <a:cs typeface="IrisUPC" pitchFamily="34" charset="-34"/>
              </a:rPr>
              <a:t>ไม่เป็นไปตามมาตรฐานการให้บริการที่มาตรฐานกำหนดไว้</a:t>
            </a:r>
            <a:r>
              <a:rPr lang="en-US" sz="3200" b="1" dirty="0">
                <a:solidFill>
                  <a:srgbClr val="000000"/>
                </a:solidFill>
                <a:latin typeface="IrisUPC" pitchFamily="34" charset="-34"/>
                <a:ea typeface="+mn-ea"/>
                <a:cs typeface="IrisUPC" pitchFamily="34" charset="-34"/>
              </a:rPr>
              <a:t>.</a:t>
            </a:r>
            <a:endParaRPr sz="3200" b="1" dirty="0">
              <a:latin typeface="IrisUPC" pitchFamily="34" charset="-34"/>
              <a:ea typeface="+mn-ea"/>
              <a:cs typeface="IrisUPC" pitchFamily="34" charset="-34"/>
            </a:endParaRPr>
          </a:p>
          <a:p>
            <a:pPr fontAlgn="auto">
              <a:spcBef>
                <a:spcPts val="0"/>
              </a:spcBef>
              <a:spcAft>
                <a:spcPts val="0"/>
              </a:spcAft>
              <a:defRPr/>
            </a:pPr>
            <a:endParaRPr sz="3200" b="1" dirty="0">
              <a:latin typeface="IrisUPC" pitchFamily="34" charset="-34"/>
              <a:ea typeface="+mn-ea"/>
              <a:cs typeface="IrisUPC" pitchFamily="34" charset="-34"/>
            </a:endParaRPr>
          </a:p>
          <a:p>
            <a:pPr fontAlgn="auto">
              <a:spcBef>
                <a:spcPts val="0"/>
              </a:spcBef>
              <a:spcAft>
                <a:spcPts val="0"/>
              </a:spcAft>
              <a:defRPr/>
            </a:pPr>
            <a:endParaRPr sz="3200" b="1" dirty="0">
              <a:latin typeface="IrisUPC" pitchFamily="34" charset="-34"/>
              <a:ea typeface="+mn-ea"/>
              <a:cs typeface="IrisUPC" pitchFamily="34" charset="-34"/>
            </a:endParaRPr>
          </a:p>
          <a:p>
            <a:pPr fontAlgn="auto">
              <a:spcBef>
                <a:spcPts val="0"/>
              </a:spcBef>
              <a:spcAft>
                <a:spcPts val="0"/>
              </a:spcAft>
              <a:defRPr/>
            </a:pPr>
            <a:endParaRPr sz="3200" b="1" dirty="0">
              <a:latin typeface="IrisUPC" pitchFamily="34" charset="-34"/>
              <a:ea typeface="+mn-ea"/>
              <a:cs typeface="IrisUPC" pitchFamily="34" charset="-34"/>
            </a:endParaRPr>
          </a:p>
        </p:txBody>
      </p:sp>
      <p:sp>
        <p:nvSpPr>
          <p:cNvPr id="4506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4F58F8A1-B6D3-49EB-8EE2-842FFB826CAE}" type="slidenum">
              <a:rPr lang="en-US" sz="1000">
                <a:solidFill>
                  <a:srgbClr val="394352"/>
                </a:solidFill>
                <a:cs typeface="DejaVu Sans"/>
              </a:rPr>
              <a:pPr algn="r"/>
              <a:t>36</a:t>
            </a:fld>
            <a:endParaRPr lang="th-TH">
              <a:cs typeface="DejaVu Sans"/>
            </a:endParaRPr>
          </a:p>
        </p:txBody>
      </p:sp>
      <p:pic>
        <p:nvPicPr>
          <p:cNvPr id="45061" name="Picture 324"/>
          <p:cNvPicPr>
            <a:picLocks noChangeAspect="1" noChangeArrowheads="1"/>
          </p:cNvPicPr>
          <p:nvPr/>
        </p:nvPicPr>
        <p:blipFill>
          <a:blip r:embed="rId3" cstate="print"/>
          <a:srcRect/>
          <a:stretch>
            <a:fillRect/>
          </a:stretch>
        </p:blipFill>
        <p:spPr bwMode="auto">
          <a:xfrm>
            <a:off x="3571875" y="4857750"/>
            <a:ext cx="1582738" cy="1701800"/>
          </a:xfrm>
          <a:prstGeom prst="rect">
            <a:avLst/>
          </a:prstGeom>
          <a:noFill/>
          <a:ln w="9525">
            <a:noFill/>
            <a:miter lim="800000"/>
            <a:headEnd/>
            <a:tailEnd/>
          </a:ln>
        </p:spPr>
      </p:pic>
      <p:pic>
        <p:nvPicPr>
          <p:cNvPr id="45062" name="Picture 325"/>
          <p:cNvPicPr>
            <a:picLocks noChangeAspect="1" noChangeArrowheads="1"/>
          </p:cNvPicPr>
          <p:nvPr/>
        </p:nvPicPr>
        <p:blipFill>
          <a:blip r:embed="rId3" cstate="print"/>
          <a:srcRect/>
          <a:stretch>
            <a:fillRect/>
          </a:stretch>
        </p:blipFill>
        <p:spPr bwMode="auto">
          <a:xfrm>
            <a:off x="3643313" y="4987925"/>
            <a:ext cx="1582737" cy="17018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6082" name="CustomShape 1"/>
          <p:cNvSpPr>
            <a:spLocks noChangeArrowheads="1"/>
          </p:cNvSpPr>
          <p:nvPr/>
        </p:nvSpPr>
        <p:spPr bwMode="auto">
          <a:xfrm>
            <a:off x="611188" y="188913"/>
            <a:ext cx="7466012" cy="1141412"/>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รายละเอียดในการให้บริการ</a:t>
            </a:r>
            <a:endParaRPr lang="th-TH" sz="3600">
              <a:latin typeface="IrisUPC" pitchFamily="34" charset="-34"/>
              <a:ea typeface="TH Sarabun New" pitchFamily="34" charset="-34"/>
              <a:cs typeface="IrisUPC" pitchFamily="34" charset="-34"/>
            </a:endParaRPr>
          </a:p>
        </p:txBody>
      </p:sp>
      <p:sp>
        <p:nvSpPr>
          <p:cNvPr id="46083" name="CustomShape 2"/>
          <p:cNvSpPr>
            <a:spLocks noChangeArrowheads="1"/>
          </p:cNvSpPr>
          <p:nvPr/>
        </p:nvSpPr>
        <p:spPr bwMode="auto">
          <a:xfrm>
            <a:off x="539750" y="1339850"/>
            <a:ext cx="7675563" cy="5300663"/>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กุญแจสู่การขอโทษ</a:t>
            </a:r>
            <a:endParaRPr lang="th-TH" sz="36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การบริการที่มีการล่าช้าคุณต้องขอโทษสำหรับเรื่องนี้</a:t>
            </a:r>
            <a:r>
              <a:rPr lang="en-US" sz="32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a:p>
            <a:r>
              <a:rPr lang="th-TH" sz="3200" dirty="0">
                <a:solidFill>
                  <a:srgbClr val="000000"/>
                </a:solidFill>
                <a:latin typeface="IrisUPC" pitchFamily="34" charset="-34"/>
                <a:cs typeface="IrisUPC" pitchFamily="34" charset="-34"/>
              </a:rPr>
              <a:t>คุณต้อง</a:t>
            </a:r>
            <a:r>
              <a:rPr lang="en-US" sz="3200" dirty="0">
                <a:solidFill>
                  <a:srgbClr val="000000"/>
                </a:solidFill>
                <a:latin typeface="IrisUPC" pitchFamily="34" charset="-34"/>
                <a:cs typeface="IrisUPC" pitchFamily="34" charset="-34"/>
              </a:rPr>
              <a:t>: </a:t>
            </a:r>
            <a:endParaRPr lang="th-TH" sz="3600" dirty="0">
              <a:latin typeface="IrisUPC" pitchFamily="34" charset="-34"/>
              <a:cs typeface="IrisUPC" pitchFamily="34" charset="-34"/>
            </a:endParaRPr>
          </a:p>
          <a:p>
            <a:pPr>
              <a:buClr>
                <a:schemeClr val="accent4"/>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มีความจริงใจและกล่าวคำสั้นในคำขอโทษของคุณ </a:t>
            </a:r>
            <a:endParaRPr lang="th-TH" sz="3600" dirty="0">
              <a:latin typeface="IrisUPC" pitchFamily="34" charset="-34"/>
              <a:cs typeface="IrisUPC" pitchFamily="34" charset="-34"/>
            </a:endParaRPr>
          </a:p>
          <a:p>
            <a:pPr>
              <a:buClr>
                <a:schemeClr val="accent4"/>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ขอโทษสำหรับการขาดของการบริการหรือรายการที่ไม่ได้ส่งมอบ</a:t>
            </a:r>
            <a:endParaRPr lang="th-TH" sz="3600" dirty="0">
              <a:latin typeface="IrisUPC" pitchFamily="34" charset="-34"/>
              <a:cs typeface="IrisUPC" pitchFamily="34" charset="-34"/>
            </a:endParaRPr>
          </a:p>
          <a:p>
            <a:pPr>
              <a:buClr>
                <a:schemeClr val="accent4"/>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ขอโทษสำหรับความไม่สะดวกที่ได้รับการใด ๆ ที่ก่อให้เกิด</a:t>
            </a:r>
            <a:r>
              <a:rPr lang="en-US" sz="32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4608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D3DF6EA3-87FE-4348-9F89-E571692A58C6}" type="slidenum">
              <a:rPr lang="en-US" sz="1000">
                <a:solidFill>
                  <a:srgbClr val="394352"/>
                </a:solidFill>
                <a:cs typeface="DejaVu Sans"/>
              </a:rPr>
              <a:pPr algn="r"/>
              <a:t>37</a:t>
            </a:fld>
            <a:endParaRPr lang="th-TH">
              <a:cs typeface="DejaVu Sans"/>
            </a:endParaRPr>
          </a:p>
        </p:txBody>
      </p:sp>
      <p:pic>
        <p:nvPicPr>
          <p:cNvPr id="46085" name="Picture 329"/>
          <p:cNvPicPr>
            <a:picLocks noChangeAspect="1" noChangeArrowheads="1"/>
          </p:cNvPicPr>
          <p:nvPr/>
        </p:nvPicPr>
        <p:blipFill>
          <a:blip r:embed="rId3" cstate="print"/>
          <a:srcRect/>
          <a:stretch>
            <a:fillRect/>
          </a:stretch>
        </p:blipFill>
        <p:spPr bwMode="auto">
          <a:xfrm>
            <a:off x="7092950" y="4940300"/>
            <a:ext cx="1216025" cy="152241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710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3600" b="1">
                <a:solidFill>
                  <a:srgbClr val="FF6600"/>
                </a:solidFill>
                <a:latin typeface="IrisUPC" pitchFamily="34" charset="-34"/>
                <a:ea typeface="TH Sarabun New" pitchFamily="34" charset="-34"/>
                <a:cs typeface="IrisUPC" pitchFamily="34" charset="-34"/>
              </a:rPr>
              <a:t>รายละเอียดในการให้บริการ</a:t>
            </a:r>
            <a:endParaRPr lang="th-TH" sz="3200">
              <a:latin typeface="IrisUPC" pitchFamily="34" charset="-34"/>
              <a:ea typeface="TH Sarabun New" pitchFamily="34" charset="-34"/>
              <a:cs typeface="IrisUPC" pitchFamily="34" charset="-34"/>
            </a:endParaRPr>
          </a:p>
        </p:txBody>
      </p:sp>
      <p:sp>
        <p:nvSpPr>
          <p:cNvPr id="47107" name="CustomShape 2"/>
          <p:cNvSpPr>
            <a:spLocks noChangeArrowheads="1"/>
          </p:cNvSpPr>
          <p:nvPr/>
        </p:nvSpPr>
        <p:spPr bwMode="auto">
          <a:xfrm>
            <a:off x="611188" y="1557338"/>
            <a:ext cx="7466012" cy="4749800"/>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กุญแจสู่การขอโทษ</a:t>
            </a:r>
            <a:endParaRPr lang="th-TH" sz="32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คำขอโทษไม่ควรกล่าว </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a:p>
            <a:pPr>
              <a:buClr>
                <a:schemeClr val="accent1"/>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กล่าวโทษคนอื่น</a:t>
            </a:r>
            <a:endParaRPr lang="th-TH" sz="3200" dirty="0">
              <a:latin typeface="IrisUPC" pitchFamily="34" charset="-34"/>
              <a:cs typeface="IrisUPC" pitchFamily="34" charset="-34"/>
            </a:endParaRPr>
          </a:p>
          <a:p>
            <a:pPr>
              <a:buClr>
                <a:schemeClr val="accent1"/>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กล่าวทำลายชื่อเสียงของสถ​​านประกอบการ</a:t>
            </a:r>
            <a:endParaRPr lang="th-TH" sz="3200" dirty="0">
              <a:latin typeface="IrisUPC" pitchFamily="34" charset="-34"/>
              <a:cs typeface="IrisUPC" pitchFamily="34" charset="-34"/>
            </a:endParaRPr>
          </a:p>
          <a:p>
            <a:pPr>
              <a:buClr>
                <a:schemeClr val="accent1"/>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เพื่อกระทำการจัดตั้งกลุ่มแนวร่วมที่ไม่ดี</a:t>
            </a:r>
            <a:endParaRPr lang="th-TH" sz="3200" dirty="0">
              <a:latin typeface="IrisUPC" pitchFamily="34" charset="-34"/>
              <a:cs typeface="IrisUPC" pitchFamily="34" charset="-34"/>
            </a:endParaRPr>
          </a:p>
          <a:p>
            <a:pPr>
              <a:buClr>
                <a:schemeClr val="accent1"/>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เพื่อที่จะทำให้รูปแบบของการชดเชยสวัสดิการบางส่วนที่เพิ่มขึ้น </a:t>
            </a:r>
            <a:endParaRPr lang="th-TH" sz="3200" dirty="0">
              <a:latin typeface="IrisUPC" pitchFamily="34" charset="-34"/>
              <a:cs typeface="IrisUPC" pitchFamily="34" charset="-34"/>
            </a:endParaRPr>
          </a:p>
          <a:p>
            <a:pPr>
              <a:buClr>
                <a:schemeClr val="accent1"/>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หรือค่าตอบแทน</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4710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A616B57-957F-4A87-B828-E9879026736B}" type="slidenum">
              <a:rPr lang="en-US" sz="1000">
                <a:solidFill>
                  <a:srgbClr val="394352"/>
                </a:solidFill>
                <a:cs typeface="DejaVu Sans"/>
              </a:rPr>
              <a:pPr algn="r"/>
              <a:t>38</a:t>
            </a:fld>
            <a:endParaRPr lang="th-TH">
              <a:cs typeface="DejaVu Sans"/>
            </a:endParaRPr>
          </a:p>
        </p:txBody>
      </p:sp>
      <p:pic>
        <p:nvPicPr>
          <p:cNvPr id="47109" name="Picture 333"/>
          <p:cNvPicPr>
            <a:picLocks noChangeAspect="1" noChangeArrowheads="1"/>
          </p:cNvPicPr>
          <p:nvPr/>
        </p:nvPicPr>
        <p:blipFill>
          <a:blip r:embed="rId3" cstate="print"/>
          <a:srcRect/>
          <a:stretch>
            <a:fillRect/>
          </a:stretch>
        </p:blipFill>
        <p:spPr bwMode="auto">
          <a:xfrm>
            <a:off x="6011863" y="1628775"/>
            <a:ext cx="2339975" cy="161448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48130" name="Picture 334"/>
          <p:cNvPicPr>
            <a:picLocks noChangeAspect="1" noChangeArrowheads="1"/>
          </p:cNvPicPr>
          <p:nvPr/>
        </p:nvPicPr>
        <p:blipFill>
          <a:blip r:embed="rId3" cstate="print"/>
          <a:srcRect/>
          <a:stretch>
            <a:fillRect/>
          </a:stretch>
        </p:blipFill>
        <p:spPr bwMode="auto">
          <a:xfrm>
            <a:off x="2482850" y="4652963"/>
            <a:ext cx="2085975" cy="1389062"/>
          </a:xfrm>
          <a:prstGeom prst="rect">
            <a:avLst/>
          </a:prstGeom>
          <a:noFill/>
          <a:ln w="9525">
            <a:noFill/>
            <a:miter lim="800000"/>
            <a:headEnd/>
            <a:tailEnd/>
          </a:ln>
        </p:spPr>
      </p:pic>
      <p:sp>
        <p:nvSpPr>
          <p:cNvPr id="48131" name="CustomShape 1"/>
          <p:cNvSpPr>
            <a:spLocks noChangeArrowheads="1"/>
          </p:cNvSpPr>
          <p:nvPr/>
        </p:nvSpPr>
        <p:spPr bwMode="auto">
          <a:xfrm>
            <a:off x="611188" y="1196975"/>
            <a:ext cx="7631112" cy="3238500"/>
          </a:xfrm>
          <a:prstGeom prst="rect">
            <a:avLst/>
          </a:prstGeom>
          <a:noFill/>
          <a:ln w="9525">
            <a:noFill/>
            <a:miter lim="800000"/>
            <a:headEnd/>
            <a:tailEnd/>
          </a:ln>
        </p:spPr>
        <p:txBody>
          <a:bodyPr lIns="90000" tIns="45000" rIns="90000" bIns="45000"/>
          <a:lstStyle/>
          <a:p>
            <a:r>
              <a:rPr lang="th-TH" sz="4000" b="1" dirty="0">
                <a:solidFill>
                  <a:srgbClr val="FF6600"/>
                </a:solidFill>
                <a:latin typeface="IrisUPC" pitchFamily="34" charset="-34"/>
                <a:ea typeface="TH Sarabun New" pitchFamily="34" charset="-34"/>
                <a:cs typeface="IrisUPC" pitchFamily="34" charset="-34"/>
              </a:rPr>
              <a:t>องค์ประกอบที่ </a:t>
            </a:r>
            <a:r>
              <a:rPr lang="en-US" sz="4000" b="1" dirty="0">
                <a:solidFill>
                  <a:srgbClr val="FF6600"/>
                </a:solidFill>
                <a:latin typeface="IrisUPC" pitchFamily="34" charset="-34"/>
                <a:ea typeface="TH Sarabun New" pitchFamily="34" charset="-34"/>
                <a:cs typeface="IrisUPC" pitchFamily="34" charset="-34"/>
              </a:rPr>
              <a:t>2:</a:t>
            </a:r>
            <a:endParaRPr lang="th-TH" sz="3600" dirty="0">
              <a:latin typeface="IrisUPC" pitchFamily="34" charset="-34"/>
              <a:ea typeface="TH Sarabun New" pitchFamily="34" charset="-34"/>
              <a:cs typeface="IrisUPC" pitchFamily="34" charset="-34"/>
            </a:endParaRPr>
          </a:p>
          <a:p>
            <a:r>
              <a:rPr lang="th-TH" sz="4000" b="1" i="1" dirty="0">
                <a:solidFill>
                  <a:srgbClr val="FF6600"/>
                </a:solidFill>
                <a:latin typeface="IrisUPC" pitchFamily="34" charset="-34"/>
                <a:ea typeface="TH Sarabun New" pitchFamily="34" charset="-34"/>
                <a:cs typeface="IrisUPC" pitchFamily="34" charset="-34"/>
              </a:rPr>
              <a:t>การร้องขอการบริการทำความสะอาด</a:t>
            </a:r>
            <a:endParaRPr lang="th-TH" sz="3600" dirty="0">
              <a:latin typeface="IrisUPC" pitchFamily="34" charset="-34"/>
              <a:cs typeface="IrisUPC" pitchFamily="34" charset="-34"/>
            </a:endParaRPr>
          </a:p>
        </p:txBody>
      </p:sp>
      <p:sp>
        <p:nvSpPr>
          <p:cNvPr id="48132" name="CustomShape 2"/>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C4E373F4-C5AB-4A0C-8738-0AC8907FEFBC}" type="slidenum">
              <a:rPr lang="en-US" sz="1000">
                <a:solidFill>
                  <a:srgbClr val="394352"/>
                </a:solidFill>
                <a:cs typeface="DejaVu Sans"/>
              </a:rPr>
              <a:pPr algn="r"/>
              <a:t>39</a:t>
            </a:fld>
            <a:endParaRPr lang="th-TH">
              <a:cs typeface="DejaVu Sans"/>
            </a:endParaRPr>
          </a:p>
        </p:txBody>
      </p:sp>
      <p:pic>
        <p:nvPicPr>
          <p:cNvPr id="48133" name="Picture 337"/>
          <p:cNvPicPr>
            <a:picLocks noChangeAspect="1" noChangeArrowheads="1"/>
          </p:cNvPicPr>
          <p:nvPr/>
        </p:nvPicPr>
        <p:blipFill>
          <a:blip r:embed="rId4" cstate="print"/>
          <a:srcRect/>
          <a:stretch>
            <a:fillRect/>
          </a:stretch>
        </p:blipFill>
        <p:spPr bwMode="auto">
          <a:xfrm>
            <a:off x="3851275" y="3257550"/>
            <a:ext cx="2374900" cy="23749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9154" name="CustomShape 1"/>
          <p:cNvSpPr>
            <a:spLocks noChangeArrowheads="1"/>
          </p:cNvSpPr>
          <p:nvPr/>
        </p:nvSpPr>
        <p:spPr bwMode="auto">
          <a:xfrm>
            <a:off x="539750" y="188913"/>
            <a:ext cx="7466013" cy="1141412"/>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การร้องขอการบริการทำความสะอาด</a:t>
            </a:r>
            <a:endParaRPr lang="th-TH" sz="3600">
              <a:latin typeface="IrisUPC" pitchFamily="34" charset="-34"/>
              <a:ea typeface="TH Sarabun New" pitchFamily="34" charset="-34"/>
              <a:cs typeface="IrisUPC" pitchFamily="34" charset="-34"/>
            </a:endParaRPr>
          </a:p>
        </p:txBody>
      </p:sp>
      <p:sp>
        <p:nvSpPr>
          <p:cNvPr id="49155" name="CustomShape 2"/>
          <p:cNvSpPr>
            <a:spLocks noChangeArrowheads="1"/>
          </p:cNvSpPr>
          <p:nvPr/>
        </p:nvSpPr>
        <p:spPr bwMode="auto">
          <a:xfrm>
            <a:off x="539750" y="1268413"/>
            <a:ext cx="7466013" cy="3017837"/>
          </a:xfrm>
          <a:prstGeom prst="rect">
            <a:avLst/>
          </a:prstGeom>
          <a:noFill/>
          <a:ln w="9525">
            <a:noFill/>
            <a:miter lim="800000"/>
            <a:headEnd/>
            <a:tailEnd/>
          </a:ln>
        </p:spPr>
        <p:txBody>
          <a:bodyPr lIns="90000" tIns="45000" rIns="90000" bIns="45000"/>
          <a:lstStyle/>
          <a:p>
            <a:r>
              <a:rPr lang="th-TH" sz="3200" dirty="0">
                <a:solidFill>
                  <a:srgbClr val="000000"/>
                </a:solidFill>
                <a:latin typeface="IrisUPC" pitchFamily="34" charset="-34"/>
                <a:ea typeface="TH Sarabun New" pitchFamily="34" charset="-34"/>
                <a:cs typeface="IrisUPC" pitchFamily="34" charset="-34"/>
              </a:rPr>
              <a:t>เกณฑ์ประสิทธิภาพสำหรับองค์ประกอบนี้</a:t>
            </a:r>
            <a:r>
              <a:rPr lang="en-US" sz="3200" dirty="0">
                <a:solidFill>
                  <a:srgbClr val="000000"/>
                </a:solidFill>
                <a:latin typeface="IrisUPC" pitchFamily="34" charset="-34"/>
                <a:ea typeface="TH Sarabun New" pitchFamily="34" charset="-34"/>
                <a:cs typeface="IrisUPC" pitchFamily="34" charset="-34"/>
              </a:rPr>
              <a:t>: </a:t>
            </a:r>
            <a:endParaRPr lang="th-TH" sz="3200" dirty="0">
              <a:latin typeface="IrisUPC" pitchFamily="34" charset="-34"/>
              <a:ea typeface="TH Sarabun New" pitchFamily="34" charset="-34"/>
              <a:cs typeface="IrisUPC" pitchFamily="34" charset="-34"/>
            </a:endParaRPr>
          </a:p>
          <a:p>
            <a:pPr marL="446088" indent="-446088">
              <a:buClr>
                <a:schemeClr val="accent1"/>
              </a:buClr>
              <a:buFont typeface="Wingdings 2" pitchFamily="18" charset="2"/>
              <a:buChar char=""/>
            </a:pPr>
            <a:r>
              <a:rPr lang="th-TH" sz="3200" dirty="0" smtClean="0">
                <a:solidFill>
                  <a:srgbClr val="000000"/>
                </a:solidFill>
                <a:latin typeface="IrisUPC" pitchFamily="34" charset="-34"/>
                <a:ea typeface="TH Sarabun New" pitchFamily="34" charset="-34"/>
                <a:cs typeface="IrisUPC" pitchFamily="34" charset="-34"/>
              </a:rPr>
              <a:t>ติดต่อ</a:t>
            </a:r>
            <a:r>
              <a:rPr lang="th-TH" sz="3200" dirty="0">
                <a:solidFill>
                  <a:srgbClr val="000000"/>
                </a:solidFill>
                <a:latin typeface="IrisUPC" pitchFamily="34" charset="-34"/>
                <a:ea typeface="TH Sarabun New" pitchFamily="34" charset="-34"/>
                <a:cs typeface="IrisUPC" pitchFamily="34" charset="-34"/>
              </a:rPr>
              <a:t>ประสานงานกับเจ้าหน้าที่อื่น ๆ ที่จะได้รับและ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หรือการให้บริการที่ระบุหรือรายการเพิ่มอื่นที่รับการร้องขอ</a:t>
            </a:r>
            <a:endParaRPr lang="th-TH" sz="3200" dirty="0">
              <a:latin typeface="IrisUPC" pitchFamily="34" charset="-34"/>
              <a:cs typeface="IrisUPC" pitchFamily="34" charset="-34"/>
            </a:endParaRPr>
          </a:p>
          <a:p>
            <a:pPr>
              <a:buClr>
                <a:schemeClr val="accent1"/>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ค้นหาและส่งมอบรายการที่ต้องการไปที่ห้องของผู้เข้าพัก</a:t>
            </a:r>
            <a:endParaRPr lang="th-TH" sz="3200" dirty="0">
              <a:latin typeface="IrisUPC" pitchFamily="34" charset="-34"/>
              <a:cs typeface="IrisUPC" pitchFamily="34" charset="-34"/>
            </a:endParaRPr>
          </a:p>
          <a:p>
            <a:pPr marL="533400" indent="-533400">
              <a:buClr>
                <a:schemeClr val="accent1"/>
              </a:buClr>
              <a:buFont typeface="Wingdings 2" pitchFamily="18" charset="2"/>
              <a:buChar char=""/>
            </a:pPr>
            <a:r>
              <a:rPr lang="th-TH" sz="3200" dirty="0" smtClean="0">
                <a:solidFill>
                  <a:srgbClr val="000000"/>
                </a:solidFill>
                <a:latin typeface="IrisUPC" pitchFamily="34" charset="-34"/>
                <a:cs typeface="IrisUPC" pitchFamily="34" charset="-34"/>
              </a:rPr>
              <a:t>การ</a:t>
            </a:r>
            <a:r>
              <a:rPr lang="th-TH" sz="3200" dirty="0">
                <a:solidFill>
                  <a:srgbClr val="000000"/>
                </a:solidFill>
                <a:latin typeface="IrisUPC" pitchFamily="34" charset="-34"/>
                <a:cs typeface="IrisUPC" pitchFamily="34" charset="-34"/>
              </a:rPr>
              <a:t>ติดตั้งอุปกรณ์ต่างๆ ในห้องพัก ตามรายการจากห้องพักที่ต้องการ</a:t>
            </a:r>
            <a:endParaRPr lang="th-TH" sz="3200" dirty="0">
              <a:latin typeface="IrisUPC" pitchFamily="34" charset="-34"/>
              <a:cs typeface="IrisUPC" pitchFamily="34" charset="-34"/>
            </a:endParaRPr>
          </a:p>
        </p:txBody>
      </p:sp>
      <p:sp>
        <p:nvSpPr>
          <p:cNvPr id="4915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D0E5A649-1764-4FBD-A2CA-2A2DD3A48DB0}" type="slidenum">
              <a:rPr lang="en-US" sz="1000">
                <a:solidFill>
                  <a:srgbClr val="394352"/>
                </a:solidFill>
                <a:cs typeface="DejaVu Sans"/>
              </a:rPr>
              <a:pPr algn="r"/>
              <a:t>40</a:t>
            </a:fld>
            <a:endParaRPr lang="th-TH">
              <a:cs typeface="DejaVu Sans"/>
            </a:endParaRPr>
          </a:p>
        </p:txBody>
      </p:sp>
      <p:pic>
        <p:nvPicPr>
          <p:cNvPr id="49157" name="Picture 341"/>
          <p:cNvPicPr>
            <a:picLocks noChangeAspect="1" noChangeArrowheads="1"/>
          </p:cNvPicPr>
          <p:nvPr/>
        </p:nvPicPr>
        <p:blipFill>
          <a:blip r:embed="rId3" cstate="print"/>
          <a:srcRect/>
          <a:stretch>
            <a:fillRect/>
          </a:stretch>
        </p:blipFill>
        <p:spPr bwMode="auto">
          <a:xfrm>
            <a:off x="5435600" y="4797425"/>
            <a:ext cx="2447925" cy="16319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ติดต่อประสานงานกับเจ้าหน้าที่อื่น ๆ</a:t>
            </a:r>
            <a:endParaRPr lang="th-TH" sz="3600">
              <a:latin typeface="IrisUPC" pitchFamily="34" charset="-34"/>
              <a:ea typeface="TH Sarabun New" pitchFamily="34" charset="-34"/>
              <a:cs typeface="IrisUPC" pitchFamily="34" charset="-34"/>
            </a:endParaRPr>
          </a:p>
        </p:txBody>
      </p:sp>
      <p:sp>
        <p:nvSpPr>
          <p:cNvPr id="50179" name="CustomShape 2"/>
          <p:cNvSpPr>
            <a:spLocks noChangeArrowheads="1"/>
          </p:cNvSpPr>
          <p:nvPr/>
        </p:nvSpPr>
        <p:spPr bwMode="auto">
          <a:xfrm>
            <a:off x="611188" y="1484313"/>
            <a:ext cx="7466012" cy="2587625"/>
          </a:xfrm>
          <a:prstGeom prst="rect">
            <a:avLst/>
          </a:prstGeom>
          <a:noFill/>
          <a:ln w="9525">
            <a:noFill/>
            <a:miter lim="800000"/>
            <a:headEnd/>
            <a:tailEnd/>
          </a:ln>
        </p:spPr>
        <p:txBody>
          <a:bodyPr lIns="90000" tIns="45000" rIns="90000" bIns="45000"/>
          <a:lstStyle/>
          <a:p>
            <a:pPr marL="446088" indent="-446088">
              <a:buClr>
                <a:schemeClr val="accent6"/>
              </a:buClr>
              <a:buFont typeface="Wingdings 2" pitchFamily="18" charset="2"/>
              <a:buChar char=""/>
            </a:pPr>
            <a:r>
              <a:rPr lang="th-TH" sz="3200" dirty="0">
                <a:solidFill>
                  <a:srgbClr val="000000"/>
                </a:solidFill>
                <a:latin typeface="IrisUPC" pitchFamily="34" charset="-34"/>
                <a:ea typeface="TH Sarabun New" pitchFamily="34" charset="-34"/>
                <a:cs typeface="IrisUPC" pitchFamily="34" charset="-34"/>
              </a:rPr>
              <a:t>ในหลายกรณีในการที่จะตอบสนองต่อการร้องขอของผู้เข้าพักจำเป็นจะต้องมีร้องขอความช่วยเหลือจากคนอื่นหรือหน่วยงานแผนกอื่นๆ</a:t>
            </a:r>
            <a:endParaRPr lang="th-TH" sz="3600" dirty="0">
              <a:latin typeface="IrisUPC" pitchFamily="34" charset="-34"/>
              <a:ea typeface="TH Sarabun New" pitchFamily="34" charset="-34"/>
              <a:cs typeface="IrisUPC" pitchFamily="34" charset="-34"/>
            </a:endParaRPr>
          </a:p>
          <a:p>
            <a:pPr>
              <a:buClr>
                <a:schemeClr val="accent6"/>
              </a:buClr>
              <a:buFont typeface="Wingdings 2" pitchFamily="18" charset="2"/>
              <a:buChar char=""/>
            </a:pPr>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ผู้เข้าพักไม่สนใจว่าใครเข้ามาจัดการต่อการร้องขอของตนเอง </a:t>
            </a:r>
            <a:endParaRPr lang="th-TH" sz="3600" dirty="0">
              <a:latin typeface="IrisUPC" pitchFamily="34" charset="-34"/>
              <a:cs typeface="IrisUPC" pitchFamily="34" charset="-34"/>
            </a:endParaRPr>
          </a:p>
          <a:p>
            <a:pPr marL="446088" indent="-446088">
              <a:buClr>
                <a:schemeClr val="accent6"/>
              </a:buClr>
              <a:buFont typeface="Wingdings 2" pitchFamily="18" charset="2"/>
              <a:buChar char=""/>
            </a:pPr>
            <a:r>
              <a:rPr lang="th-TH" sz="3200" dirty="0" smtClean="0">
                <a:solidFill>
                  <a:srgbClr val="000000"/>
                </a:solidFill>
                <a:latin typeface="IrisUPC" pitchFamily="34" charset="-34"/>
                <a:cs typeface="IrisUPC" pitchFamily="34" charset="-34"/>
              </a:rPr>
              <a:t>ความ</a:t>
            </a:r>
            <a:r>
              <a:rPr lang="th-TH" sz="3200" dirty="0">
                <a:solidFill>
                  <a:srgbClr val="000000"/>
                </a:solidFill>
                <a:latin typeface="IrisUPC" pitchFamily="34" charset="-34"/>
                <a:cs typeface="IrisUPC" pitchFamily="34" charset="-34"/>
              </a:rPr>
              <a:t>กังวลของพวกเขาก็ คือว่า มันจะถูกจัดการเป็นที่น่าพอใจและทันเวลา</a:t>
            </a:r>
            <a:r>
              <a:rPr lang="en-US" sz="32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5018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D164792-1885-4945-B4E0-DACF44B325A9}" type="slidenum">
              <a:rPr lang="en-US" sz="1000">
                <a:solidFill>
                  <a:srgbClr val="394352"/>
                </a:solidFill>
                <a:cs typeface="DejaVu Sans"/>
              </a:rPr>
              <a:pPr algn="r"/>
              <a:t>41</a:t>
            </a:fld>
            <a:endParaRPr lang="th-TH">
              <a:cs typeface="DejaVu Sans"/>
            </a:endParaRPr>
          </a:p>
        </p:txBody>
      </p:sp>
      <p:pic>
        <p:nvPicPr>
          <p:cNvPr id="50181" name="Picture 345"/>
          <p:cNvPicPr>
            <a:picLocks noChangeAspect="1" noChangeArrowheads="1"/>
          </p:cNvPicPr>
          <p:nvPr/>
        </p:nvPicPr>
        <p:blipFill>
          <a:blip r:embed="rId3" cstate="print"/>
          <a:srcRect/>
          <a:stretch>
            <a:fillRect/>
          </a:stretch>
        </p:blipFill>
        <p:spPr bwMode="auto">
          <a:xfrm>
            <a:off x="3203575" y="4508500"/>
            <a:ext cx="1582738" cy="158273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1202" name="CustomShape 1"/>
          <p:cNvSpPr>
            <a:spLocks noChangeArrowheads="1"/>
          </p:cNvSpPr>
          <p:nvPr/>
        </p:nvSpPr>
        <p:spPr bwMode="auto">
          <a:xfrm>
            <a:off x="611188" y="188913"/>
            <a:ext cx="7466012" cy="1141412"/>
          </a:xfrm>
          <a:prstGeom prst="rect">
            <a:avLst/>
          </a:prstGeom>
          <a:noFill/>
          <a:ln w="9525">
            <a:noFill/>
            <a:miter lim="800000"/>
            <a:headEnd/>
            <a:tailEnd/>
          </a:ln>
        </p:spPr>
        <p:txBody>
          <a:bodyPr lIns="45720" tIns="45000" rIns="45720" bIns="45000" anchor="ctr"/>
          <a:lstStyle/>
          <a:p>
            <a:pPr algn="ctr"/>
            <a:r>
              <a:rPr lang="th-TH" sz="3600" b="1">
                <a:solidFill>
                  <a:srgbClr val="FF6600"/>
                </a:solidFill>
                <a:latin typeface="IrisUPC" pitchFamily="34" charset="-34"/>
                <a:ea typeface="TH Sarabun New" pitchFamily="34" charset="-34"/>
                <a:cs typeface="IrisUPC" pitchFamily="34" charset="-34"/>
              </a:rPr>
              <a:t>ติดต่อประสานงานกับเจ้าหน้าที่อื่น ๆ</a:t>
            </a:r>
            <a:endParaRPr lang="th-TH" b="1">
              <a:latin typeface="IrisUPC" pitchFamily="34" charset="-34"/>
              <a:ea typeface="TH Sarabun New" pitchFamily="34" charset="-34"/>
              <a:cs typeface="IrisUPC" pitchFamily="34" charset="-34"/>
            </a:endParaRPr>
          </a:p>
        </p:txBody>
      </p:sp>
      <p:sp>
        <p:nvSpPr>
          <p:cNvPr id="51203" name="CustomShape 2"/>
          <p:cNvSpPr>
            <a:spLocks noChangeArrowheads="1"/>
          </p:cNvSpPr>
          <p:nvPr/>
        </p:nvSpPr>
        <p:spPr bwMode="auto">
          <a:xfrm>
            <a:off x="714375" y="1268413"/>
            <a:ext cx="6858000" cy="4524375"/>
          </a:xfrm>
          <a:prstGeom prst="rect">
            <a:avLst/>
          </a:prstGeom>
          <a:noFill/>
          <a:ln w="9525">
            <a:noFill/>
            <a:miter lim="800000"/>
            <a:headEnd/>
            <a:tailEnd/>
          </a:ln>
        </p:spPr>
        <p:txBody>
          <a:bodyPr lIns="90000" tIns="45000" rIns="90000" bIns="45000"/>
          <a:lstStyle/>
          <a:p>
            <a:pPr marL="358775" indent="-358775">
              <a:buClr>
                <a:schemeClr val="accent5"/>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ในบางครั้งจะมีความจำเป็นในการทำงานเป็นทีมและผู้ที่ได้รับการร้องขอสำหรับการบริการทำความสะอาดอาจต้องได้รับความช่วยเหลือจากเจ้าหน้าที่อีกครั้งเพื่อให้เป็นไปตามที่มีการร้องขอ</a:t>
            </a:r>
            <a:endParaRPr lang="th-TH" sz="3200" dirty="0">
              <a:latin typeface="IrisUPC" pitchFamily="34" charset="-34"/>
              <a:cs typeface="IrisUPC" pitchFamily="34" charset="-34"/>
            </a:endParaRPr>
          </a:p>
          <a:p>
            <a:pPr marL="358775" indent="-358775">
              <a:buClr>
                <a:schemeClr val="accent5"/>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ในกรณีที่คุณรู้สึกว่าคุณไม่สามารถที่จะตอบสนองการร้องขอด้วยตัวคุณเองคุณควรเตรียมที่จะขอให้ผู้อื่นเพื่อขอความช่วยเหลือของพวกเขา</a:t>
            </a:r>
            <a:endParaRPr lang="th-TH" sz="3200" dirty="0">
              <a:latin typeface="IrisUPC" pitchFamily="34" charset="-34"/>
              <a:cs typeface="IrisUPC" pitchFamily="34" charset="-34"/>
            </a:endParaRPr>
          </a:p>
          <a:p>
            <a:pPr marL="358775" indent="-358775">
              <a:buClr>
                <a:schemeClr val="accent5"/>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นอกจากนี้คุณยังควรเตรียมที่จะช่วยคนอื่น ๆ เมื่อพวกเขาขอความช่วยเหลือของคุณ</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5120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BB6639FB-CA0F-4301-9DF1-224922A944D4}" type="slidenum">
              <a:rPr lang="en-US" sz="1000">
                <a:solidFill>
                  <a:srgbClr val="394352"/>
                </a:solidFill>
                <a:cs typeface="DejaVu Sans"/>
              </a:rPr>
              <a:pPr algn="r"/>
              <a:t>42</a:t>
            </a:fld>
            <a:endParaRPr lang="th-TH">
              <a:cs typeface="DejaVu Sans"/>
            </a:endParaRPr>
          </a:p>
        </p:txBody>
      </p:sp>
      <p:pic>
        <p:nvPicPr>
          <p:cNvPr id="51205" name="Picture 349"/>
          <p:cNvPicPr>
            <a:picLocks noChangeAspect="1" noChangeArrowheads="1"/>
          </p:cNvPicPr>
          <p:nvPr/>
        </p:nvPicPr>
        <p:blipFill>
          <a:blip r:embed="rId3" cstate="print"/>
          <a:srcRect/>
          <a:stretch>
            <a:fillRect/>
          </a:stretch>
        </p:blipFill>
        <p:spPr bwMode="auto">
          <a:xfrm>
            <a:off x="3857625" y="5286375"/>
            <a:ext cx="2087563" cy="10699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222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ติดต่อประสานงานกับพนักงานอื่น ๆ</a:t>
            </a:r>
            <a:endParaRPr lang="th-TH" sz="3200">
              <a:latin typeface="IrisUPC" pitchFamily="34" charset="-34"/>
              <a:ea typeface="TH Sarabun New" pitchFamily="34" charset="-34"/>
              <a:cs typeface="IrisUPC" pitchFamily="34" charset="-34"/>
            </a:endParaRPr>
          </a:p>
        </p:txBody>
      </p:sp>
      <p:sp>
        <p:nvSpPr>
          <p:cNvPr id="52227" name="CustomShape 2"/>
          <p:cNvSpPr>
            <a:spLocks noChangeArrowheads="1"/>
          </p:cNvSpPr>
          <p:nvPr/>
        </p:nvSpPr>
        <p:spPr bwMode="auto">
          <a:xfrm>
            <a:off x="611188" y="1557338"/>
            <a:ext cx="7466012" cy="4524375"/>
          </a:xfrm>
          <a:prstGeom prst="rect">
            <a:avLst/>
          </a:prstGeom>
          <a:noFill/>
          <a:ln w="9525">
            <a:noFill/>
            <a:miter lim="800000"/>
            <a:headEnd/>
            <a:tailEnd/>
          </a:ln>
        </p:spPr>
        <p:txBody>
          <a:bodyPr lIns="90000" tIns="45000" rIns="90000" bIns="45000"/>
          <a:lstStyle/>
          <a:p>
            <a:r>
              <a:rPr lang="th-TH" sz="3600" b="1" i="1" dirty="0">
                <a:solidFill>
                  <a:srgbClr val="000000"/>
                </a:solidFill>
                <a:latin typeface="IrisUPC" pitchFamily="34" charset="-34"/>
                <a:ea typeface="TH Sarabun New" pitchFamily="34" charset="-34"/>
                <a:cs typeface="IrisUPC" pitchFamily="34" charset="-34"/>
              </a:rPr>
              <a:t>ความรับผิดชอบ</a:t>
            </a:r>
            <a:endParaRPr lang="th-TH" sz="3600" b="1" i="1" dirty="0">
              <a:latin typeface="IrisUPC" pitchFamily="34" charset="-34"/>
              <a:ea typeface="TH Sarabun New" pitchFamily="34" charset="-34"/>
              <a:cs typeface="IrisUPC" pitchFamily="34" charset="-34"/>
            </a:endParaRPr>
          </a:p>
          <a:p>
            <a:pPr>
              <a:buClr>
                <a:schemeClr val="accent3">
                  <a:lumMod val="75000"/>
                </a:schemeClr>
              </a:buClr>
              <a:buFont typeface="Wingdings 2" pitchFamily="18" charset="2"/>
              <a:buChar char=""/>
            </a:pPr>
            <a:r>
              <a:rPr lang="th-TH" sz="3200" b="1" dirty="0">
                <a:solidFill>
                  <a:srgbClr val="000000"/>
                </a:solidFill>
                <a:latin typeface="IrisUPC" pitchFamily="34" charset="-34"/>
                <a:ea typeface="TH Sarabun New" pitchFamily="34" charset="-34"/>
                <a:cs typeface="IrisUPC" pitchFamily="34" charset="-34"/>
              </a:rPr>
              <a:t> คุณยังมีความรับผิดชอบ สำหรับการร้องขอจากผู้เข้าพัก</a:t>
            </a:r>
            <a:endParaRPr lang="th-TH" sz="3200" b="1" dirty="0">
              <a:latin typeface="IrisUPC" pitchFamily="34" charset="-34"/>
              <a:cs typeface="IrisUPC" pitchFamily="34" charset="-34"/>
            </a:endParaRPr>
          </a:p>
          <a:p>
            <a:pPr>
              <a:buClr>
                <a:schemeClr val="accent3">
                  <a:lumMod val="75000"/>
                </a:schemeClr>
              </a:buClr>
              <a:buFont typeface="Wingdings 2" pitchFamily="18" charset="2"/>
              <a:buChar char=""/>
            </a:pPr>
            <a:r>
              <a:rPr lang="th-TH" sz="3200" b="1" dirty="0">
                <a:solidFill>
                  <a:srgbClr val="000000"/>
                </a:solidFill>
                <a:latin typeface="IrisUPC" pitchFamily="34" charset="-34"/>
                <a:cs typeface="IrisUPC" pitchFamily="34" charset="-34"/>
              </a:rPr>
              <a:t> ติดตามสิ่งที่เกิดขึ้น </a:t>
            </a:r>
            <a:endParaRPr lang="th-TH" sz="3200" b="1" dirty="0">
              <a:latin typeface="IrisUPC" pitchFamily="34" charset="-34"/>
              <a:cs typeface="IrisUPC" pitchFamily="34" charset="-34"/>
            </a:endParaRPr>
          </a:p>
          <a:p>
            <a:pPr>
              <a:buClr>
                <a:schemeClr val="accent3">
                  <a:lumMod val="75000"/>
                </a:schemeClr>
              </a:buClr>
              <a:buFont typeface="Wingdings 2" pitchFamily="18" charset="2"/>
              <a:buChar char=""/>
            </a:pPr>
            <a:r>
              <a:rPr lang="th-TH" sz="3200" b="1" dirty="0">
                <a:solidFill>
                  <a:srgbClr val="000000"/>
                </a:solidFill>
                <a:latin typeface="IrisUPC" pitchFamily="34" charset="-34"/>
                <a:cs typeface="IrisUPC" pitchFamily="34" charset="-34"/>
              </a:rPr>
              <a:t> ให้แขกทราบถึงสิ่งที่เกิดขึ้นและเวลาที่คาดว่าจะแล้วเสร็จ</a:t>
            </a:r>
            <a:endParaRPr lang="th-TH" sz="3200" b="1" dirty="0">
              <a:latin typeface="IrisUPC" pitchFamily="34" charset="-34"/>
              <a:cs typeface="IrisUPC" pitchFamily="34" charset="-34"/>
            </a:endParaRPr>
          </a:p>
          <a:p>
            <a:pPr>
              <a:buClr>
                <a:schemeClr val="accent3">
                  <a:lumMod val="75000"/>
                </a:schemeClr>
              </a:buClr>
              <a:buFont typeface="Wingdings 2" pitchFamily="18" charset="2"/>
              <a:buChar char=""/>
            </a:pPr>
            <a:r>
              <a:rPr lang="th-TH" sz="3200" b="1" dirty="0">
                <a:solidFill>
                  <a:srgbClr val="000000"/>
                </a:solidFill>
                <a:latin typeface="IrisUPC" pitchFamily="34" charset="-34"/>
                <a:cs typeface="IrisUPC" pitchFamily="34" charset="-34"/>
              </a:rPr>
              <a:t> ติดตามและตรวจสอบความพึงพอใจของผู้เข้าพัก</a:t>
            </a:r>
            <a:r>
              <a:rPr lang="en-US" sz="3200" b="1" dirty="0">
                <a:solidFill>
                  <a:srgbClr val="000000"/>
                </a:solidFill>
                <a:latin typeface="IrisUPC" pitchFamily="34" charset="-34"/>
                <a:cs typeface="IrisUPC" pitchFamily="34" charset="-34"/>
              </a:rPr>
              <a:t>. </a:t>
            </a:r>
            <a:endParaRPr lang="th-TH" sz="3200" b="1" dirty="0">
              <a:latin typeface="IrisUPC" pitchFamily="34" charset="-34"/>
              <a:cs typeface="IrisUPC" pitchFamily="34" charset="-34"/>
            </a:endParaRPr>
          </a:p>
        </p:txBody>
      </p:sp>
      <p:sp>
        <p:nvSpPr>
          <p:cNvPr id="5222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BEDBC1D-686E-47E2-BE93-4B3AD95A73CF}" type="slidenum">
              <a:rPr lang="en-US" sz="1000">
                <a:solidFill>
                  <a:srgbClr val="394352"/>
                </a:solidFill>
                <a:cs typeface="DejaVu Sans"/>
              </a:rPr>
              <a:pPr algn="r"/>
              <a:t>43</a:t>
            </a:fld>
            <a:endParaRPr lang="th-TH">
              <a:cs typeface="DejaVu Sans"/>
            </a:endParaRPr>
          </a:p>
        </p:txBody>
      </p:sp>
      <p:pic>
        <p:nvPicPr>
          <p:cNvPr id="52229" name="Picture 353"/>
          <p:cNvPicPr>
            <a:picLocks noChangeAspect="1" noChangeArrowheads="1"/>
          </p:cNvPicPr>
          <p:nvPr/>
        </p:nvPicPr>
        <p:blipFill>
          <a:blip r:embed="rId3" cstate="print"/>
          <a:srcRect/>
          <a:stretch>
            <a:fillRect/>
          </a:stretch>
        </p:blipFill>
        <p:spPr bwMode="auto">
          <a:xfrm>
            <a:off x="7092950" y="4076700"/>
            <a:ext cx="1565275" cy="234791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325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3600" b="1">
                <a:solidFill>
                  <a:srgbClr val="FF6600"/>
                </a:solidFill>
                <a:latin typeface="IrisUPC" pitchFamily="34" charset="-34"/>
                <a:ea typeface="TH Sarabun New" pitchFamily="34" charset="-34"/>
                <a:cs typeface="IrisUPC" pitchFamily="34" charset="-34"/>
              </a:rPr>
              <a:t>ค้นหาและรายการที่จะส่งมอบห้องพัก</a:t>
            </a:r>
            <a:endParaRPr lang="th-TH">
              <a:latin typeface="IrisUPC" pitchFamily="34" charset="-34"/>
              <a:ea typeface="TH Sarabun New" pitchFamily="34" charset="-34"/>
              <a:cs typeface="IrisUPC" pitchFamily="34" charset="-34"/>
            </a:endParaRPr>
          </a:p>
        </p:txBody>
      </p:sp>
      <p:sp>
        <p:nvSpPr>
          <p:cNvPr id="53251" name="CustomShape 2"/>
          <p:cNvSpPr>
            <a:spLocks noChangeArrowheads="1"/>
          </p:cNvSpPr>
          <p:nvPr/>
        </p:nvSpPr>
        <p:spPr bwMode="auto">
          <a:xfrm>
            <a:off x="611188" y="1628775"/>
            <a:ext cx="7466012" cy="3871913"/>
          </a:xfrm>
          <a:prstGeom prst="rect">
            <a:avLst/>
          </a:prstGeom>
          <a:noFill/>
          <a:ln w="9525">
            <a:noFill/>
            <a:miter lim="800000"/>
            <a:headEnd/>
            <a:tailEnd/>
          </a:ln>
        </p:spPr>
        <p:txBody>
          <a:bodyPr lIns="90000" tIns="45000" rIns="90000" bIns="45000"/>
          <a:lstStyle/>
          <a:p>
            <a:r>
              <a:rPr lang="th-TH" sz="3200" dirty="0">
                <a:solidFill>
                  <a:srgbClr val="000000"/>
                </a:solidFill>
                <a:latin typeface="IrisUPC" pitchFamily="34" charset="-34"/>
                <a:ea typeface="TH Sarabun New" pitchFamily="34" charset="-34"/>
                <a:cs typeface="IrisUPC" pitchFamily="34" charset="-34"/>
              </a:rPr>
              <a:t>ในกรณีส่วนใหญ่ก็จะเป็นความรับผิดชอบของการทำความสะอาดที่จะดำเนินการร้องขอของผู้เข้าพักใด ๆ ที่พวกเขาได้รับ</a:t>
            </a:r>
            <a:r>
              <a:rPr lang="en-US" sz="3200"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นี่คือโดยทั่วไปค่อนข้างง่ายที่จะทำได้เนื่องจากคำขอส่วนใหญ่เกี่ยวข้องกับสินค้าที่ </a:t>
            </a:r>
            <a:r>
              <a:rPr lang="en-US" sz="3200"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cs typeface="IrisUPC" pitchFamily="34" charset="-34"/>
            </a:endParaRPr>
          </a:p>
          <a:p>
            <a:pPr>
              <a:buClr>
                <a:schemeClr val="accent2">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อยู่บนรถเข็นทำความสะอาด</a:t>
            </a:r>
            <a:endParaRPr lang="th-TH" sz="3200" dirty="0">
              <a:latin typeface="IrisUPC" pitchFamily="34" charset="-34"/>
              <a:cs typeface="IrisUPC" pitchFamily="34" charset="-34"/>
            </a:endParaRPr>
          </a:p>
          <a:p>
            <a:pPr>
              <a:buClr>
                <a:schemeClr val="accent2">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อยู่ในห้องเก็บบริการทำความสะอาด</a:t>
            </a:r>
            <a:endParaRPr lang="th-TH" sz="3200" dirty="0">
              <a:latin typeface="IrisUPC" pitchFamily="34" charset="-34"/>
              <a:cs typeface="IrisUPC" pitchFamily="34" charset="-34"/>
            </a:endParaRPr>
          </a:p>
          <a:p>
            <a:pPr>
              <a:buClr>
                <a:schemeClr val="accent2">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สามารถ </a:t>
            </a:r>
            <a:r>
              <a:rPr lang="en-US" sz="3200" dirty="0">
                <a:solidFill>
                  <a:srgbClr val="000000"/>
                </a:solidFill>
                <a:latin typeface="IrisUPC" pitchFamily="34" charset="-34"/>
                <a:cs typeface="IrisUPC" pitchFamily="34" charset="-34"/>
              </a:rPr>
              <a:t>‘</a:t>
            </a:r>
            <a:r>
              <a:rPr lang="th-TH" sz="3200" dirty="0">
                <a:solidFill>
                  <a:srgbClr val="000000"/>
                </a:solidFill>
                <a:latin typeface="IrisUPC" pitchFamily="34" charset="-34"/>
                <a:cs typeface="IrisUPC" pitchFamily="34" charset="-34"/>
              </a:rPr>
              <a:t>ยืม’จากห้องพักที่ว่าง</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5325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58E1BE89-490C-48BE-AC98-A0B33C742CB5}" type="slidenum">
              <a:rPr lang="en-US" sz="1000">
                <a:solidFill>
                  <a:srgbClr val="394352"/>
                </a:solidFill>
                <a:cs typeface="DejaVu Sans"/>
              </a:rPr>
              <a:pPr algn="r"/>
              <a:t>44</a:t>
            </a:fld>
            <a:endParaRPr lang="th-TH">
              <a:cs typeface="DejaVu Sans"/>
            </a:endParaRPr>
          </a:p>
        </p:txBody>
      </p:sp>
      <p:pic>
        <p:nvPicPr>
          <p:cNvPr id="53253" name="Picture 357"/>
          <p:cNvPicPr>
            <a:picLocks noChangeAspect="1" noChangeArrowheads="1"/>
          </p:cNvPicPr>
          <p:nvPr/>
        </p:nvPicPr>
        <p:blipFill>
          <a:blip r:embed="rId3" cstate="print"/>
          <a:srcRect/>
          <a:stretch>
            <a:fillRect/>
          </a:stretch>
        </p:blipFill>
        <p:spPr bwMode="auto">
          <a:xfrm>
            <a:off x="6661150" y="3716338"/>
            <a:ext cx="1703388" cy="25638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4274"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ค้นหาและรายการที่จะส่งมอบห้องพัก</a:t>
            </a:r>
            <a:endParaRPr lang="th-TH" sz="3200">
              <a:latin typeface="IrisUPC" pitchFamily="34" charset="-34"/>
              <a:ea typeface="TH Sarabun New" pitchFamily="34" charset="-34"/>
              <a:cs typeface="IrisUPC" pitchFamily="34" charset="-34"/>
            </a:endParaRPr>
          </a:p>
        </p:txBody>
      </p:sp>
      <p:sp>
        <p:nvSpPr>
          <p:cNvPr id="360" name="CustomShape 2"/>
          <p:cNvSpPr/>
          <p:nvPr/>
        </p:nvSpPr>
        <p:spPr>
          <a:xfrm>
            <a:off x="611188" y="1412875"/>
            <a:ext cx="7466012" cy="2730500"/>
          </a:xfrm>
          <a:prstGeom prst="rect">
            <a:avLst/>
          </a:prstGeom>
          <a:noFill/>
          <a:ln>
            <a:noFill/>
          </a:ln>
        </p:spPr>
        <p:txBody>
          <a:bodyPr lIns="90000" tIns="45000" rIns="90000" bIns="45000"/>
          <a:lstStyle/>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หากคำขอที่อยู่นอกความรับผิดชอบในการทำงานปกติของคุณคุณควร </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a:p>
            <a:pPr fontAlgn="auto">
              <a:spcBef>
                <a:spcPts val="0"/>
              </a:spcBef>
              <a:spcAft>
                <a:spcPts val="0"/>
              </a:spcAft>
              <a:buClr>
                <a:schemeClr val="accent1">
                  <a:lumMod val="75000"/>
                </a:schemeClr>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บันทึกและยืนยันคำขอ</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1">
                  <a:lumMod val="75000"/>
                </a:schemeClr>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ผ่านรายละเอียดเกี่ยวกับบุคคลที่เกี่ยวข้องสำหรับพวกเขาที่จะดำเนินการ</a:t>
            </a:r>
            <a:endParaRPr sz="3200" dirty="0">
              <a:latin typeface="IrisUPC" pitchFamily="34" charset="-34"/>
              <a:ea typeface="+mn-ea"/>
              <a:cs typeface="IrisUPC" pitchFamily="34" charset="-34"/>
            </a:endParaRPr>
          </a:p>
          <a:p>
            <a:pPr fontAlgn="auto">
              <a:spcBef>
                <a:spcPts val="0"/>
              </a:spcBef>
              <a:spcAft>
                <a:spcPts val="0"/>
              </a:spcAft>
              <a:buClr>
                <a:schemeClr val="accent1">
                  <a:lumMod val="75000"/>
                </a:schemeClr>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ไม่เคยบอกผู้เข้าพักจะติดต่อแผนกอื่น</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p:txBody>
      </p:sp>
      <p:sp>
        <p:nvSpPr>
          <p:cNvPr id="5427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45F7C64E-FD9D-4592-A7B0-0B8EDB39628F}" type="slidenum">
              <a:rPr lang="en-US" sz="1000">
                <a:solidFill>
                  <a:srgbClr val="394352"/>
                </a:solidFill>
                <a:cs typeface="DejaVu Sans"/>
              </a:rPr>
              <a:pPr algn="r"/>
              <a:t>45</a:t>
            </a:fld>
            <a:endParaRPr lang="th-TH">
              <a:cs typeface="DejaVu Sans"/>
            </a:endParaRPr>
          </a:p>
        </p:txBody>
      </p:sp>
      <p:pic>
        <p:nvPicPr>
          <p:cNvPr id="54277" name="Picture 361"/>
          <p:cNvPicPr>
            <a:picLocks noChangeAspect="1" noChangeArrowheads="1"/>
          </p:cNvPicPr>
          <p:nvPr/>
        </p:nvPicPr>
        <p:blipFill>
          <a:blip r:embed="rId3" cstate="print"/>
          <a:srcRect/>
          <a:stretch>
            <a:fillRect/>
          </a:stretch>
        </p:blipFill>
        <p:spPr bwMode="auto">
          <a:xfrm>
            <a:off x="3419475" y="4581525"/>
            <a:ext cx="2257425" cy="16637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529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ค้นหาและรายการที่จะส่งมอบห้องพัก</a:t>
            </a:r>
            <a:endParaRPr lang="th-TH">
              <a:latin typeface="IrisUPC" pitchFamily="34" charset="-34"/>
              <a:ea typeface="TH Sarabun New" pitchFamily="34" charset="-34"/>
              <a:cs typeface="IrisUPC" pitchFamily="34" charset="-34"/>
            </a:endParaRPr>
          </a:p>
        </p:txBody>
      </p:sp>
      <p:sp>
        <p:nvSpPr>
          <p:cNvPr id="55299" name="CustomShape 2"/>
          <p:cNvSpPr>
            <a:spLocks noChangeArrowheads="1"/>
          </p:cNvSpPr>
          <p:nvPr/>
        </p:nvSpPr>
        <p:spPr bwMode="auto">
          <a:xfrm>
            <a:off x="611188" y="1557338"/>
            <a:ext cx="7747000" cy="1657350"/>
          </a:xfrm>
          <a:prstGeom prst="rect">
            <a:avLst/>
          </a:prstGeom>
          <a:noFill/>
          <a:ln w="9525">
            <a:noFill/>
            <a:miter lim="800000"/>
            <a:headEnd/>
            <a:tailEnd/>
          </a:ln>
        </p:spPr>
        <p:txBody>
          <a:bodyPr lIns="90000" tIns="45000" rIns="90000" bIns="45000"/>
          <a:lstStyle/>
          <a:p>
            <a:r>
              <a:rPr lang="th-TH" sz="3200" i="1">
                <a:solidFill>
                  <a:srgbClr val="000000"/>
                </a:solidFill>
                <a:latin typeface="IrisUPC" pitchFamily="34" charset="-34"/>
                <a:ea typeface="TH Sarabun New" pitchFamily="34" charset="-34"/>
                <a:cs typeface="IrisUPC" pitchFamily="34" charset="-34"/>
              </a:rPr>
              <a:t>การดำเนินการตามคำขอ</a:t>
            </a:r>
            <a:endParaRPr lang="th-TH" sz="3200" i="1">
              <a:latin typeface="IrisUPC" pitchFamily="34" charset="-34"/>
              <a:ea typeface="TH Sarabun New" pitchFamily="34" charset="-34"/>
              <a:cs typeface="IrisUPC" pitchFamily="34" charset="-34"/>
            </a:endParaRPr>
          </a:p>
          <a:p>
            <a:r>
              <a:rPr lang="th-TH" sz="3200">
                <a:solidFill>
                  <a:srgbClr val="000000"/>
                </a:solidFill>
                <a:latin typeface="IrisUPC" pitchFamily="34" charset="-34"/>
                <a:ea typeface="TH Sarabun New" pitchFamily="34" charset="-34"/>
                <a:cs typeface="IrisUPC" pitchFamily="34" charset="-34"/>
              </a:rPr>
              <a:t>เมื่อได้รับการร้องขอคุณทันทีต้องขอออกรายการหรืออุปกรณ์ที่จำเป็นในการดำเนินการตามคำขอภายในระยะเวลาที่ตกลงกันไว้</a:t>
            </a:r>
            <a:r>
              <a:rPr lang="en-US" sz="3200">
                <a:solidFill>
                  <a:srgbClr val="000000"/>
                </a:solidFill>
                <a:latin typeface="IrisUPC" pitchFamily="34" charset="-34"/>
                <a:ea typeface="TH Sarabun New" pitchFamily="34" charset="-34"/>
                <a:cs typeface="IrisUPC" pitchFamily="34" charset="-34"/>
              </a:rPr>
              <a:t>. </a:t>
            </a:r>
            <a:endParaRPr lang="th-TH" sz="3200">
              <a:latin typeface="IrisUPC" pitchFamily="34" charset="-34"/>
              <a:cs typeface="IrisUPC" pitchFamily="34" charset="-34"/>
            </a:endParaRPr>
          </a:p>
        </p:txBody>
      </p:sp>
      <p:sp>
        <p:nvSpPr>
          <p:cNvPr id="5530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9BF0E737-8C5C-4D2D-955D-8B2F4F6D3EC7}" type="slidenum">
              <a:rPr lang="en-US" sz="1000">
                <a:solidFill>
                  <a:srgbClr val="394352"/>
                </a:solidFill>
                <a:cs typeface="DejaVu Sans"/>
              </a:rPr>
              <a:pPr algn="r"/>
              <a:t>46</a:t>
            </a:fld>
            <a:endParaRPr lang="th-TH">
              <a:cs typeface="DejaVu Sans"/>
            </a:endParaRPr>
          </a:p>
        </p:txBody>
      </p:sp>
      <p:pic>
        <p:nvPicPr>
          <p:cNvPr id="55301" name="Picture 365"/>
          <p:cNvPicPr>
            <a:picLocks noChangeAspect="1" noChangeArrowheads="1"/>
          </p:cNvPicPr>
          <p:nvPr/>
        </p:nvPicPr>
        <p:blipFill>
          <a:blip r:embed="rId3" cstate="print"/>
          <a:srcRect/>
          <a:stretch>
            <a:fillRect/>
          </a:stretch>
        </p:blipFill>
        <p:spPr bwMode="auto">
          <a:xfrm>
            <a:off x="3203575" y="3789363"/>
            <a:ext cx="2159000" cy="224313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632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ค้นหาและรายการที่จะส่งมอบห้องพัก</a:t>
            </a:r>
            <a:endParaRPr lang="th-TH" sz="3200">
              <a:latin typeface="IrisUPC" pitchFamily="34" charset="-34"/>
              <a:ea typeface="TH Sarabun New" pitchFamily="34" charset="-34"/>
              <a:cs typeface="IrisUPC" pitchFamily="34" charset="-34"/>
            </a:endParaRPr>
          </a:p>
        </p:txBody>
      </p:sp>
      <p:sp>
        <p:nvSpPr>
          <p:cNvPr id="368" name="CustomShape 2"/>
          <p:cNvSpPr/>
          <p:nvPr/>
        </p:nvSpPr>
        <p:spPr>
          <a:xfrm>
            <a:off x="611188" y="1700213"/>
            <a:ext cx="7466012" cy="2157412"/>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ผ่านการร้องขอ</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3">
                  <a:lumMod val="75000"/>
                </a:schemeClr>
              </a:buClr>
              <a:buFont typeface="Wingdings 2" charset="2"/>
              <a:buChar char=""/>
              <a:defRPr/>
            </a:pPr>
            <a:r>
              <a:rPr lang="th-TH" sz="3200" b="1" dirty="0">
                <a:solidFill>
                  <a:srgbClr val="000000"/>
                </a:solidFill>
                <a:latin typeface="IrisUPC" pitchFamily="34" charset="-34"/>
                <a:ea typeface="TH Sarabun New"/>
                <a:cs typeface="IrisUPC" pitchFamily="34" charset="-34"/>
              </a:rPr>
              <a:t> ส่งรายละเอียดที่เกี่ยวข้องทั้งหมดที่รวมถึงหมายเลขชื่อและห้องพักของแขก</a:t>
            </a:r>
            <a:endParaRPr sz="3200" dirty="0">
              <a:latin typeface="IrisUPC" pitchFamily="34" charset="-34"/>
              <a:ea typeface="+mn-ea"/>
              <a:cs typeface="IrisUPC" pitchFamily="34" charset="-34"/>
            </a:endParaRPr>
          </a:p>
          <a:p>
            <a:pPr fontAlgn="auto">
              <a:spcBef>
                <a:spcPts val="0"/>
              </a:spcBef>
              <a:spcAft>
                <a:spcPts val="0"/>
              </a:spcAft>
              <a:buClr>
                <a:schemeClr val="accent3">
                  <a:lumMod val="75000"/>
                </a:schemeClr>
              </a:buClr>
              <a:buFont typeface="Wingdings 2" charset="2"/>
              <a:buChar char=""/>
              <a:defRPr/>
            </a:pPr>
            <a:r>
              <a:rPr lang="th-TH" sz="3200" b="1" dirty="0">
                <a:solidFill>
                  <a:srgbClr val="000000"/>
                </a:solidFill>
                <a:latin typeface="IrisUPC" pitchFamily="34" charset="-34"/>
                <a:ea typeface="TH Sarabun New"/>
                <a:cs typeface="IrisUPC" pitchFamily="34" charset="-34"/>
              </a:rPr>
              <a:t> ข้อมูลใดก็ได้ตกลงกันว่าจะได้รับกับผู้เข้าพัก</a:t>
            </a:r>
            <a:r>
              <a:rPr lang="en-US" sz="3200" b="1"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p:txBody>
      </p:sp>
      <p:sp>
        <p:nvSpPr>
          <p:cNvPr id="5632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06CFA68-1A86-4CB1-AE95-83D882B73632}" type="slidenum">
              <a:rPr lang="en-US" sz="1000">
                <a:solidFill>
                  <a:srgbClr val="394352"/>
                </a:solidFill>
                <a:cs typeface="DejaVu Sans"/>
              </a:rPr>
              <a:pPr algn="r"/>
              <a:t>47</a:t>
            </a:fld>
            <a:endParaRPr lang="th-TH">
              <a:cs typeface="DejaVu Sans"/>
            </a:endParaRPr>
          </a:p>
        </p:txBody>
      </p:sp>
      <p:pic>
        <p:nvPicPr>
          <p:cNvPr id="56325" name="Picture 369"/>
          <p:cNvPicPr>
            <a:picLocks noChangeAspect="1" noChangeArrowheads="1"/>
          </p:cNvPicPr>
          <p:nvPr/>
        </p:nvPicPr>
        <p:blipFill>
          <a:blip r:embed="rId3" cstate="print"/>
          <a:srcRect/>
          <a:stretch>
            <a:fillRect/>
          </a:stretch>
        </p:blipFill>
        <p:spPr bwMode="auto">
          <a:xfrm>
            <a:off x="6516688" y="4292600"/>
            <a:ext cx="1798637" cy="196691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734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ค้นหาและรายการที่จะส่งมอบห้องพัก</a:t>
            </a:r>
            <a:endParaRPr lang="th-TH" sz="3200">
              <a:latin typeface="IrisUPC" pitchFamily="34" charset="-34"/>
              <a:ea typeface="TH Sarabun New" pitchFamily="34" charset="-34"/>
              <a:cs typeface="IrisUPC" pitchFamily="34" charset="-34"/>
            </a:endParaRPr>
          </a:p>
        </p:txBody>
      </p:sp>
      <p:sp>
        <p:nvSpPr>
          <p:cNvPr id="372" name="CustomShape 2"/>
          <p:cNvSpPr/>
          <p:nvPr/>
        </p:nvSpPr>
        <p:spPr>
          <a:xfrm>
            <a:off x="611188" y="1557338"/>
            <a:ext cx="7818437" cy="4524375"/>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การร้องขอสำหรับข้อมูล</a:t>
            </a:r>
            <a:endParaRPr sz="3200" dirty="0">
              <a:latin typeface="IrisUPC" pitchFamily="34" charset="-34"/>
              <a:ea typeface="+mn-ea"/>
              <a:cs typeface="IrisUPC" pitchFamily="34" charset="-34"/>
            </a:endParaRPr>
          </a:p>
          <a:p>
            <a:pPr fontAlgn="auto">
              <a:spcBef>
                <a:spcPts val="0"/>
              </a:spcBef>
              <a:spcAft>
                <a:spcPts val="0"/>
              </a:spcAft>
              <a:buClr>
                <a:schemeClr val="accent3">
                  <a:lumMod val="75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 ข้อมูลเกี่ยวกับผลิตภัณฑ์และบริการที่นำเสนอโดยสถานประกอบการ</a:t>
            </a:r>
            <a:endParaRPr sz="3200" dirty="0">
              <a:latin typeface="IrisUPC" pitchFamily="34" charset="-34"/>
              <a:ea typeface="+mn-ea"/>
              <a:cs typeface="IrisUPC" pitchFamily="34" charset="-34"/>
            </a:endParaRPr>
          </a:p>
          <a:p>
            <a:pPr fontAlgn="auto">
              <a:spcBef>
                <a:spcPts val="0"/>
              </a:spcBef>
              <a:spcAft>
                <a:spcPts val="0"/>
              </a:spcAft>
              <a:buClr>
                <a:schemeClr val="accent3">
                  <a:lumMod val="75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 อุปกรณ์ประเภทต่างๆของทำงานอย่างไร</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3">
                  <a:lumMod val="75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 ขอข้อมูลเกี่ยวกับการบริการท้องถิ่นสถานที่ท่องเที่ยว, การขนส่ง, </a:t>
            </a:r>
            <a:r>
              <a:rPr lang="th-TH" sz="3200" dirty="0">
                <a:solidFill>
                  <a:srgbClr val="000000"/>
                </a:solidFill>
                <a:latin typeface="IrisUPC" pitchFamily="34" charset="-34"/>
                <a:ea typeface="TH Sarabun New"/>
                <a:cs typeface="IrisUPC" pitchFamily="34" charset="-34"/>
              </a:rPr>
              <a:t>ช๊อป</a:t>
            </a:r>
            <a:r>
              <a:rPr lang="th-TH" sz="3200" dirty="0">
                <a:solidFill>
                  <a:srgbClr val="000000"/>
                </a:solidFill>
                <a:latin typeface="IrisUPC" pitchFamily="34" charset="-34"/>
                <a:ea typeface="TH Sarabun New"/>
                <a:cs typeface="IrisUPC" pitchFamily="34" charset="-34"/>
              </a:rPr>
              <a:t>ปิ้ง, บันเทิง, บาร์, สถานที่กิน</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p:txBody>
      </p:sp>
      <p:sp>
        <p:nvSpPr>
          <p:cNvPr id="5734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4796E83B-2AF2-467B-B5D9-43BBFA982105}" type="slidenum">
              <a:rPr lang="en-US" sz="1000">
                <a:solidFill>
                  <a:srgbClr val="394352"/>
                </a:solidFill>
                <a:cs typeface="DejaVu Sans"/>
              </a:rPr>
              <a:pPr algn="r"/>
              <a:t>48</a:t>
            </a:fld>
            <a:endParaRPr lang="th-TH">
              <a:cs typeface="DejaVu Sans"/>
            </a:endParaRPr>
          </a:p>
        </p:txBody>
      </p:sp>
      <p:pic>
        <p:nvPicPr>
          <p:cNvPr id="57349" name="Picture 373"/>
          <p:cNvPicPr>
            <a:picLocks noChangeAspect="1" noChangeArrowheads="1"/>
          </p:cNvPicPr>
          <p:nvPr/>
        </p:nvPicPr>
        <p:blipFill>
          <a:blip r:embed="rId3" cstate="print"/>
          <a:srcRect/>
          <a:stretch>
            <a:fillRect/>
          </a:stretch>
        </p:blipFill>
        <p:spPr bwMode="auto">
          <a:xfrm>
            <a:off x="7308850" y="4508500"/>
            <a:ext cx="1455738" cy="17557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837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ตั้งค่าอุปกรณ์ในห้องพัก</a:t>
            </a:r>
            <a:endParaRPr lang="th-TH">
              <a:latin typeface="IrisUPC" pitchFamily="34" charset="-34"/>
              <a:ea typeface="TH Sarabun New" pitchFamily="34" charset="-34"/>
              <a:cs typeface="IrisUPC" pitchFamily="34" charset="-34"/>
            </a:endParaRPr>
          </a:p>
        </p:txBody>
      </p:sp>
      <p:sp>
        <p:nvSpPr>
          <p:cNvPr id="58371" name="CustomShape 2"/>
          <p:cNvSpPr>
            <a:spLocks noChangeArrowheads="1"/>
          </p:cNvSpPr>
          <p:nvPr/>
        </p:nvSpPr>
        <p:spPr bwMode="auto">
          <a:xfrm>
            <a:off x="1071563" y="1557338"/>
            <a:ext cx="7143750" cy="2300287"/>
          </a:xfrm>
          <a:prstGeom prst="rect">
            <a:avLst/>
          </a:prstGeom>
          <a:noFill/>
          <a:ln w="9525">
            <a:noFill/>
            <a:miter lim="800000"/>
            <a:headEnd/>
            <a:tailEnd/>
          </a:ln>
        </p:spPr>
        <p:txBody>
          <a:bodyPr lIns="90000" tIns="45000" rIns="90000" bIns="45000"/>
          <a:lstStyle/>
          <a:p>
            <a:pPr marL="358775" indent="-358775">
              <a:buClr>
                <a:schemeClr val="accent3">
                  <a:lumMod val="75000"/>
                </a:schemeClr>
              </a:buClr>
              <a:buFont typeface="Wingdings 2" pitchFamily="18" charset="2"/>
              <a:buChar char=""/>
            </a:pPr>
            <a:r>
              <a:rPr lang="th-TH" sz="3200" dirty="0">
                <a:solidFill>
                  <a:srgbClr val="000000"/>
                </a:solidFill>
                <a:latin typeface="IrisUPC" pitchFamily="34" charset="-34"/>
                <a:ea typeface="TH Sarabun New" pitchFamily="34" charset="-34"/>
                <a:cs typeface="IrisUPC" pitchFamily="34" charset="-34"/>
              </a:rPr>
              <a:t>จากเวลาที่แผนกแม่บ้านอาจถูกขอให้ช่วยตั้งค่ารายการที่ต้องการโดยผู้เข้าพัก</a:t>
            </a:r>
            <a:r>
              <a:rPr lang="en-US" sz="3200" dirty="0">
                <a:solidFill>
                  <a:srgbClr val="000000"/>
                </a:solidFill>
                <a:latin typeface="IrisUPC" pitchFamily="34" charset="-34"/>
                <a:ea typeface="TH Sarabun New" pitchFamily="34" charset="-34"/>
                <a:cs typeface="IrisUPC" pitchFamily="34" charset="-34"/>
              </a:rPr>
              <a:t>. </a:t>
            </a:r>
            <a:endParaRPr lang="th-TH" sz="3200" dirty="0">
              <a:latin typeface="IrisUPC" pitchFamily="34" charset="-34"/>
              <a:ea typeface="TH Sarabun New" pitchFamily="34" charset="-34"/>
              <a:cs typeface="IrisUPC" pitchFamily="34" charset="-34"/>
            </a:endParaRPr>
          </a:p>
          <a:p>
            <a:pPr marL="358775" indent="-358775">
              <a:buClr>
                <a:schemeClr val="accent3">
                  <a:lumMod val="75000"/>
                </a:schemeClr>
              </a:buClr>
              <a:buFont typeface="Wingdings 2" pitchFamily="18" charset="2"/>
              <a:buChar char=""/>
            </a:pPr>
            <a:r>
              <a:rPr lang="th-TH" sz="3200" dirty="0">
                <a:solidFill>
                  <a:srgbClr val="000000"/>
                </a:solidFill>
                <a:latin typeface="IrisUPC" pitchFamily="34" charset="-34"/>
                <a:ea typeface="TH Sarabun New" pitchFamily="34" charset="-34"/>
                <a:cs typeface="IrisUPC" pitchFamily="34" charset="-34"/>
              </a:rPr>
              <a:t>การร้องขอเหล่านี้จะต้องอาศัยให้เร็วที่สุดเท่าที่เป็นไปได้เพราะเมื่อมีการร้องขอดังกล่าวจะทำแขกมักจะรอคอยที่จะใช้รายการ</a:t>
            </a:r>
            <a:r>
              <a:rPr lang="en-US" sz="3200"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cs typeface="IrisUPC" pitchFamily="34" charset="-34"/>
            </a:endParaRPr>
          </a:p>
        </p:txBody>
      </p:sp>
      <p:sp>
        <p:nvSpPr>
          <p:cNvPr id="5837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94179FA0-78C2-4807-9014-7E0CC8E0A547}" type="slidenum">
              <a:rPr lang="en-US" sz="1000">
                <a:solidFill>
                  <a:srgbClr val="394352"/>
                </a:solidFill>
                <a:cs typeface="DejaVu Sans"/>
              </a:rPr>
              <a:pPr algn="r"/>
              <a:t>49</a:t>
            </a:fld>
            <a:endParaRPr lang="th-TH">
              <a:cs typeface="DejaVu Sans"/>
            </a:endParaRPr>
          </a:p>
        </p:txBody>
      </p:sp>
      <p:pic>
        <p:nvPicPr>
          <p:cNvPr id="58373" name="Picture 377"/>
          <p:cNvPicPr>
            <a:picLocks noChangeAspect="1" noChangeArrowheads="1"/>
          </p:cNvPicPr>
          <p:nvPr/>
        </p:nvPicPr>
        <p:blipFill>
          <a:blip r:embed="rId3" cstate="print"/>
          <a:srcRect/>
          <a:stretch>
            <a:fillRect/>
          </a:stretch>
        </p:blipFill>
        <p:spPr bwMode="auto">
          <a:xfrm>
            <a:off x="3492500" y="4149725"/>
            <a:ext cx="2301875" cy="15398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9394"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การติดตั้งอุปกรณ์ในห้องพัก</a:t>
            </a:r>
            <a:endParaRPr lang="th-TH" sz="3200">
              <a:latin typeface="IrisUPC" pitchFamily="34" charset="-34"/>
              <a:ea typeface="TH Sarabun New" pitchFamily="34" charset="-34"/>
              <a:cs typeface="IrisUPC" pitchFamily="34" charset="-34"/>
            </a:endParaRPr>
          </a:p>
        </p:txBody>
      </p:sp>
      <p:sp>
        <p:nvSpPr>
          <p:cNvPr id="59395" name="CustomShape 2"/>
          <p:cNvSpPr>
            <a:spLocks noChangeArrowheads="1"/>
          </p:cNvSpPr>
          <p:nvPr/>
        </p:nvSpPr>
        <p:spPr bwMode="auto">
          <a:xfrm>
            <a:off x="611188" y="1557338"/>
            <a:ext cx="7466012" cy="4524375"/>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รายการสำหรับการตั้งค่า</a:t>
            </a:r>
            <a:endParaRPr lang="th-TH" sz="3200" dirty="0">
              <a:latin typeface="IrisUPC" pitchFamily="34" charset="-34"/>
              <a:ea typeface="TH Sarabun New" pitchFamily="34" charset="-34"/>
              <a:cs typeface="IrisUPC" pitchFamily="34" charset="-34"/>
            </a:endParaRPr>
          </a:p>
          <a:p>
            <a:pPr>
              <a:buClr>
                <a:schemeClr val="accent6">
                  <a:lumMod val="75000"/>
                </a:schemeClr>
              </a:buClr>
              <a:buFont typeface="Wingdings 2" pitchFamily="18" charset="2"/>
              <a:buChar char=""/>
            </a:pPr>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โต๊ะและเก้าอี้</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การเชื่อมต่ออินเทอร์เน็ต</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โทรทัศน์</a:t>
            </a:r>
            <a:r>
              <a:rPr lang="en-US" sz="3200" dirty="0">
                <a:solidFill>
                  <a:srgbClr val="000000"/>
                </a:solidFill>
                <a:latin typeface="IrisUPC" pitchFamily="34" charset="-34"/>
                <a:cs typeface="IrisUPC" pitchFamily="34" charset="-34"/>
              </a:rPr>
              <a:t> </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th-TH" sz="3200" dirty="0">
                <a:solidFill>
                  <a:srgbClr val="000000"/>
                </a:solidFill>
                <a:latin typeface="IrisUPC" pitchFamily="34" charset="-34"/>
                <a:cs typeface="IrisUPC" pitchFamily="34" charset="-34"/>
              </a:rPr>
              <a:t>เครื่องเล่นดีวีดี</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เครื่องฉาย</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เตียงเสริม</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en-US" sz="3200" dirty="0">
                <a:solidFill>
                  <a:srgbClr val="000000"/>
                </a:solidFill>
                <a:latin typeface="IrisUPC" pitchFamily="34" charset="-34"/>
                <a:cs typeface="IrisUPC" pitchFamily="34" charset="-34"/>
              </a:rPr>
              <a:t> Portable cot.</a:t>
            </a:r>
            <a:endParaRPr lang="th-TH" sz="3200" dirty="0">
              <a:latin typeface="IrisUPC" pitchFamily="34" charset="-34"/>
              <a:cs typeface="IrisUPC" pitchFamily="34" charset="-34"/>
            </a:endParaRPr>
          </a:p>
        </p:txBody>
      </p:sp>
      <p:sp>
        <p:nvSpPr>
          <p:cNvPr id="5939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DE7C40C-9CB5-41EF-9504-34549ACC5EEF}" type="slidenum">
              <a:rPr lang="en-US" sz="1000">
                <a:solidFill>
                  <a:srgbClr val="394352"/>
                </a:solidFill>
                <a:cs typeface="DejaVu Sans"/>
              </a:rPr>
              <a:pPr algn="r"/>
              <a:t>50</a:t>
            </a:fld>
            <a:endParaRPr lang="th-TH">
              <a:cs typeface="DejaVu Sans"/>
            </a:endParaRPr>
          </a:p>
        </p:txBody>
      </p:sp>
      <p:pic>
        <p:nvPicPr>
          <p:cNvPr id="59397" name="Picture 381"/>
          <p:cNvPicPr>
            <a:picLocks noChangeAspect="1" noChangeArrowheads="1"/>
          </p:cNvPicPr>
          <p:nvPr/>
        </p:nvPicPr>
        <p:blipFill>
          <a:blip r:embed="rId3" cstate="print"/>
          <a:srcRect/>
          <a:stretch>
            <a:fillRect/>
          </a:stretch>
        </p:blipFill>
        <p:spPr bwMode="auto">
          <a:xfrm>
            <a:off x="5148263" y="2781300"/>
            <a:ext cx="1798637" cy="224948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041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ติดตั้งอุปกรณ์ในห้องพัก</a:t>
            </a:r>
            <a:endParaRPr lang="th-TH" sz="3200">
              <a:latin typeface="IrisUPC" pitchFamily="34" charset="-34"/>
              <a:ea typeface="TH Sarabun New" pitchFamily="34" charset="-34"/>
              <a:cs typeface="IrisUPC" pitchFamily="34" charset="-34"/>
            </a:endParaRPr>
          </a:p>
        </p:txBody>
      </p:sp>
      <p:sp>
        <p:nvSpPr>
          <p:cNvPr id="60419" name="CustomShape 2"/>
          <p:cNvSpPr>
            <a:spLocks noChangeArrowheads="1"/>
          </p:cNvSpPr>
          <p:nvPr/>
        </p:nvSpPr>
        <p:spPr bwMode="auto">
          <a:xfrm>
            <a:off x="928688" y="1557338"/>
            <a:ext cx="6643687" cy="3514725"/>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ในห้องประชุม</a:t>
            </a:r>
            <a:endParaRPr lang="th-TH" sz="3200" dirty="0">
              <a:latin typeface="IrisUPC" pitchFamily="34" charset="-34"/>
              <a:ea typeface="TH Sarabun New" pitchFamily="34" charset="-34"/>
              <a:cs typeface="IrisUPC" pitchFamily="34" charset="-34"/>
            </a:endParaRPr>
          </a:p>
          <a:p>
            <a:r>
              <a:rPr lang="th-TH" sz="3200" b="1" dirty="0">
                <a:solidFill>
                  <a:srgbClr val="000000"/>
                </a:solidFill>
                <a:latin typeface="IrisUPC" pitchFamily="34" charset="-34"/>
                <a:ea typeface="TH Sarabun New" pitchFamily="34" charset="-34"/>
                <a:cs typeface="IrisUPC" pitchFamily="34" charset="-34"/>
              </a:rPr>
              <a:t>ห้องพักบางครั้งได้รับการว่าจ้างโดยบริษัท เพื่อวัตถุประสงค์ทางธุรกิจที่จะ </a:t>
            </a:r>
            <a:r>
              <a:rPr lang="en-US" sz="3200" b="1"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th-TH" sz="3200" dirty="0">
                <a:solidFill>
                  <a:srgbClr val="000000"/>
                </a:solidFill>
                <a:latin typeface="IrisUPC" pitchFamily="34" charset="-34"/>
                <a:cs typeface="IrisUPC" pitchFamily="34" charset="-34"/>
              </a:rPr>
              <a:t> การจัดประชุมเล็ก</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การนำเสนองาน</a:t>
            </a:r>
            <a:endParaRPr lang="th-TH" sz="3200" dirty="0">
              <a:latin typeface="IrisUPC" pitchFamily="34" charset="-34"/>
              <a:cs typeface="IrisUPC" pitchFamily="34" charset="-34"/>
            </a:endParaRPr>
          </a:p>
          <a:p>
            <a:pPr>
              <a:buClr>
                <a:schemeClr val="accent6">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การแสดงสินค้า</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6042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DA47827-7293-45AD-B480-37007A0FAD53}" type="slidenum">
              <a:rPr lang="en-US" sz="1000">
                <a:solidFill>
                  <a:srgbClr val="394352"/>
                </a:solidFill>
                <a:cs typeface="DejaVu Sans"/>
              </a:rPr>
              <a:pPr algn="r"/>
              <a:t>51</a:t>
            </a:fld>
            <a:endParaRPr lang="th-TH">
              <a:cs typeface="DejaVu Sans"/>
            </a:endParaRPr>
          </a:p>
        </p:txBody>
      </p:sp>
      <p:pic>
        <p:nvPicPr>
          <p:cNvPr id="60421" name="Picture 385"/>
          <p:cNvPicPr>
            <a:picLocks noChangeAspect="1" noChangeArrowheads="1"/>
          </p:cNvPicPr>
          <p:nvPr/>
        </p:nvPicPr>
        <p:blipFill>
          <a:blip r:embed="rId3" cstate="print"/>
          <a:srcRect/>
          <a:stretch>
            <a:fillRect/>
          </a:stretch>
        </p:blipFill>
        <p:spPr bwMode="auto">
          <a:xfrm>
            <a:off x="5003800" y="3213100"/>
            <a:ext cx="2276475" cy="227488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144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ตั้งค่าอุปกรณ์ในห้องพัก</a:t>
            </a:r>
            <a:endParaRPr lang="th-TH" sz="3200">
              <a:latin typeface="IrisUPC" pitchFamily="34" charset="-34"/>
              <a:ea typeface="TH Sarabun New" pitchFamily="34" charset="-34"/>
              <a:cs typeface="IrisUPC" pitchFamily="34" charset="-34"/>
            </a:endParaRPr>
          </a:p>
        </p:txBody>
      </p:sp>
      <p:sp>
        <p:nvSpPr>
          <p:cNvPr id="388" name="CustomShape 2"/>
          <p:cNvSpPr/>
          <p:nvPr/>
        </p:nvSpPr>
        <p:spPr>
          <a:xfrm>
            <a:off x="611188" y="1557338"/>
            <a:ext cx="5818187" cy="4524375"/>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ผู้สูงอายุ</a:t>
            </a:r>
            <a:endParaRPr sz="3200" dirty="0">
              <a:latin typeface="IrisUPC" pitchFamily="34" charset="-34"/>
              <a:ea typeface="+mn-ea"/>
              <a:cs typeface="IrisUPC" pitchFamily="34" charset="-34"/>
            </a:endParaRPr>
          </a:p>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พวกเขาจะขอความช่วยเหลือจากคุณ ในการกรณีปกติ</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a:p>
            <a:pPr fontAlgn="auto">
              <a:spcBef>
                <a:spcPts val="0"/>
              </a:spcBef>
              <a:spcAft>
                <a:spcPts val="0"/>
              </a:spcAft>
              <a:buClr>
                <a:schemeClr val="accent2">
                  <a:lumMod val="60000"/>
                  <a:lumOff val="40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 การทำความเข้าใจเกี่ยวกับเทคโนโลยีในห้องพัก</a:t>
            </a:r>
            <a:endParaRPr sz="3200" dirty="0">
              <a:latin typeface="IrisUPC" pitchFamily="34" charset="-34"/>
              <a:ea typeface="+mn-ea"/>
              <a:cs typeface="IrisUPC" pitchFamily="34" charset="-34"/>
            </a:endParaRPr>
          </a:p>
          <a:p>
            <a:pPr fontAlgn="auto">
              <a:spcBef>
                <a:spcPts val="0"/>
              </a:spcBef>
              <a:spcAft>
                <a:spcPts val="0"/>
              </a:spcAft>
              <a:buClr>
                <a:schemeClr val="accent2">
                  <a:lumMod val="60000"/>
                  <a:lumOff val="40000"/>
                </a:schemeClr>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ย้ายสิ่งของที่มีน้ำหนัก</a:t>
            </a:r>
            <a:endParaRPr sz="3200" dirty="0">
              <a:latin typeface="IrisUPC" pitchFamily="34" charset="-34"/>
              <a:ea typeface="+mn-ea"/>
              <a:cs typeface="IrisUPC" pitchFamily="34" charset="-34"/>
            </a:endParaRPr>
          </a:p>
          <a:p>
            <a:pPr fontAlgn="auto">
              <a:spcBef>
                <a:spcPts val="0"/>
              </a:spcBef>
              <a:spcAft>
                <a:spcPts val="0"/>
              </a:spcAft>
              <a:buClr>
                <a:schemeClr val="accent2">
                  <a:lumMod val="60000"/>
                  <a:lumOff val="40000"/>
                </a:schemeClr>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การยกกระเป๋าหรือสิ่งของลงจากที่สูง</a:t>
            </a:r>
            <a:endParaRPr sz="3200" dirty="0">
              <a:latin typeface="IrisUPC" pitchFamily="34" charset="-34"/>
              <a:ea typeface="+mn-ea"/>
              <a:cs typeface="IrisUPC" pitchFamily="34" charset="-34"/>
            </a:endParaRPr>
          </a:p>
          <a:p>
            <a:pPr fontAlgn="auto">
              <a:spcBef>
                <a:spcPts val="0"/>
              </a:spcBef>
              <a:spcAft>
                <a:spcPts val="0"/>
              </a:spcAft>
              <a:buClr>
                <a:schemeClr val="accent2">
                  <a:lumMod val="60000"/>
                  <a:lumOff val="40000"/>
                </a:schemeClr>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สิ่งของต่างๆที่หล่นบนพื้น</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2">
                  <a:lumMod val="60000"/>
                  <a:lumOff val="40000"/>
                </a:schemeClr>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การขนย้ายสิ่งของต่างๆ ด้วยเพื่อการอำนวยความสะดวกในการเคลื่อนย้านไปในสถานที่ต่างๆ</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p:txBody>
      </p:sp>
      <p:sp>
        <p:nvSpPr>
          <p:cNvPr id="6144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A599B9BA-76FB-4F2F-8DA3-C1AFFD6857FD}" type="slidenum">
              <a:rPr lang="en-US" sz="1000">
                <a:solidFill>
                  <a:srgbClr val="394352"/>
                </a:solidFill>
                <a:cs typeface="DejaVu Sans"/>
              </a:rPr>
              <a:pPr algn="r"/>
              <a:t>52</a:t>
            </a:fld>
            <a:endParaRPr lang="th-TH">
              <a:cs typeface="DejaVu Sans"/>
            </a:endParaRPr>
          </a:p>
        </p:txBody>
      </p:sp>
      <p:pic>
        <p:nvPicPr>
          <p:cNvPr id="61445" name="Picture 389"/>
          <p:cNvPicPr>
            <a:picLocks noChangeAspect="1" noChangeArrowheads="1"/>
          </p:cNvPicPr>
          <p:nvPr/>
        </p:nvPicPr>
        <p:blipFill>
          <a:blip r:embed="rId3" cstate="print"/>
          <a:srcRect/>
          <a:stretch>
            <a:fillRect/>
          </a:stretch>
        </p:blipFill>
        <p:spPr bwMode="auto">
          <a:xfrm>
            <a:off x="6588125" y="3573463"/>
            <a:ext cx="1655763" cy="223043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246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ติดตั้งอุปกรณ์ในห้องพัก</a:t>
            </a:r>
            <a:endParaRPr lang="th-TH" sz="3200">
              <a:latin typeface="IrisUPC" pitchFamily="34" charset="-34"/>
              <a:ea typeface="TH Sarabun New" pitchFamily="34" charset="-34"/>
              <a:cs typeface="IrisUPC" pitchFamily="34" charset="-34"/>
            </a:endParaRPr>
          </a:p>
        </p:txBody>
      </p:sp>
      <p:sp>
        <p:nvSpPr>
          <p:cNvPr id="62467" name="CustomShape 2"/>
          <p:cNvSpPr>
            <a:spLocks noChangeArrowheads="1"/>
          </p:cNvSpPr>
          <p:nvPr/>
        </p:nvSpPr>
        <p:spPr bwMode="auto">
          <a:xfrm>
            <a:off x="611188" y="1700213"/>
            <a:ext cx="6480175" cy="3157537"/>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เตียงเสริมและการคิดค่าใช้จ่ายที่เพิ่มขึ้น</a:t>
            </a:r>
            <a:endParaRPr lang="th-TH" sz="32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โปรดใช้ความระมัดระวัง เมื่อคุณยังไม่มีความชำนาญ เพื่อปฏิบัติก่อนที่จะทำหน้าแขก </a:t>
            </a:r>
            <a:endParaRPr lang="th-TH" sz="3200" dirty="0">
              <a:latin typeface="IrisUPC" pitchFamily="34" charset="-34"/>
              <a:cs typeface="IrisUPC" pitchFamily="34" charset="-34"/>
            </a:endParaRPr>
          </a:p>
          <a:p>
            <a:pPr>
              <a:buClr>
                <a:schemeClr val="accent3">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ทำตามคำแนะนำ</a:t>
            </a:r>
            <a:endParaRPr lang="th-TH" sz="3200" dirty="0">
              <a:latin typeface="IrisUPC" pitchFamily="34" charset="-34"/>
              <a:cs typeface="IrisUPC" pitchFamily="34" charset="-34"/>
            </a:endParaRPr>
          </a:p>
          <a:p>
            <a:pPr>
              <a:buClr>
                <a:schemeClr val="accent3">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อย่ารีบร้อน</a:t>
            </a:r>
            <a:endParaRPr lang="th-TH" sz="3200" dirty="0">
              <a:latin typeface="IrisUPC" pitchFamily="34" charset="-34"/>
              <a:cs typeface="IrisUPC" pitchFamily="34" charset="-34"/>
            </a:endParaRPr>
          </a:p>
          <a:p>
            <a:pPr>
              <a:buClr>
                <a:schemeClr val="accent3">
                  <a:lumMod val="75000"/>
                </a:schemeClr>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มีครูฝึก อยู่กับคุณ เมื่อคุณปฎิบัติในครั้งแรก</a:t>
            </a:r>
            <a:endParaRPr lang="th-TH" sz="3200" dirty="0">
              <a:latin typeface="IrisUPC" pitchFamily="34" charset="-34"/>
              <a:cs typeface="IrisUPC" pitchFamily="34" charset="-34"/>
            </a:endParaRPr>
          </a:p>
        </p:txBody>
      </p:sp>
      <p:sp>
        <p:nvSpPr>
          <p:cNvPr id="6246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2296A4C0-FCEA-48DA-BB88-23E8BF5FB89D}" type="slidenum">
              <a:rPr lang="en-US" sz="1000">
                <a:solidFill>
                  <a:srgbClr val="394352"/>
                </a:solidFill>
                <a:cs typeface="DejaVu Sans"/>
              </a:rPr>
              <a:pPr algn="r"/>
              <a:t>53</a:t>
            </a:fld>
            <a:endParaRPr lang="th-TH">
              <a:cs typeface="DejaVu Sans"/>
            </a:endParaRPr>
          </a:p>
        </p:txBody>
      </p:sp>
      <p:pic>
        <p:nvPicPr>
          <p:cNvPr id="62469" name="Picture 393"/>
          <p:cNvPicPr>
            <a:picLocks noChangeAspect="1" noChangeArrowheads="1"/>
          </p:cNvPicPr>
          <p:nvPr/>
        </p:nvPicPr>
        <p:blipFill>
          <a:blip r:embed="rId3" cstate="print"/>
          <a:srcRect/>
          <a:stretch>
            <a:fillRect/>
          </a:stretch>
        </p:blipFill>
        <p:spPr bwMode="auto">
          <a:xfrm>
            <a:off x="6372225" y="3789363"/>
            <a:ext cx="2230438" cy="2305050"/>
          </a:xfrm>
          <a:prstGeom prst="rect">
            <a:avLst/>
          </a:prstGeom>
          <a:noFill/>
          <a:ln w="190440">
            <a:solidFill>
              <a:srgbClr val="FFFFFF"/>
            </a:solid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3490" name="CustomShape 1"/>
          <p:cNvSpPr>
            <a:spLocks noChangeArrowheads="1"/>
          </p:cNvSpPr>
          <p:nvPr/>
        </p:nvSpPr>
        <p:spPr bwMode="auto">
          <a:xfrm>
            <a:off x="539750" y="188913"/>
            <a:ext cx="7466013" cy="1141412"/>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การยอมรับและการเรียกเก็บเงิน</a:t>
            </a:r>
            <a:endParaRPr lang="th-TH" sz="3200">
              <a:latin typeface="IrisUPC" pitchFamily="34" charset="-34"/>
              <a:ea typeface="TH Sarabun New" pitchFamily="34" charset="-34"/>
              <a:cs typeface="IrisUPC" pitchFamily="34" charset="-34"/>
            </a:endParaRPr>
          </a:p>
        </p:txBody>
      </p:sp>
      <p:sp>
        <p:nvSpPr>
          <p:cNvPr id="396" name="CustomShape 2"/>
          <p:cNvSpPr/>
          <p:nvPr/>
        </p:nvSpPr>
        <p:spPr>
          <a:xfrm>
            <a:off x="539750" y="1339850"/>
            <a:ext cx="7466013" cy="4525963"/>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เหตุผลหลักที่จะระบุเวลาในการเก็บรวบรวมสำหรับรายการเหล่านี้ </a:t>
            </a:r>
            <a:r>
              <a:rPr lang="en-US" sz="3200" b="1"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a:p>
            <a:pPr fontAlgn="auto">
              <a:spcBef>
                <a:spcPts val="0"/>
              </a:spcBef>
              <a:spcAft>
                <a:spcPts val="0"/>
              </a:spcAft>
              <a:buClr>
                <a:schemeClr val="tx2">
                  <a:lumMod val="60000"/>
                  <a:lumOff val="40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 เพื่อช่วยให้ผู้เข้าพักเพื่อให้สามารถวางแผนการเข้าพักกับเรา</a:t>
            </a:r>
            <a:endParaRPr sz="3200" dirty="0">
              <a:latin typeface="IrisUPC" pitchFamily="34" charset="-34"/>
              <a:ea typeface="+mn-ea"/>
              <a:cs typeface="IrisUPC" pitchFamily="34" charset="-34"/>
            </a:endParaRPr>
          </a:p>
          <a:p>
            <a:pPr marL="446088" indent="-446088" fontAlgn="auto">
              <a:spcBef>
                <a:spcPts val="0"/>
              </a:spcBef>
              <a:spcAft>
                <a:spcPts val="0"/>
              </a:spcAft>
              <a:buClr>
                <a:schemeClr val="tx2">
                  <a:lumMod val="60000"/>
                  <a:lumOff val="40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เพื่อ</a:t>
            </a:r>
            <a:r>
              <a:rPr lang="th-TH" sz="3200" dirty="0">
                <a:solidFill>
                  <a:srgbClr val="000000"/>
                </a:solidFill>
                <a:latin typeface="IrisUPC" pitchFamily="34" charset="-34"/>
                <a:ea typeface="TH Sarabun New"/>
                <a:cs typeface="IrisUPC" pitchFamily="34" charset="-34"/>
              </a:rPr>
              <a:t>ป้องกันไม่ให้สถานการณ์ที่ผู้เข้าพักอาจวางรายการในทางเดินด้านนอกประตูของพวกเขา</a:t>
            </a:r>
            <a:endParaRPr sz="3200" dirty="0">
              <a:latin typeface="IrisUPC" pitchFamily="34" charset="-34"/>
              <a:ea typeface="+mn-ea"/>
              <a:cs typeface="IrisUPC" pitchFamily="34" charset="-34"/>
            </a:endParaRPr>
          </a:p>
          <a:p>
            <a:pPr fontAlgn="auto">
              <a:spcBef>
                <a:spcPts val="0"/>
              </a:spcBef>
              <a:spcAft>
                <a:spcPts val="0"/>
              </a:spcAft>
              <a:buClr>
                <a:schemeClr val="tx2">
                  <a:lumMod val="60000"/>
                  <a:lumOff val="40000"/>
                </a:schemeClr>
              </a:buClr>
              <a:buFont typeface="Wingdings 2" charset="2"/>
              <a:buChar char=""/>
              <a:defRPr/>
            </a:pPr>
            <a:r>
              <a:rPr lang="en-US" sz="3200" b="1"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ลดโอกาสของความเสียหายให้กับรายการหรือถูกยกเลิก</a:t>
            </a:r>
            <a:endParaRPr sz="3200" dirty="0">
              <a:latin typeface="IrisUPC" pitchFamily="34" charset="-34"/>
              <a:ea typeface="+mn-ea"/>
              <a:cs typeface="IrisUPC" pitchFamily="34" charset="-34"/>
            </a:endParaRPr>
          </a:p>
          <a:p>
            <a:pPr fontAlgn="auto">
              <a:spcBef>
                <a:spcPts val="0"/>
              </a:spcBef>
              <a:spcAft>
                <a:spcPts val="0"/>
              </a:spcAft>
              <a:buClr>
                <a:schemeClr val="tx2">
                  <a:lumMod val="60000"/>
                  <a:lumOff val="40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 เพื่อการจัดการห้องพักให้เป็นไปตามต้องการก่อนที่จะเข้าพัก</a:t>
            </a:r>
            <a:endParaRPr sz="3200" dirty="0">
              <a:latin typeface="IrisUPC" pitchFamily="34" charset="-34"/>
              <a:ea typeface="+mn-ea"/>
              <a:cs typeface="IrisUPC" pitchFamily="34" charset="-34"/>
            </a:endParaRPr>
          </a:p>
          <a:p>
            <a:pPr fontAlgn="auto">
              <a:spcBef>
                <a:spcPts val="0"/>
              </a:spcBef>
              <a:spcAft>
                <a:spcPts val="0"/>
              </a:spcAft>
              <a:buClr>
                <a:schemeClr val="tx2">
                  <a:lumMod val="60000"/>
                  <a:lumOff val="40000"/>
                </a:schemeClr>
              </a:buClr>
              <a:buFont typeface="Wingdings 2" charset="2"/>
              <a:buChar char=""/>
              <a:defRPr/>
            </a:pPr>
            <a:r>
              <a:rPr lang="en-US" sz="3200" b="1"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เพื่อให้ห้องพักนั้นสามารถถูกจัดเตรียมเพื่อการใช้โดยบุคคลอื่น</a:t>
            </a:r>
            <a:r>
              <a:rPr lang="en-US" sz="3200" b="1"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p:txBody>
      </p:sp>
      <p:sp>
        <p:nvSpPr>
          <p:cNvPr id="6349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738C1696-F2B9-43AD-8402-B2B1356E5D2B}" type="slidenum">
              <a:rPr lang="en-US" sz="1000">
                <a:solidFill>
                  <a:srgbClr val="394352"/>
                </a:solidFill>
                <a:cs typeface="DejaVu Sans"/>
              </a:rPr>
              <a:pPr algn="r"/>
              <a:t>54</a:t>
            </a:fld>
            <a:endParaRPr lang="th-TH">
              <a:cs typeface="DejaVu Sans"/>
            </a:endParaRPr>
          </a:p>
        </p:txBody>
      </p:sp>
      <p:pic>
        <p:nvPicPr>
          <p:cNvPr id="63493" name="Picture 397"/>
          <p:cNvPicPr>
            <a:picLocks noChangeAspect="1" noChangeArrowheads="1"/>
          </p:cNvPicPr>
          <p:nvPr/>
        </p:nvPicPr>
        <p:blipFill>
          <a:blip r:embed="rId3" cstate="print"/>
          <a:srcRect/>
          <a:stretch>
            <a:fillRect/>
          </a:stretch>
        </p:blipFill>
        <p:spPr bwMode="auto">
          <a:xfrm>
            <a:off x="6732588" y="4581525"/>
            <a:ext cx="1223962" cy="166528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4514"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ยอมรับเวลาการเรียกเก็บเงิน</a:t>
            </a:r>
            <a:endParaRPr lang="th-TH">
              <a:latin typeface="IrisUPC" pitchFamily="34" charset="-34"/>
              <a:ea typeface="TH Sarabun New" pitchFamily="34" charset="-34"/>
              <a:cs typeface="IrisUPC" pitchFamily="34" charset="-34"/>
            </a:endParaRPr>
          </a:p>
        </p:txBody>
      </p:sp>
      <p:sp>
        <p:nvSpPr>
          <p:cNvPr id="400" name="CustomShape 2"/>
          <p:cNvSpPr/>
          <p:nvPr/>
        </p:nvSpPr>
        <p:spPr>
          <a:xfrm>
            <a:off x="611188" y="1557338"/>
            <a:ext cx="5818187" cy="4524375"/>
          </a:xfrm>
          <a:prstGeom prst="rect">
            <a:avLst/>
          </a:prstGeom>
          <a:noFill/>
          <a:ln>
            <a:noFill/>
          </a:ln>
        </p:spPr>
        <p:txBody>
          <a:bodyPr lIns="90000" tIns="45000" rIns="90000" bIns="45000"/>
          <a:lstStyle/>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การนำเข้าสู่ระบบเอกสาร</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4">
                  <a:lumMod val="60000"/>
                  <a:lumOff val="40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สถาน</a:t>
            </a:r>
            <a:r>
              <a:rPr lang="th-TH" sz="3200" dirty="0">
                <a:solidFill>
                  <a:srgbClr val="000000"/>
                </a:solidFill>
                <a:latin typeface="IrisUPC" pitchFamily="34" charset="-34"/>
                <a:ea typeface="TH Sarabun New"/>
                <a:cs typeface="IrisUPC" pitchFamily="34" charset="-34"/>
              </a:rPr>
              <a:t>ประกอบการบางแห่งจะมีสมุดบันทึกการบันทึกข้อมูลเกี่ยวกับเวลาและสถานที่รายการพิเศษที่ถูกส่งมาและเมื่อพวกเขาต้องมีการเก็บรวบรวมข้อมูล</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4">
                  <a:lumMod val="60000"/>
                  <a:lumOff val="40000"/>
                </a:schemeClr>
              </a:buClr>
              <a:buFont typeface="Wingdings 2" charset="2"/>
              <a:buChar char=""/>
              <a:defRPr/>
            </a:pPr>
            <a:r>
              <a:rPr lang="th-TH" sz="3200" dirty="0">
                <a:solidFill>
                  <a:srgbClr val="000000"/>
                </a:solidFill>
                <a:latin typeface="IrisUPC" pitchFamily="34" charset="-34"/>
                <a:ea typeface="TH Sarabun New"/>
                <a:cs typeface="IrisUPC" pitchFamily="34" charset="-34"/>
              </a:rPr>
              <a:t>สมุด</a:t>
            </a:r>
            <a:r>
              <a:rPr lang="th-TH" sz="3200" dirty="0">
                <a:solidFill>
                  <a:srgbClr val="000000"/>
                </a:solidFill>
                <a:latin typeface="IrisUPC" pitchFamily="34" charset="-34"/>
                <a:ea typeface="TH Sarabun New"/>
                <a:cs typeface="IrisUPC" pitchFamily="34" charset="-34"/>
              </a:rPr>
              <a:t>บันทึกช่วยในการติดตามสินทรัพย์และการทำให้แน่ใจว่าทุกห้องมีรายการที่จำเป็นของพวกเขา</a:t>
            </a:r>
            <a:r>
              <a:rPr lang="en-US" sz="3200" dirty="0">
                <a:solidFill>
                  <a:srgbClr val="000000"/>
                </a:solidFill>
                <a:latin typeface="IrisUPC" pitchFamily="34" charset="-34"/>
                <a:ea typeface="TH Sarabun New"/>
                <a:cs typeface="IrisUPC" pitchFamily="34" charset="-34"/>
              </a:rPr>
              <a:t>. </a:t>
            </a:r>
            <a:endParaRPr sz="3200" dirty="0">
              <a:latin typeface="IrisUPC" pitchFamily="34" charset="-34"/>
              <a:ea typeface="+mn-ea"/>
              <a:cs typeface="IrisUPC" pitchFamily="34" charset="-34"/>
            </a:endParaRPr>
          </a:p>
        </p:txBody>
      </p:sp>
      <p:sp>
        <p:nvSpPr>
          <p:cNvPr id="6451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43C13E9A-3A65-434A-8D02-E4D3330441A0}" type="slidenum">
              <a:rPr lang="en-US" sz="1000">
                <a:solidFill>
                  <a:srgbClr val="394352"/>
                </a:solidFill>
                <a:cs typeface="DejaVu Sans"/>
              </a:rPr>
              <a:pPr algn="r"/>
              <a:t>55</a:t>
            </a:fld>
            <a:endParaRPr lang="th-TH">
              <a:cs typeface="DejaVu Sans"/>
            </a:endParaRPr>
          </a:p>
        </p:txBody>
      </p:sp>
      <p:pic>
        <p:nvPicPr>
          <p:cNvPr id="64517" name="Picture 401"/>
          <p:cNvPicPr>
            <a:picLocks noChangeAspect="1" noChangeArrowheads="1"/>
          </p:cNvPicPr>
          <p:nvPr/>
        </p:nvPicPr>
        <p:blipFill>
          <a:blip r:embed="rId3" cstate="print"/>
          <a:srcRect/>
          <a:stretch>
            <a:fillRect/>
          </a:stretch>
        </p:blipFill>
        <p:spPr bwMode="auto">
          <a:xfrm>
            <a:off x="6661150" y="3284538"/>
            <a:ext cx="1965325" cy="19875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553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รายการเครื่องใช้และอุปกรณ์ที่ต้องนำออกจากห้องพัก</a:t>
            </a:r>
            <a:endParaRPr lang="th-TH">
              <a:latin typeface="IrisUPC" pitchFamily="34" charset="-34"/>
              <a:ea typeface="TH Sarabun New" pitchFamily="34" charset="-34"/>
              <a:cs typeface="IrisUPC" pitchFamily="34" charset="-34"/>
            </a:endParaRPr>
          </a:p>
        </p:txBody>
      </p:sp>
      <p:sp>
        <p:nvSpPr>
          <p:cNvPr id="65539" name="CustomShape 2"/>
          <p:cNvSpPr>
            <a:spLocks noChangeArrowheads="1"/>
          </p:cNvSpPr>
          <p:nvPr/>
        </p:nvSpPr>
        <p:spPr bwMode="auto">
          <a:xfrm>
            <a:off x="611188" y="1557338"/>
            <a:ext cx="7466012" cy="2443162"/>
          </a:xfrm>
          <a:prstGeom prst="rect">
            <a:avLst/>
          </a:prstGeom>
          <a:noFill/>
          <a:ln w="9525">
            <a:noFill/>
            <a:miter lim="800000"/>
            <a:headEnd/>
            <a:tailEnd/>
          </a:ln>
        </p:spPr>
        <p:txBody>
          <a:bodyPr lIns="90000" tIns="45000" rIns="90000" bIns="45000"/>
          <a:lstStyle/>
          <a:p>
            <a:r>
              <a:rPr lang="th-TH" sz="3200">
                <a:solidFill>
                  <a:srgbClr val="000000"/>
                </a:solidFill>
                <a:latin typeface="IrisUPC" pitchFamily="34" charset="-34"/>
                <a:ea typeface="TH Sarabun New" pitchFamily="34" charset="-34"/>
                <a:cs typeface="IrisUPC" pitchFamily="34" charset="-34"/>
              </a:rPr>
              <a:t>ขณะที่ส่วนใหญ่ของการร้องขอเกี่ยว ข้องกับรายการที่จะถูกนำไปยังห้องพักมีบางครั้งเมื่อมีการร้องขอเกี่ยวข้อง กับรายการที่จะถูกนำออกมาจากห้อง</a:t>
            </a:r>
            <a:r>
              <a:rPr lang="en-US" sz="3200">
                <a:solidFill>
                  <a:srgbClr val="000000"/>
                </a:solidFill>
                <a:latin typeface="IrisUPC" pitchFamily="34" charset="-34"/>
                <a:ea typeface="TH Sarabun New" pitchFamily="34" charset="-34"/>
                <a:cs typeface="IrisUPC" pitchFamily="34" charset="-34"/>
              </a:rPr>
              <a:t>.</a:t>
            </a:r>
            <a:endParaRPr lang="th-TH" sz="3200">
              <a:latin typeface="IrisUPC" pitchFamily="34" charset="-34"/>
              <a:ea typeface="TH Sarabun New" pitchFamily="34" charset="-34"/>
              <a:cs typeface="IrisUPC" pitchFamily="34" charset="-34"/>
            </a:endParaRPr>
          </a:p>
        </p:txBody>
      </p:sp>
      <p:sp>
        <p:nvSpPr>
          <p:cNvPr id="6554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06C13688-1586-4A8E-BCF6-A756CBFCD5BC}" type="slidenum">
              <a:rPr lang="en-US" sz="1000">
                <a:solidFill>
                  <a:srgbClr val="394352"/>
                </a:solidFill>
                <a:cs typeface="DejaVu Sans"/>
              </a:rPr>
              <a:pPr algn="r"/>
              <a:t>56</a:t>
            </a:fld>
            <a:endParaRPr lang="th-TH">
              <a:cs typeface="DejaVu Sans"/>
            </a:endParaRPr>
          </a:p>
        </p:txBody>
      </p:sp>
      <p:pic>
        <p:nvPicPr>
          <p:cNvPr id="65541" name="Picture 405"/>
          <p:cNvPicPr>
            <a:picLocks noChangeAspect="1" noChangeArrowheads="1"/>
          </p:cNvPicPr>
          <p:nvPr/>
        </p:nvPicPr>
        <p:blipFill>
          <a:blip r:embed="rId3" cstate="print"/>
          <a:srcRect/>
          <a:stretch>
            <a:fillRect/>
          </a:stretch>
        </p:blipFill>
        <p:spPr bwMode="auto">
          <a:xfrm>
            <a:off x="3492500" y="3357563"/>
            <a:ext cx="1720850" cy="257492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656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รายการเครื่องใช้และอุปกรณ์ที่ต้องนำออกจากห้องพัก</a:t>
            </a:r>
            <a:endParaRPr lang="th-TH">
              <a:latin typeface="IrisUPC" pitchFamily="34" charset="-34"/>
              <a:ea typeface="TH Sarabun New" pitchFamily="34" charset="-34"/>
              <a:cs typeface="IrisUPC" pitchFamily="34" charset="-34"/>
            </a:endParaRPr>
          </a:p>
        </p:txBody>
      </p:sp>
      <p:sp>
        <p:nvSpPr>
          <p:cNvPr id="408" name="CustomShape 2"/>
          <p:cNvSpPr/>
          <p:nvPr/>
        </p:nvSpPr>
        <p:spPr>
          <a:xfrm>
            <a:off x="701675" y="1557338"/>
            <a:ext cx="7799388" cy="4524375"/>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ประเภทรายการสำหรับเครื่องใช้ทั่วไป</a:t>
            </a:r>
            <a:endParaRPr sz="3200" dirty="0">
              <a:latin typeface="IrisUPC" pitchFamily="34" charset="-34"/>
              <a:ea typeface="+mn-ea"/>
              <a:cs typeface="IrisUPC" pitchFamily="34" charset="-34"/>
            </a:endParaRPr>
          </a:p>
          <a:p>
            <a:pPr fontAlgn="auto">
              <a:spcBef>
                <a:spcPts val="0"/>
              </a:spcBef>
              <a:spcAft>
                <a:spcPts val="0"/>
              </a:spcAft>
              <a:buClr>
                <a:schemeClr val="accent4">
                  <a:lumMod val="60000"/>
                  <a:lumOff val="40000"/>
                </a:schemeClr>
              </a:buClr>
              <a:buFont typeface="Wingdings 2"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ห้องพักรวมเฟอร์นิเจอร์ เครื่องใช้ หรือสิ่งอำนวยความสะดวกที่ไม่ได้ใช้</a:t>
            </a:r>
            <a:endParaRPr sz="3200" dirty="0">
              <a:latin typeface="IrisUPC" pitchFamily="34" charset="-34"/>
              <a:ea typeface="+mn-ea"/>
              <a:cs typeface="IrisUPC" pitchFamily="34" charset="-34"/>
            </a:endParaRPr>
          </a:p>
          <a:p>
            <a:pPr fontAlgn="auto">
              <a:spcBef>
                <a:spcPts val="0"/>
              </a:spcBef>
              <a:spcAft>
                <a:spcPts val="0"/>
              </a:spcAft>
              <a:buClr>
                <a:schemeClr val="accent4">
                  <a:lumMod val="60000"/>
                  <a:lumOff val="40000"/>
                </a:schemeClr>
              </a:buClr>
              <a:buFont typeface="Wingdings 2"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รายการบริการทำความสะอาดและอุปกรณ์ที่ได้รับการทิ้งไว้ข้างหลัง</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4">
                  <a:lumMod val="60000"/>
                  <a:lumOff val="40000"/>
                </a:schemeClr>
              </a:buClr>
              <a:buFont typeface="Wingdings 2"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ผ้าขนหนู</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เครื่องซักผ้าใบหน้าและเสื่ออาบน้ำที่มีตอนนี้สกปรกและต้องเปลี่ยน</a:t>
            </a:r>
            <a:endParaRPr sz="3200" dirty="0">
              <a:latin typeface="IrisUPC" pitchFamily="34" charset="-34"/>
              <a:ea typeface="+mn-ea"/>
              <a:cs typeface="IrisUPC" pitchFamily="34" charset="-34"/>
            </a:endParaRPr>
          </a:p>
          <a:p>
            <a:pPr fontAlgn="auto">
              <a:spcBef>
                <a:spcPts val="0"/>
              </a:spcBef>
              <a:spcAft>
                <a:spcPts val="0"/>
              </a:spcAft>
              <a:buClr>
                <a:schemeClr val="accent4">
                  <a:lumMod val="60000"/>
                  <a:lumOff val="40000"/>
                </a:schemeClr>
              </a:buClr>
              <a:buFont typeface="Wingdings 2"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จานที่สกปรก</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p:txBody>
      </p:sp>
      <p:sp>
        <p:nvSpPr>
          <p:cNvPr id="6656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a:solidFill>
                  <a:srgbClr val="394352"/>
                </a:solidFill>
                <a:latin typeface="TH Sarabun New" pitchFamily="34" charset="-34"/>
                <a:cs typeface="DejaVu Sans"/>
              </a:rPr>
              <a:t> Slide </a:t>
            </a:r>
            <a:fld id="{311E97BD-4614-4BED-A11D-AE6A607196AA}" type="slidenum">
              <a:rPr lang="en-US">
                <a:solidFill>
                  <a:srgbClr val="394352"/>
                </a:solidFill>
                <a:latin typeface="TH Sarabun New" pitchFamily="34" charset="-34"/>
                <a:cs typeface="DejaVu Sans"/>
              </a:rPr>
              <a:pPr algn="r"/>
              <a:t>57</a:t>
            </a:fld>
            <a:endParaRPr lang="th-TH">
              <a:cs typeface="DejaVu Sans"/>
            </a:endParaRPr>
          </a:p>
        </p:txBody>
      </p:sp>
      <p:pic>
        <p:nvPicPr>
          <p:cNvPr id="66565" name="Picture 409"/>
          <p:cNvPicPr>
            <a:picLocks noChangeAspect="1" noChangeArrowheads="1"/>
          </p:cNvPicPr>
          <p:nvPr/>
        </p:nvPicPr>
        <p:blipFill>
          <a:blip r:embed="rId3" cstate="print"/>
          <a:srcRect/>
          <a:stretch>
            <a:fillRect/>
          </a:stretch>
        </p:blipFill>
        <p:spPr bwMode="auto">
          <a:xfrm>
            <a:off x="5724525" y="4868863"/>
            <a:ext cx="1725613" cy="153352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758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รายการเครื่องใช้และอุปกรณ์ที่ต้องนำออกจากห้องพัก</a:t>
            </a:r>
            <a:endParaRPr lang="th-TH">
              <a:latin typeface="IrisUPC" pitchFamily="34" charset="-34"/>
              <a:ea typeface="TH Sarabun New" pitchFamily="34" charset="-34"/>
              <a:cs typeface="IrisUPC" pitchFamily="34" charset="-34"/>
            </a:endParaRPr>
          </a:p>
        </p:txBody>
      </p:sp>
      <p:sp>
        <p:nvSpPr>
          <p:cNvPr id="412" name="CustomShape 2"/>
          <p:cNvSpPr/>
          <p:nvPr/>
        </p:nvSpPr>
        <p:spPr>
          <a:xfrm>
            <a:off x="611188" y="1557338"/>
            <a:ext cx="7466012" cy="4524375"/>
          </a:xfrm>
          <a:prstGeom prst="rect">
            <a:avLst/>
          </a:prstGeom>
          <a:noFill/>
          <a:ln>
            <a:noFill/>
          </a:ln>
        </p:spPr>
        <p:txBody>
          <a:bodyPr lIns="90000" tIns="45000" rIns="90000" bIns="45000"/>
          <a:lstStyle/>
          <a:p>
            <a:pPr fontAlgn="auto">
              <a:spcBef>
                <a:spcPts val="0"/>
              </a:spcBef>
              <a:spcAft>
                <a:spcPts val="0"/>
              </a:spcAft>
              <a:defRPr/>
            </a:pPr>
            <a:r>
              <a:rPr lang="th-TH" sz="3200" b="1" dirty="0">
                <a:solidFill>
                  <a:srgbClr val="000000"/>
                </a:solidFill>
                <a:latin typeface="IrisUPC" pitchFamily="34" charset="-34"/>
                <a:ea typeface="TH Sarabun New"/>
                <a:cs typeface="IrisUPC" pitchFamily="34" charset="-34"/>
              </a:rPr>
              <a:t>ประเภทรายการเปลี่ยน,เติมเต็ม,ซ่อมแซมทั่วไป</a:t>
            </a:r>
            <a:endParaRPr sz="3200" dirty="0">
              <a:latin typeface="IrisUPC" pitchFamily="34" charset="-34"/>
              <a:ea typeface="+mn-ea"/>
              <a:cs typeface="IrisUPC" pitchFamily="34" charset="-34"/>
            </a:endParaRPr>
          </a:p>
          <a:p>
            <a:pPr fontAlgn="auto">
              <a:spcBef>
                <a:spcPts val="0"/>
              </a:spcBef>
              <a:spcAft>
                <a:spcPts val="0"/>
              </a:spcAft>
              <a:buClr>
                <a:schemeClr val="accent5"/>
              </a:buClr>
              <a:buFont typeface="Wingdings" charset="2"/>
              <a:buChar char=""/>
              <a:defRPr/>
            </a:pPr>
            <a:r>
              <a:rPr lang="th-TH" sz="3200" dirty="0">
                <a:solidFill>
                  <a:srgbClr val="000000"/>
                </a:solidFill>
                <a:latin typeface="IrisUPC" pitchFamily="34" charset="-34"/>
                <a:ea typeface="TH Sarabun New"/>
                <a:cs typeface="IrisUPC" pitchFamily="34" charset="-34"/>
              </a:rPr>
              <a:t> เปลี่ยนรายการอื่น ๆ ที่ไม่ได้ถูกจัดเตรียมไว้โดยผู้เข้าพักร้องขอ</a:t>
            </a:r>
            <a:endParaRPr sz="3200" dirty="0">
              <a:latin typeface="IrisUPC" pitchFamily="34" charset="-34"/>
              <a:ea typeface="+mn-ea"/>
              <a:cs typeface="IrisUPC" pitchFamily="34" charset="-34"/>
            </a:endParaRPr>
          </a:p>
          <a:p>
            <a:pPr marL="533400" indent="-533400" fontAlgn="auto">
              <a:spcBef>
                <a:spcPts val="0"/>
              </a:spcBef>
              <a:spcAft>
                <a:spcPts val="0"/>
              </a:spcAft>
              <a:buClr>
                <a:schemeClr val="accent5"/>
              </a:buClr>
              <a:buFont typeface="Wingdings" charset="2"/>
              <a:buChar char=""/>
              <a:defRPr/>
            </a:pPr>
            <a:r>
              <a:rPr lang="th-TH" sz="3200" dirty="0">
                <a:solidFill>
                  <a:srgbClr val="000000"/>
                </a:solidFill>
                <a:latin typeface="IrisUPC" pitchFamily="34" charset="-34"/>
                <a:ea typeface="TH Sarabun New"/>
                <a:cs typeface="IrisUPC" pitchFamily="34" charset="-34"/>
              </a:rPr>
              <a:t>เปลี่ยน</a:t>
            </a:r>
            <a:r>
              <a:rPr lang="th-TH" sz="3200" dirty="0">
                <a:solidFill>
                  <a:srgbClr val="000000"/>
                </a:solidFill>
                <a:latin typeface="IrisUPC" pitchFamily="34" charset="-34"/>
                <a:ea typeface="TH Sarabun New"/>
                <a:cs typeface="IrisUPC" pitchFamily="34" charset="-34"/>
              </a:rPr>
              <a:t>รายการอื่นๆที่ไม่จําเป็น และที่ได้รับการร้องขอเป็นพิเศษก่อนหน้านี้</a:t>
            </a:r>
            <a:endParaRPr sz="3200" dirty="0">
              <a:latin typeface="IrisUPC" pitchFamily="34" charset="-34"/>
              <a:ea typeface="+mn-ea"/>
              <a:cs typeface="IrisUPC" pitchFamily="34" charset="-34"/>
            </a:endParaRPr>
          </a:p>
          <a:p>
            <a:pPr marL="446088" indent="-446088" fontAlgn="auto">
              <a:spcBef>
                <a:spcPts val="0"/>
              </a:spcBef>
              <a:spcAft>
                <a:spcPts val="0"/>
              </a:spcAft>
              <a:buClr>
                <a:schemeClr val="accent5"/>
              </a:buClr>
              <a:buFont typeface="Wingdings" charset="2"/>
              <a:buChar char=""/>
              <a:defRPr/>
            </a:pPr>
            <a:r>
              <a:rPr lang="th-TH" sz="3200" dirty="0">
                <a:solidFill>
                  <a:srgbClr val="000000"/>
                </a:solidFill>
                <a:latin typeface="IrisUPC" pitchFamily="34" charset="-34"/>
                <a:ea typeface="TH Sarabun New"/>
                <a:cs typeface="IrisUPC" pitchFamily="34" charset="-34"/>
              </a:rPr>
              <a:t> รายการที่ต้องการเพิ่มเติมให้ทำการบริการ เช่น บริการซักแห้ง </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กระเป๋า หรือซ่อมแซม</a:t>
            </a:r>
            <a:endParaRPr sz="3200" dirty="0">
              <a:latin typeface="IrisUPC" pitchFamily="34" charset="-34"/>
              <a:ea typeface="+mn-ea"/>
              <a:cs typeface="IrisUPC" pitchFamily="34" charset="-34"/>
            </a:endParaRPr>
          </a:p>
          <a:p>
            <a:pPr fontAlgn="auto">
              <a:spcBef>
                <a:spcPts val="0"/>
              </a:spcBef>
              <a:spcAft>
                <a:spcPts val="0"/>
              </a:spcAft>
              <a:buClr>
                <a:schemeClr val="accent5"/>
              </a:buClr>
              <a:buFont typeface="Wingdings" charset="2"/>
              <a:buChar char=""/>
              <a:defRPr/>
            </a:pPr>
            <a:r>
              <a:rPr lang="th-TH" sz="3200" dirty="0">
                <a:solidFill>
                  <a:srgbClr val="000000"/>
                </a:solidFill>
                <a:latin typeface="IrisUPC" pitchFamily="34" charset="-34"/>
                <a:ea typeface="TH Sarabun New"/>
                <a:cs typeface="IrisUPC" pitchFamily="34" charset="-34"/>
              </a:rPr>
              <a:t> เปลี่ยนเครื่องดื่มแอลกอฮอล์และสินค้าอื่น ๆ จากมินิบาร์</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p:txBody>
      </p:sp>
      <p:sp>
        <p:nvSpPr>
          <p:cNvPr id="6758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CC4CE22C-5243-40D4-840D-0D69D034774B}" type="slidenum">
              <a:rPr lang="en-US" sz="1000">
                <a:solidFill>
                  <a:srgbClr val="394352"/>
                </a:solidFill>
                <a:cs typeface="DejaVu Sans"/>
              </a:rPr>
              <a:pPr algn="r"/>
              <a:t>58</a:t>
            </a:fld>
            <a:endParaRPr lang="th-TH">
              <a:cs typeface="DejaVu Sans"/>
            </a:endParaRPr>
          </a:p>
        </p:txBody>
      </p:sp>
      <p:pic>
        <p:nvPicPr>
          <p:cNvPr id="67589" name="Picture 413"/>
          <p:cNvPicPr>
            <a:picLocks noChangeAspect="1" noChangeArrowheads="1"/>
          </p:cNvPicPr>
          <p:nvPr/>
        </p:nvPicPr>
        <p:blipFill>
          <a:blip r:embed="rId3" cstate="print"/>
          <a:srcRect/>
          <a:stretch>
            <a:fillRect/>
          </a:stretch>
        </p:blipFill>
        <p:spPr bwMode="auto">
          <a:xfrm>
            <a:off x="6516688" y="4068763"/>
            <a:ext cx="1654175" cy="248443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861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รายการเครื่องใช้และอุปกรณ์ที่ต้องนำออกจากห้องพัก</a:t>
            </a:r>
            <a:endParaRPr lang="th-TH" sz="3200">
              <a:latin typeface="IrisUPC" pitchFamily="34" charset="-34"/>
              <a:ea typeface="TH Sarabun New" pitchFamily="34" charset="-34"/>
              <a:cs typeface="IrisUPC" pitchFamily="34" charset="-34"/>
            </a:endParaRPr>
          </a:p>
        </p:txBody>
      </p:sp>
      <p:sp>
        <p:nvSpPr>
          <p:cNvPr id="416" name="CustomShape 2"/>
          <p:cNvSpPr/>
          <p:nvPr/>
        </p:nvSpPr>
        <p:spPr>
          <a:xfrm>
            <a:off x="611188" y="1557338"/>
            <a:ext cx="7466012" cy="4524375"/>
          </a:xfrm>
          <a:prstGeom prst="rect">
            <a:avLst/>
          </a:prstGeom>
          <a:noFill/>
          <a:ln>
            <a:noFill/>
          </a:ln>
        </p:spPr>
        <p:txBody>
          <a:bodyPr lIns="90000" tIns="45000" rIns="90000" bIns="45000"/>
          <a:lstStyle/>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มันเป็นสิ่งสำคัญที่จำเป็นต้องเลือกเพราะงานถูกกำหนดด้วยเวลา</a:t>
            </a:r>
            <a:endParaRPr sz="3200" dirty="0">
              <a:latin typeface="IrisUPC" pitchFamily="34" charset="-34"/>
              <a:ea typeface="+mn-ea"/>
              <a:cs typeface="IrisUPC" pitchFamily="34" charset="-34"/>
            </a:endParaRPr>
          </a:p>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ซึ่งถ้าคุณจะมาสาย</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a:p>
            <a:pPr fontAlgn="auto">
              <a:spcBef>
                <a:spcPts val="0"/>
              </a:spcBef>
              <a:spcAft>
                <a:spcPts val="0"/>
              </a:spcAft>
              <a:buFont typeface="Wingdings" charset="2"/>
              <a:buChar char=""/>
              <a:defRPr/>
            </a:pPr>
            <a:r>
              <a:rPr lang="th-TH" sz="3200" dirty="0">
                <a:solidFill>
                  <a:srgbClr val="000000"/>
                </a:solidFill>
                <a:latin typeface="IrisUPC" pitchFamily="34" charset="-34"/>
                <a:ea typeface="TH Sarabun New"/>
                <a:cs typeface="IrisUPC" pitchFamily="34" charset="-34"/>
              </a:rPr>
              <a:t>จะมีเหตุให้ต้องรับคนอื่นที่จะมาทำงานแทน</a:t>
            </a:r>
            <a:endParaRPr sz="3200" dirty="0">
              <a:latin typeface="IrisUPC" pitchFamily="34" charset="-34"/>
              <a:ea typeface="+mn-ea"/>
              <a:cs typeface="IrisUPC" pitchFamily="34" charset="-34"/>
            </a:endParaRPr>
          </a:p>
          <a:p>
            <a:pPr marL="271463" indent="-271463" fontAlgn="auto">
              <a:spcBef>
                <a:spcPts val="0"/>
              </a:spcBef>
              <a:spcAft>
                <a:spcPts val="0"/>
              </a:spcAft>
              <a:buFont typeface="Wingdings" charset="2"/>
              <a:buChar char=""/>
              <a:defRPr/>
            </a:pPr>
            <a:r>
              <a:rPr lang="th-TH" sz="3200" dirty="0">
                <a:solidFill>
                  <a:srgbClr val="000000"/>
                </a:solidFill>
                <a:latin typeface="IrisUPC" pitchFamily="34" charset="-34"/>
                <a:ea typeface="TH Sarabun New"/>
                <a:cs typeface="IrisUPC" pitchFamily="34" charset="-34"/>
              </a:rPr>
              <a:t>งานที่ต้องติดต่อห้องพัก รับคำขอโทษ และการจัดการเวลาเพื่อปรับปรุงสภาพห้องให้พร้อมใช้งานเสมอ</a:t>
            </a:r>
            <a:endParaRPr sz="3200" dirty="0">
              <a:latin typeface="IrisUPC" pitchFamily="34" charset="-34"/>
              <a:ea typeface="+mn-ea"/>
              <a:cs typeface="IrisUPC" pitchFamily="34" charset="-34"/>
            </a:endParaRPr>
          </a:p>
          <a:p>
            <a:pPr fontAlgn="auto">
              <a:spcBef>
                <a:spcPts val="0"/>
              </a:spcBef>
              <a:spcAft>
                <a:spcPts val="0"/>
              </a:spcAft>
              <a:buFont typeface="Wingdings" charset="2"/>
              <a:buChar char=""/>
              <a:defRPr/>
            </a:pPr>
            <a:r>
              <a:rPr lang="th-TH" sz="3200" dirty="0">
                <a:solidFill>
                  <a:srgbClr val="000000"/>
                </a:solidFill>
                <a:latin typeface="IrisUPC" pitchFamily="34" charset="-34"/>
                <a:ea typeface="TH Sarabun New"/>
                <a:cs typeface="IrisUPC" pitchFamily="34" charset="-34"/>
              </a:rPr>
              <a:t>ไม่เพียง แต่จะล่าช้าและไม่ได้แจ้งให้ผู้เข้าพัก</a:t>
            </a:r>
            <a:endParaRPr sz="3200" dirty="0">
              <a:latin typeface="IrisUPC" pitchFamily="34" charset="-34"/>
              <a:ea typeface="+mn-ea"/>
              <a:cs typeface="IrisUPC" pitchFamily="34" charset="-34"/>
            </a:endParaRPr>
          </a:p>
          <a:p>
            <a:pPr marL="358775" indent="-358775" fontAlgn="auto">
              <a:spcBef>
                <a:spcPts val="0"/>
              </a:spcBef>
              <a:spcAft>
                <a:spcPts val="0"/>
              </a:spcAft>
              <a:buFont typeface="Wingdings" charset="2"/>
              <a:buChar char=""/>
              <a:defRPr/>
            </a:pPr>
            <a:r>
              <a:rPr lang="th-TH" sz="3200" dirty="0">
                <a:solidFill>
                  <a:srgbClr val="000000"/>
                </a:solidFill>
                <a:latin typeface="IrisUPC" pitchFamily="34" charset="-34"/>
                <a:ea typeface="TH Sarabun New"/>
                <a:cs typeface="IrisUPC" pitchFamily="34" charset="-34"/>
              </a:rPr>
              <a:t>ถ้าสินค้าที่คุณได้รับหนัก หรือที่น่าอึดอัดใจที่ทำ ก็ควรขอความช่วยเหลือจากคนอื่น หรือใช้รถเข็น</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p:txBody>
      </p:sp>
      <p:sp>
        <p:nvSpPr>
          <p:cNvPr id="6861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B2EAE2A-561E-47EF-9DEC-0AE2BC4C5B69}" type="slidenum">
              <a:rPr lang="en-US" sz="1000">
                <a:solidFill>
                  <a:srgbClr val="394352"/>
                </a:solidFill>
                <a:cs typeface="DejaVu Sans"/>
              </a:rPr>
              <a:pPr algn="r"/>
              <a:t>59</a:t>
            </a:fld>
            <a:endParaRPr lang="th-TH">
              <a:cs typeface="DejaVu Sans"/>
            </a:endParaRPr>
          </a:p>
        </p:txBody>
      </p:sp>
      <p:pic>
        <p:nvPicPr>
          <p:cNvPr id="68613" name="Picture 417"/>
          <p:cNvPicPr>
            <a:picLocks noChangeAspect="1" noChangeArrowheads="1"/>
          </p:cNvPicPr>
          <p:nvPr/>
        </p:nvPicPr>
        <p:blipFill>
          <a:blip r:embed="rId3" cstate="print"/>
          <a:srcRect/>
          <a:stretch>
            <a:fillRect/>
          </a:stretch>
        </p:blipFill>
        <p:spPr bwMode="auto">
          <a:xfrm>
            <a:off x="6516688" y="4581525"/>
            <a:ext cx="2159000" cy="154146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69634"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รายการเครื่องใช้และอุปกรณ์ที่ต้องนำออกจากห้องพัก</a:t>
            </a:r>
            <a:endParaRPr lang="th-TH">
              <a:latin typeface="IrisUPC" pitchFamily="34" charset="-34"/>
              <a:ea typeface="TH Sarabun New" pitchFamily="34" charset="-34"/>
              <a:cs typeface="IrisUPC" pitchFamily="34" charset="-34"/>
            </a:endParaRPr>
          </a:p>
        </p:txBody>
      </p:sp>
      <p:sp>
        <p:nvSpPr>
          <p:cNvPr id="420" name="CustomShape 2"/>
          <p:cNvSpPr/>
          <p:nvPr/>
        </p:nvSpPr>
        <p:spPr>
          <a:xfrm>
            <a:off x="611188" y="1557338"/>
            <a:ext cx="7920037" cy="4524375"/>
          </a:xfrm>
          <a:prstGeom prst="rect">
            <a:avLst/>
          </a:prstGeom>
          <a:noFill/>
          <a:ln>
            <a:noFill/>
          </a:ln>
        </p:spPr>
        <p:txBody>
          <a:bodyPr lIns="90000" tIns="45000" rIns="90000" bIns="45000"/>
          <a:lstStyle/>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เมื่อคุณมาถึงเพื่อเก็บสินค้า</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เคาะประตู และบอกให้ผู้เข้าพักทราบด้วยคำง่ายๆ คือ </a:t>
            </a:r>
            <a:r>
              <a:rPr lang="en-US" sz="3200" dirty="0">
                <a:solidFill>
                  <a:srgbClr val="000000"/>
                </a:solidFill>
                <a:latin typeface="IrisUPC" pitchFamily="34" charset="-34"/>
                <a:ea typeface="+mn-ea"/>
                <a:cs typeface="IrisUPC" pitchFamily="34" charset="-34"/>
              </a:rPr>
              <a:t>"</a:t>
            </a:r>
            <a:r>
              <a:rPr lang="th-TH" sz="3200" dirty="0">
                <a:solidFill>
                  <a:srgbClr val="000000"/>
                </a:solidFill>
                <a:latin typeface="IrisUPC" pitchFamily="34" charset="-34"/>
                <a:ea typeface="TH Sarabun New"/>
                <a:cs typeface="IrisUPC" pitchFamily="34" charset="-34"/>
              </a:rPr>
              <a:t>แม่บ้าน</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ทักทายผู้เข้าพักโดยใช้ ชื่อ ของผู้เข้าพัก</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กล่าวคำ ขอโทษ ถ้าจำเป็นต้องเข้าไปเพื่อพูดคุย</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2"/>
              </a:buClr>
              <a:buFont typeface="Wingdings" charset="2"/>
              <a:buChar char=""/>
              <a:defRPr/>
            </a:pPr>
            <a:r>
              <a:rPr lang="th-TH" sz="3200" dirty="0">
                <a:solidFill>
                  <a:srgbClr val="000000"/>
                </a:solidFill>
                <a:latin typeface="IrisUPC" pitchFamily="34" charset="-34"/>
                <a:ea typeface="TH Sarabun New"/>
                <a:cs typeface="IrisUPC" pitchFamily="34" charset="-34"/>
              </a:rPr>
              <a:t>บอกพ</a:t>
            </a:r>
            <a:r>
              <a:rPr lang="th-TH" sz="3200" dirty="0">
                <a:solidFill>
                  <a:srgbClr val="000000"/>
                </a:solidFill>
                <a:latin typeface="IrisUPC" pitchFamily="34" charset="-34"/>
                <a:ea typeface="TH Sarabun New"/>
                <a:cs typeface="IrisUPC" pitchFamily="34" charset="-34"/>
              </a:rPr>
              <a:t>วกเขาว่าคุณมีเหตุที่ต้องเข้ามา เช่น </a:t>
            </a:r>
            <a:r>
              <a:rPr lang="en-US" sz="3200" dirty="0">
                <a:solidFill>
                  <a:srgbClr val="000000"/>
                </a:solidFill>
                <a:latin typeface="IrisUPC" pitchFamily="34" charset="-34"/>
                <a:ea typeface="+mn-ea"/>
                <a:cs typeface="IrisUPC" pitchFamily="34" charset="-34"/>
              </a:rPr>
              <a:t>"</a:t>
            </a:r>
            <a:r>
              <a:rPr lang="th-TH" sz="3200" dirty="0">
                <a:solidFill>
                  <a:srgbClr val="000000"/>
                </a:solidFill>
                <a:latin typeface="IrisUPC" pitchFamily="34" charset="-34"/>
                <a:ea typeface="TH Sarabun New"/>
                <a:cs typeface="IrisUPC" pitchFamily="34" charset="-34"/>
              </a:rPr>
              <a:t>ฉันได้มาบริการเพื่อรับ </a:t>
            </a:r>
            <a:r>
              <a:rPr lang="en-US" sz="3200" dirty="0">
                <a:solidFill>
                  <a:srgbClr val="000000"/>
                </a:solidFill>
                <a:latin typeface="IrisUPC" pitchFamily="34" charset="-34"/>
                <a:ea typeface="+mn-ea"/>
                <a:cs typeface="IrisUPC" pitchFamily="34" charset="-34"/>
              </a:rPr>
              <a:t>..</a:t>
            </a:r>
            <a:r>
              <a:rPr lang="th-TH" sz="3200" dirty="0">
                <a:solidFill>
                  <a:srgbClr val="000000"/>
                </a:solidFill>
                <a:latin typeface="IrisUPC" pitchFamily="34" charset="-34"/>
                <a:ea typeface="TH Sarabun New"/>
                <a:cs typeface="IrisUPC" pitchFamily="34" charset="-34"/>
              </a:rPr>
              <a:t>จึง</a:t>
            </a:r>
            <a:r>
              <a:rPr lang="th-TH" sz="3200" dirty="0">
                <a:solidFill>
                  <a:srgbClr val="000000"/>
                </a:solidFill>
                <a:latin typeface="IrisUPC" pitchFamily="34" charset="-34"/>
                <a:ea typeface="TH Sarabun New"/>
                <a:cs typeface="IrisUPC" pitchFamily="34" charset="-34"/>
              </a:rPr>
              <a:t>ขออนุญาตเข้าห้องพัก</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กล่าวขอบคุณผู้เข้าพัก เมื่อได้รับอนุญาต</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p:txBody>
      </p:sp>
      <p:sp>
        <p:nvSpPr>
          <p:cNvPr id="6963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C7439D2-A23E-4394-A2F6-29187C669727}" type="slidenum">
              <a:rPr lang="en-US" sz="1000">
                <a:solidFill>
                  <a:srgbClr val="394352"/>
                </a:solidFill>
                <a:cs typeface="DejaVu Sans"/>
              </a:rPr>
              <a:pPr algn="r"/>
              <a:t>60</a:t>
            </a:fld>
            <a:endParaRPr lang="th-TH">
              <a:cs typeface="DejaVu Sans"/>
            </a:endParaRPr>
          </a:p>
        </p:txBody>
      </p:sp>
      <p:pic>
        <p:nvPicPr>
          <p:cNvPr id="69637" name="Picture 421"/>
          <p:cNvPicPr>
            <a:picLocks noChangeAspect="1" noChangeArrowheads="1"/>
          </p:cNvPicPr>
          <p:nvPr/>
        </p:nvPicPr>
        <p:blipFill>
          <a:blip r:embed="rId3" cstate="print"/>
          <a:srcRect/>
          <a:stretch>
            <a:fillRect/>
          </a:stretch>
        </p:blipFill>
        <p:spPr bwMode="auto">
          <a:xfrm>
            <a:off x="7308850" y="4414838"/>
            <a:ext cx="1366838" cy="206533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065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รายการเครื่องใช้และอุปกรณ์ที่ต้องนำออกจากห้องพัก</a:t>
            </a:r>
            <a:endParaRPr lang="th-TH">
              <a:latin typeface="IrisUPC" pitchFamily="34" charset="-34"/>
              <a:ea typeface="TH Sarabun New" pitchFamily="34" charset="-34"/>
              <a:cs typeface="IrisUPC" pitchFamily="34" charset="-34"/>
            </a:endParaRPr>
          </a:p>
        </p:txBody>
      </p:sp>
      <p:sp>
        <p:nvSpPr>
          <p:cNvPr id="424" name="CustomShape 2"/>
          <p:cNvSpPr/>
          <p:nvPr/>
        </p:nvSpPr>
        <p:spPr>
          <a:xfrm>
            <a:off x="936625" y="1557338"/>
            <a:ext cx="6992938" cy="4524375"/>
          </a:xfrm>
          <a:prstGeom prst="rect">
            <a:avLst/>
          </a:prstGeom>
          <a:noFill/>
          <a:ln>
            <a:noFill/>
          </a:ln>
        </p:spPr>
        <p:txBody>
          <a:bodyPr lIns="90000" tIns="45000" rIns="90000" bIns="45000"/>
          <a:lstStyle/>
          <a:p>
            <a:pPr fontAlgn="auto">
              <a:spcBef>
                <a:spcPts val="0"/>
              </a:spcBef>
              <a:spcAft>
                <a:spcPts val="0"/>
              </a:spcAft>
              <a:buClr>
                <a:schemeClr val="accent1"/>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mn-ea"/>
                <a:cs typeface="IrisUPC" pitchFamily="34" charset="-34"/>
              </a:rPr>
              <a:t>ใช้</a:t>
            </a:r>
            <a:r>
              <a:rPr lang="th-TH" sz="3200" dirty="0">
                <a:solidFill>
                  <a:srgbClr val="000000"/>
                </a:solidFill>
                <a:latin typeface="IrisUPC" pitchFamily="34" charset="-34"/>
                <a:ea typeface="TH Sarabun New"/>
                <a:cs typeface="IrisUPC" pitchFamily="34" charset="-34"/>
              </a:rPr>
              <a:t>ประสาท</a:t>
            </a:r>
            <a:r>
              <a:rPr lang="th-TH" sz="3200" dirty="0">
                <a:solidFill>
                  <a:srgbClr val="000000"/>
                </a:solidFill>
                <a:latin typeface="IrisUPC" pitchFamily="34" charset="-34"/>
                <a:ea typeface="TH Sarabun New"/>
                <a:cs typeface="IrisUPC" pitchFamily="34" charset="-34"/>
              </a:rPr>
              <a:t>สัมผัสทางตาและหู ของคุณเอง สังเกตุและ</a:t>
            </a:r>
            <a:endParaRPr sz="3200" dirty="0">
              <a:latin typeface="IrisUPC" pitchFamily="34" charset="-34"/>
              <a:ea typeface="+mn-ea"/>
              <a:cs typeface="IrisUPC" pitchFamily="34" charset="-34"/>
            </a:endParaRPr>
          </a:p>
          <a:p>
            <a:pPr fontAlgn="auto">
              <a:spcBef>
                <a:spcPts val="0"/>
              </a:spcBef>
              <a:spcAft>
                <a:spcPts val="0"/>
              </a:spcAft>
              <a:buClr>
                <a:schemeClr val="accent1"/>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เข้าไปรับสินค้าจากผู้เข้าพัก หรือที่วางทิ้งไว้ และเดินไปที่ประตู</a:t>
            </a:r>
            <a:endParaRPr sz="3200" dirty="0">
              <a:latin typeface="IrisUPC" pitchFamily="34" charset="-34"/>
              <a:ea typeface="+mn-ea"/>
              <a:cs typeface="IrisUPC" pitchFamily="34" charset="-34"/>
            </a:endParaRPr>
          </a:p>
          <a:p>
            <a:pPr fontAlgn="auto">
              <a:spcBef>
                <a:spcPts val="0"/>
              </a:spcBef>
              <a:spcAft>
                <a:spcPts val="0"/>
              </a:spcAft>
              <a:buClr>
                <a:schemeClr val="accent1"/>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ขอโทษอีกครั้งตามความเหมาะสม</a:t>
            </a:r>
            <a:endParaRPr sz="3200" dirty="0">
              <a:latin typeface="IrisUPC" pitchFamily="34" charset="-34"/>
              <a:ea typeface="+mn-ea"/>
              <a:cs typeface="IrisUPC" pitchFamily="34" charset="-34"/>
            </a:endParaRPr>
          </a:p>
          <a:p>
            <a:pPr marL="271463" indent="-271463" fontAlgn="auto">
              <a:spcBef>
                <a:spcPts val="0"/>
              </a:spcBef>
              <a:spcAft>
                <a:spcPts val="0"/>
              </a:spcAft>
              <a:buClr>
                <a:schemeClr val="accent1"/>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ให้บริการสำหรับสินค้าทดแทน ความเหมาะสมกับเวลาสำหรับการจัดส่งของหรือเปลี่ยนทดแทน</a:t>
            </a:r>
            <a:endParaRPr sz="3200" dirty="0">
              <a:latin typeface="IrisUPC" pitchFamily="34" charset="-34"/>
              <a:ea typeface="+mn-ea"/>
              <a:cs typeface="IrisUPC" pitchFamily="34" charset="-34"/>
            </a:endParaRPr>
          </a:p>
          <a:p>
            <a:pPr fontAlgn="auto">
              <a:spcBef>
                <a:spcPts val="0"/>
              </a:spcBef>
              <a:spcAft>
                <a:spcPts val="0"/>
              </a:spcAft>
              <a:buClr>
                <a:schemeClr val="accent1"/>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กล่าวคำขอขอบคุณผู้เข้าพักอีกครั้ง</a:t>
            </a:r>
            <a:endParaRPr sz="3200" dirty="0">
              <a:latin typeface="IrisUPC" pitchFamily="34" charset="-34"/>
              <a:ea typeface="+mn-ea"/>
              <a:cs typeface="IrisUPC" pitchFamily="34" charset="-34"/>
            </a:endParaRPr>
          </a:p>
          <a:p>
            <a:pPr fontAlgn="auto">
              <a:spcBef>
                <a:spcPts val="0"/>
              </a:spcBef>
              <a:spcAft>
                <a:spcPts val="0"/>
              </a:spcAft>
              <a:buClr>
                <a:schemeClr val="accent1"/>
              </a:buClr>
              <a:buFont typeface="Wingdings" charset="2"/>
              <a:buChar char=""/>
              <a:defRPr/>
            </a:pP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ออกจากห้อง</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p:txBody>
      </p:sp>
      <p:sp>
        <p:nvSpPr>
          <p:cNvPr id="7066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DCD80CB-240C-4535-ACBD-38F84120BF9A}" type="slidenum">
              <a:rPr lang="en-US" sz="1000">
                <a:solidFill>
                  <a:srgbClr val="394352"/>
                </a:solidFill>
                <a:cs typeface="DejaVu Sans"/>
              </a:rPr>
              <a:pPr algn="r"/>
              <a:t>61</a:t>
            </a:fld>
            <a:endParaRPr lang="th-TH">
              <a:cs typeface="DejaVu Sans"/>
            </a:endParaRPr>
          </a:p>
        </p:txBody>
      </p:sp>
      <p:pic>
        <p:nvPicPr>
          <p:cNvPr id="70661" name="Picture 425"/>
          <p:cNvPicPr>
            <a:picLocks noChangeAspect="1" noChangeArrowheads="1"/>
          </p:cNvPicPr>
          <p:nvPr/>
        </p:nvPicPr>
        <p:blipFill>
          <a:blip r:embed="rId3" cstate="print"/>
          <a:srcRect/>
          <a:stretch>
            <a:fillRect/>
          </a:stretch>
        </p:blipFill>
        <p:spPr bwMode="auto">
          <a:xfrm>
            <a:off x="6516688" y="4221163"/>
            <a:ext cx="1558925" cy="21875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71682" name="Picture 426"/>
          <p:cNvPicPr>
            <a:picLocks noChangeAspect="1" noChangeArrowheads="1"/>
          </p:cNvPicPr>
          <p:nvPr/>
        </p:nvPicPr>
        <p:blipFill>
          <a:blip r:embed="rId3" cstate="print"/>
          <a:srcRect/>
          <a:stretch>
            <a:fillRect/>
          </a:stretch>
        </p:blipFill>
        <p:spPr bwMode="auto">
          <a:xfrm>
            <a:off x="2124075" y="4724400"/>
            <a:ext cx="2084388" cy="1389063"/>
          </a:xfrm>
          <a:prstGeom prst="rect">
            <a:avLst/>
          </a:prstGeom>
          <a:noFill/>
          <a:ln w="9525">
            <a:noFill/>
            <a:miter lim="800000"/>
            <a:headEnd/>
            <a:tailEnd/>
          </a:ln>
        </p:spPr>
      </p:pic>
      <p:sp>
        <p:nvSpPr>
          <p:cNvPr id="71683" name="CustomShape 1"/>
          <p:cNvSpPr>
            <a:spLocks noChangeArrowheads="1"/>
          </p:cNvSpPr>
          <p:nvPr/>
        </p:nvSpPr>
        <p:spPr bwMode="auto">
          <a:xfrm>
            <a:off x="611188" y="1123950"/>
            <a:ext cx="7631112" cy="3382963"/>
          </a:xfrm>
          <a:prstGeom prst="rect">
            <a:avLst/>
          </a:prstGeom>
          <a:noFill/>
          <a:ln w="9525">
            <a:noFill/>
            <a:miter lim="800000"/>
            <a:headEnd/>
            <a:tailEnd/>
          </a:ln>
        </p:spPr>
        <p:txBody>
          <a:bodyPr lIns="90000" tIns="45000" rIns="90000" bIns="45000"/>
          <a:lstStyle/>
          <a:p>
            <a:r>
              <a:rPr lang="th-TH" sz="4400" b="1" dirty="0">
                <a:solidFill>
                  <a:srgbClr val="FF6600"/>
                </a:solidFill>
                <a:latin typeface="IrisUPC" pitchFamily="34" charset="-34"/>
                <a:ea typeface="TH Sarabun New" pitchFamily="34" charset="-34"/>
                <a:cs typeface="IrisUPC" pitchFamily="34" charset="-34"/>
              </a:rPr>
              <a:t>องค์ประกอบที่ </a:t>
            </a:r>
            <a:r>
              <a:rPr lang="en-US" sz="4400" b="1" dirty="0">
                <a:solidFill>
                  <a:srgbClr val="FF6600"/>
                </a:solidFill>
                <a:latin typeface="IrisUPC" pitchFamily="34" charset="-34"/>
                <a:ea typeface="TH Sarabun New" pitchFamily="34" charset="-34"/>
                <a:cs typeface="IrisUPC" pitchFamily="34" charset="-34"/>
              </a:rPr>
              <a:t>3 :</a:t>
            </a:r>
            <a:endParaRPr lang="th-TH" sz="3600" dirty="0">
              <a:latin typeface="IrisUPC" pitchFamily="34" charset="-34"/>
              <a:ea typeface="TH Sarabun New" pitchFamily="34" charset="-34"/>
              <a:cs typeface="IrisUPC" pitchFamily="34" charset="-34"/>
            </a:endParaRPr>
          </a:p>
          <a:p>
            <a:r>
              <a:rPr lang="th-TH" sz="4400" b="1" i="1" dirty="0">
                <a:solidFill>
                  <a:schemeClr val="accent6"/>
                </a:solidFill>
                <a:latin typeface="IrisUPC" pitchFamily="34" charset="-34"/>
                <a:ea typeface="TH Sarabun New" pitchFamily="34" charset="-34"/>
                <a:cs typeface="IrisUPC" pitchFamily="34" charset="-34"/>
              </a:rPr>
              <a:t>ให้คำแนะนำแก่ผู้เข้าพัก</a:t>
            </a:r>
            <a:endParaRPr lang="th-TH" sz="3600" dirty="0">
              <a:solidFill>
                <a:schemeClr val="accent6"/>
              </a:solidFill>
              <a:latin typeface="IrisUPC" pitchFamily="34" charset="-34"/>
              <a:cs typeface="IrisUPC" pitchFamily="34" charset="-34"/>
            </a:endParaRPr>
          </a:p>
        </p:txBody>
      </p:sp>
      <p:sp>
        <p:nvSpPr>
          <p:cNvPr id="71684" name="CustomShape 2"/>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02646B3-684A-461B-B916-BC6F1800E211}" type="slidenum">
              <a:rPr lang="en-US" sz="1000">
                <a:solidFill>
                  <a:srgbClr val="394352"/>
                </a:solidFill>
                <a:cs typeface="DejaVu Sans"/>
              </a:rPr>
              <a:pPr algn="r"/>
              <a:t>62</a:t>
            </a:fld>
            <a:endParaRPr lang="th-TH">
              <a:cs typeface="DejaVu Sans"/>
            </a:endParaRPr>
          </a:p>
        </p:txBody>
      </p:sp>
      <p:pic>
        <p:nvPicPr>
          <p:cNvPr id="71685" name="Picture 429"/>
          <p:cNvPicPr>
            <a:picLocks noChangeAspect="1" noChangeArrowheads="1"/>
          </p:cNvPicPr>
          <p:nvPr/>
        </p:nvPicPr>
        <p:blipFill>
          <a:blip r:embed="rId4" cstate="print"/>
          <a:srcRect/>
          <a:stretch>
            <a:fillRect/>
          </a:stretch>
        </p:blipFill>
        <p:spPr bwMode="auto">
          <a:xfrm>
            <a:off x="3635375" y="3357563"/>
            <a:ext cx="2303463" cy="23018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2706" name="CustomShape 1"/>
          <p:cNvSpPr>
            <a:spLocks noChangeArrowheads="1"/>
          </p:cNvSpPr>
          <p:nvPr/>
        </p:nvSpPr>
        <p:spPr bwMode="auto">
          <a:xfrm>
            <a:off x="395288" y="115888"/>
            <a:ext cx="7466012" cy="1143000"/>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ให้คำแนะนำแก่ผู้เข้าพัก</a:t>
            </a:r>
            <a:endParaRPr lang="th-TH" sz="3200">
              <a:latin typeface="IrisUPC" pitchFamily="34" charset="-34"/>
              <a:ea typeface="TH Sarabun New" pitchFamily="34" charset="-34"/>
              <a:cs typeface="IrisUPC" pitchFamily="34" charset="-34"/>
            </a:endParaRPr>
          </a:p>
        </p:txBody>
      </p:sp>
      <p:sp>
        <p:nvSpPr>
          <p:cNvPr id="432" name="CustomShape 2"/>
          <p:cNvSpPr/>
          <p:nvPr/>
        </p:nvSpPr>
        <p:spPr>
          <a:xfrm>
            <a:off x="485775" y="1268413"/>
            <a:ext cx="7375525" cy="4524375"/>
          </a:xfrm>
          <a:prstGeom prst="rect">
            <a:avLst/>
          </a:prstGeom>
          <a:noFill/>
          <a:ln>
            <a:noFill/>
          </a:ln>
        </p:spPr>
        <p:txBody>
          <a:bodyPr lIns="90000" tIns="45000" rIns="90000" bIns="45000"/>
          <a:lstStyle/>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เกณฑ์ประสิทธิภาพสำหรับองค์ประกอบนี้</a:t>
            </a:r>
            <a:r>
              <a:rPr lang="en-US" sz="3200" dirty="0">
                <a:solidFill>
                  <a:srgbClr val="000000"/>
                </a:solidFill>
                <a:latin typeface="IrisUPC" pitchFamily="34" charset="-34"/>
                <a:ea typeface="+mn-ea"/>
                <a:cs typeface="IrisUPC" pitchFamily="34" charset="-34"/>
              </a:rPr>
              <a:t>: </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2"/>
              </a:buClr>
              <a:buFont typeface="Wingdings" charset="2"/>
              <a:buChar char=""/>
              <a:defRPr/>
            </a:pPr>
            <a:r>
              <a:rPr lang="th-TH" sz="3200" dirty="0">
                <a:solidFill>
                  <a:srgbClr val="000000"/>
                </a:solidFill>
                <a:latin typeface="IrisUPC" pitchFamily="34" charset="-34"/>
                <a:ea typeface="TH Sarabun New"/>
                <a:cs typeface="IrisUPC" pitchFamily="34" charset="-34"/>
              </a:rPr>
              <a:t> ให้คำแนะนำในการให้บริการผู้เข้าพักและรายการที่มีอยู่ผ่านทางแผนกดูแลทำความสะอาด</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th-TH" sz="3200" dirty="0">
                <a:solidFill>
                  <a:srgbClr val="000000"/>
                </a:solidFill>
                <a:latin typeface="IrisUPC" pitchFamily="34" charset="-34"/>
                <a:ea typeface="TH Sarabun New"/>
                <a:cs typeface="IrisUPC" pitchFamily="34" charset="-34"/>
              </a:rPr>
              <a:t> แนะนำให้พักการใช้ของสินค้าที่จัดส่งไปห้อง ถ้าจำเป็น</a:t>
            </a:r>
            <a:endParaRPr sz="3200" dirty="0">
              <a:latin typeface="IrisUPC" pitchFamily="34" charset="-34"/>
              <a:ea typeface="+mn-ea"/>
              <a:cs typeface="IrisUPC" pitchFamily="34" charset="-34"/>
            </a:endParaRPr>
          </a:p>
          <a:p>
            <a:pPr fontAlgn="auto">
              <a:spcBef>
                <a:spcPts val="0"/>
              </a:spcBef>
              <a:spcAft>
                <a:spcPts val="0"/>
              </a:spcAft>
              <a:buClr>
                <a:schemeClr val="accent2"/>
              </a:buClr>
              <a:buFont typeface="Wingdings" charset="2"/>
              <a:buChar char=""/>
              <a:defRPr/>
            </a:pPr>
            <a:r>
              <a:rPr lang="th-TH" sz="3200" dirty="0">
                <a:solidFill>
                  <a:srgbClr val="000000"/>
                </a:solidFill>
                <a:latin typeface="IrisUPC" pitchFamily="34" charset="-34"/>
                <a:ea typeface="TH Sarabun New"/>
                <a:cs typeface="IrisUPC" pitchFamily="34" charset="-34"/>
              </a:rPr>
              <a:t> สาธิตการใช้สินค้าที่จัดส่งไปห้อง ถ้าจำเป็น</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2"/>
              </a:buClr>
              <a:buFont typeface="Wingdings" charset="2"/>
              <a:buChar char=""/>
              <a:defRPr/>
            </a:pPr>
            <a:r>
              <a:rPr lang="th-TH" sz="3200" dirty="0">
                <a:solidFill>
                  <a:srgbClr val="000000"/>
                </a:solidFill>
                <a:latin typeface="IrisUPC" pitchFamily="34" charset="-34"/>
                <a:ea typeface="TH Sarabun New"/>
                <a:cs typeface="IrisUPC" pitchFamily="34" charset="-34"/>
              </a:rPr>
              <a:t> ติดต่อประสานงานกับเจ้าหน้าที่อื่น ๆ และหน่วยงานที่จะให้คำแนะนำเพิ่มเติมตามความเหมาะสม</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p:txBody>
      </p:sp>
      <p:sp>
        <p:nvSpPr>
          <p:cNvPr id="7270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F6E33B51-0778-4AE6-8BB3-83F7CD4CE46F}" type="slidenum">
              <a:rPr lang="en-US" sz="1000">
                <a:solidFill>
                  <a:srgbClr val="394352"/>
                </a:solidFill>
                <a:cs typeface="DejaVu Sans"/>
              </a:rPr>
              <a:pPr algn="r"/>
              <a:t>63</a:t>
            </a:fld>
            <a:endParaRPr lang="th-TH">
              <a:cs typeface="DejaVu Sans"/>
            </a:endParaRPr>
          </a:p>
        </p:txBody>
      </p:sp>
      <p:pic>
        <p:nvPicPr>
          <p:cNvPr id="72709" name="Picture 433"/>
          <p:cNvPicPr>
            <a:picLocks noChangeAspect="1" noChangeArrowheads="1"/>
          </p:cNvPicPr>
          <p:nvPr/>
        </p:nvPicPr>
        <p:blipFill>
          <a:blip r:embed="rId3" cstate="print"/>
          <a:srcRect/>
          <a:stretch>
            <a:fillRect/>
          </a:stretch>
        </p:blipFill>
        <p:spPr bwMode="auto">
          <a:xfrm>
            <a:off x="7235825" y="4868863"/>
            <a:ext cx="1311275" cy="13112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3730" name="CustomShape 1"/>
          <p:cNvSpPr>
            <a:spLocks noChangeArrowheads="1"/>
          </p:cNvSpPr>
          <p:nvPr/>
        </p:nvSpPr>
        <p:spPr bwMode="auto">
          <a:xfrm>
            <a:off x="611188" y="188913"/>
            <a:ext cx="7889875" cy="1141412"/>
          </a:xfrm>
          <a:prstGeom prst="rect">
            <a:avLst/>
          </a:prstGeom>
          <a:noFill/>
          <a:ln w="9525">
            <a:noFill/>
            <a:miter lim="800000"/>
            <a:headEnd/>
            <a:tailEnd/>
          </a:ln>
        </p:spPr>
        <p:txBody>
          <a:bodyPr lIns="45720" tIns="45000" rIns="45720" bIns="45000" anchor="ctr"/>
          <a:lstStyle/>
          <a:p>
            <a:pPr algn="ctr"/>
            <a:r>
              <a:rPr lang="th-TH" sz="3600" b="1">
                <a:solidFill>
                  <a:srgbClr val="FF6600"/>
                </a:solidFill>
                <a:latin typeface="IrisUPC" pitchFamily="34" charset="-34"/>
                <a:ea typeface="TH Sarabun New" pitchFamily="34" charset="-34"/>
                <a:cs typeface="IrisUPC" pitchFamily="34" charset="-34"/>
              </a:rPr>
              <a:t>ให้คำแนะนำแก่ผู้เข้าพักในรายการ</a:t>
            </a:r>
          </a:p>
          <a:p>
            <a:pPr algn="ctr"/>
            <a:r>
              <a:rPr lang="th-TH" sz="3600" b="1">
                <a:solidFill>
                  <a:srgbClr val="FF6600"/>
                </a:solidFill>
                <a:latin typeface="IrisUPC" pitchFamily="34" charset="-34"/>
                <a:ea typeface="TH Sarabun New" pitchFamily="34" charset="-34"/>
                <a:cs typeface="IrisUPC" pitchFamily="34" charset="-34"/>
              </a:rPr>
              <a:t>และบริการดูแลทำความสะอาด</a:t>
            </a:r>
            <a:endParaRPr lang="th-TH" sz="3200">
              <a:latin typeface="IrisUPC" pitchFamily="34" charset="-34"/>
              <a:cs typeface="IrisUPC" pitchFamily="34" charset="-34"/>
            </a:endParaRPr>
          </a:p>
        </p:txBody>
      </p:sp>
      <p:sp>
        <p:nvSpPr>
          <p:cNvPr id="73731" name="CustomShape 2"/>
          <p:cNvSpPr>
            <a:spLocks noChangeArrowheads="1"/>
          </p:cNvSpPr>
          <p:nvPr/>
        </p:nvSpPr>
        <p:spPr bwMode="auto">
          <a:xfrm>
            <a:off x="863600" y="1484313"/>
            <a:ext cx="6565900" cy="4945062"/>
          </a:xfrm>
          <a:prstGeom prst="rect">
            <a:avLst/>
          </a:prstGeom>
          <a:noFill/>
          <a:ln w="9525">
            <a:noFill/>
            <a:miter lim="800000"/>
            <a:headEnd/>
            <a:tailEnd/>
          </a:ln>
        </p:spPr>
        <p:txBody>
          <a:bodyPr lIns="90000" tIns="45000" rIns="90000" bIns="45000"/>
          <a:lstStyle/>
          <a:p>
            <a:pPr marL="446088" indent="-446088">
              <a:buClr>
                <a:schemeClr val="accent4"/>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ผู้เข้าพักหลายคนจะมีคำขอโดยตรง และชัดเจนเพื่อร้องขอรับบริการทำความสะอาดสิ่งต่างๆที่ผู้เข้าพักต้องการ</a:t>
            </a:r>
            <a:endParaRPr lang="th-TH" sz="3200" dirty="0">
              <a:latin typeface="IrisUPC" pitchFamily="34" charset="-34"/>
              <a:cs typeface="IrisUPC" pitchFamily="34" charset="-34"/>
            </a:endParaRPr>
          </a:p>
          <a:p>
            <a:pPr marL="446088" indent="-446088">
              <a:buClr>
                <a:schemeClr val="accent4"/>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สำหรับผู้เข้าพักบางส่วนอาจจะเคยเข้าพักเป็นครั้งแรกกับโรงแรม และไม่แน่ใจว่าสิ่งที่มีอยู่ในห้องพัก จะสามารถนำมาใช้งานได้หรือไม่</a:t>
            </a:r>
            <a:endParaRPr lang="th-TH" sz="3200" dirty="0">
              <a:latin typeface="IrisUPC" pitchFamily="34" charset="-34"/>
              <a:cs typeface="IrisUPC" pitchFamily="34" charset="-34"/>
            </a:endParaRPr>
          </a:p>
          <a:p>
            <a:pPr marL="446088" indent="-446088">
              <a:buClr>
                <a:schemeClr val="accent4"/>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เป็นบทบาทหน้าที่ของคุณเพื่อให้ความช่วยเหลือ และให้ข้อมูลที่อาจจะเหมาะสม กับความต้องการของพวกเขา</a:t>
            </a:r>
            <a:endParaRPr lang="th-TH" sz="3200" dirty="0">
              <a:latin typeface="IrisUPC" pitchFamily="34" charset="-34"/>
              <a:cs typeface="IrisUPC" pitchFamily="34" charset="-34"/>
            </a:endParaRPr>
          </a:p>
          <a:p>
            <a:pPr marL="446088" indent="-446088">
              <a:buClr>
                <a:schemeClr val="accent4"/>
              </a:buClr>
              <a:buFont typeface="Wingdings 2" pitchFamily="18"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บางครั้งของผู้เข้าพักอาจจะบอกคุณถึงต้องการของพวกเขา แต่คุณควรหมั่นสังเกตุหรือสอบถามถึงความต้องการของพวกเขาจากอาการที่แสดงออก</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7373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0CA6774A-1D39-4E2F-AFFB-A0BD3AD27C81}" type="slidenum">
              <a:rPr lang="en-US" sz="1000">
                <a:solidFill>
                  <a:srgbClr val="394352"/>
                </a:solidFill>
                <a:cs typeface="DejaVu Sans"/>
              </a:rPr>
              <a:pPr algn="r"/>
              <a:t>64</a:t>
            </a:fld>
            <a:endParaRPr lang="th-TH">
              <a:cs typeface="DejaVu Sans"/>
            </a:endParaRPr>
          </a:p>
        </p:txBody>
      </p:sp>
      <p:pic>
        <p:nvPicPr>
          <p:cNvPr id="73733" name="Picture 437"/>
          <p:cNvPicPr>
            <a:picLocks noChangeAspect="1" noChangeArrowheads="1"/>
          </p:cNvPicPr>
          <p:nvPr/>
        </p:nvPicPr>
        <p:blipFill>
          <a:blip r:embed="rId3" cstate="print"/>
          <a:srcRect/>
          <a:stretch>
            <a:fillRect/>
          </a:stretch>
        </p:blipFill>
        <p:spPr bwMode="auto">
          <a:xfrm>
            <a:off x="7451725" y="4652963"/>
            <a:ext cx="1252538" cy="17557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4754"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รายการบริการทำความสะอาดและการบริการ</a:t>
            </a:r>
            <a:endParaRPr lang="th-TH" sz="3200">
              <a:latin typeface="IrisUPC" pitchFamily="34" charset="-34"/>
              <a:ea typeface="TH Sarabun New" pitchFamily="34" charset="-34"/>
              <a:cs typeface="IrisUPC" pitchFamily="34" charset="-34"/>
            </a:endParaRPr>
          </a:p>
        </p:txBody>
      </p:sp>
      <p:sp>
        <p:nvSpPr>
          <p:cNvPr id="74755" name="CustomShape 2"/>
          <p:cNvSpPr>
            <a:spLocks noChangeArrowheads="1"/>
          </p:cNvSpPr>
          <p:nvPr/>
        </p:nvSpPr>
        <p:spPr bwMode="auto">
          <a:xfrm>
            <a:off x="647700" y="1628775"/>
            <a:ext cx="7466013" cy="4524375"/>
          </a:xfrm>
          <a:prstGeom prst="rect">
            <a:avLst/>
          </a:prstGeom>
          <a:noFill/>
          <a:ln w="9525">
            <a:noFill/>
            <a:miter lim="800000"/>
            <a:headEnd/>
            <a:tailEnd/>
          </a:ln>
        </p:spPr>
        <p:txBody>
          <a:bodyPr lIns="90000" tIns="45000" rIns="90000" bIns="45000"/>
          <a:lstStyle/>
          <a:p>
            <a:pPr>
              <a:buClr>
                <a:schemeClr val="accent6"/>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ea typeface="TH Sarabun New" pitchFamily="34" charset="-34"/>
                <a:cs typeface="IrisUPC" pitchFamily="34" charset="-34"/>
              </a:rPr>
              <a:t>อุปกรณ์เพิ่มเติมภายในห้องพักของพวกเขา</a:t>
            </a:r>
            <a:endParaRPr lang="th-TH" sz="3600" dirty="0">
              <a:latin typeface="IrisUPC" pitchFamily="34" charset="-34"/>
              <a:cs typeface="IrisUPC" pitchFamily="34" charset="-34"/>
            </a:endParaRPr>
          </a:p>
          <a:p>
            <a:pPr>
              <a:buClr>
                <a:schemeClr val="accent6"/>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การพับเก็บเตียง</a:t>
            </a:r>
            <a:endParaRPr lang="th-TH" sz="3600" dirty="0">
              <a:latin typeface="IrisUPC" pitchFamily="34" charset="-34"/>
              <a:cs typeface="IrisUPC" pitchFamily="34" charset="-34"/>
            </a:endParaRPr>
          </a:p>
          <a:p>
            <a:pPr>
              <a:buClr>
                <a:schemeClr val="accent6"/>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บริการเตียงเสริมเพิ่มเติม</a:t>
            </a:r>
            <a:endParaRPr lang="th-TH" sz="3600" dirty="0">
              <a:latin typeface="IrisUPC" pitchFamily="34" charset="-34"/>
              <a:cs typeface="IrisUPC" pitchFamily="34" charset="-34"/>
            </a:endParaRPr>
          </a:p>
          <a:p>
            <a:pPr>
              <a:buClr>
                <a:schemeClr val="accent6"/>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จัดหาผ้าห่มเพิ่ม</a:t>
            </a:r>
            <a:endParaRPr lang="th-TH" sz="3600" dirty="0">
              <a:latin typeface="IrisUPC" pitchFamily="34" charset="-34"/>
              <a:cs typeface="IrisUPC" pitchFamily="34" charset="-34"/>
            </a:endParaRPr>
          </a:p>
          <a:p>
            <a:pPr>
              <a:buClr>
                <a:schemeClr val="accent6"/>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จัดหาเสริมหมอน</a:t>
            </a:r>
            <a:endParaRPr lang="th-TH" sz="3600" dirty="0">
              <a:latin typeface="IrisUPC" pitchFamily="34" charset="-34"/>
              <a:cs typeface="IrisUPC" pitchFamily="34" charset="-34"/>
            </a:endParaRPr>
          </a:p>
          <a:p>
            <a:pPr>
              <a:buClr>
                <a:schemeClr val="accent6"/>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จัดหาผ้าขนหนูพิเศษให้</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7475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6CD1EB55-FC94-4D49-BEE6-D70A82161604}" type="slidenum">
              <a:rPr lang="en-US" sz="1000">
                <a:solidFill>
                  <a:srgbClr val="394352"/>
                </a:solidFill>
                <a:cs typeface="DejaVu Sans"/>
              </a:rPr>
              <a:pPr algn="r"/>
              <a:t>65</a:t>
            </a:fld>
            <a:endParaRPr lang="th-TH">
              <a:cs typeface="DejaVu Sans"/>
            </a:endParaRPr>
          </a:p>
        </p:txBody>
      </p:sp>
      <p:pic>
        <p:nvPicPr>
          <p:cNvPr id="74757" name="Picture 441"/>
          <p:cNvPicPr>
            <a:picLocks noChangeAspect="1" noChangeArrowheads="1"/>
          </p:cNvPicPr>
          <p:nvPr/>
        </p:nvPicPr>
        <p:blipFill>
          <a:blip r:embed="rId3" cstate="print"/>
          <a:srcRect/>
          <a:stretch>
            <a:fillRect/>
          </a:stretch>
        </p:blipFill>
        <p:spPr bwMode="auto">
          <a:xfrm>
            <a:off x="5435600" y="3141663"/>
            <a:ext cx="1943100" cy="193992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5778"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รายการบริการทำความสะอาดและการบริการ</a:t>
            </a:r>
            <a:endParaRPr lang="th-TH">
              <a:latin typeface="IrisUPC" pitchFamily="34" charset="-34"/>
              <a:ea typeface="TH Sarabun New" pitchFamily="34" charset="-34"/>
              <a:cs typeface="IrisUPC" pitchFamily="34" charset="-34"/>
            </a:endParaRPr>
          </a:p>
        </p:txBody>
      </p:sp>
      <p:sp>
        <p:nvSpPr>
          <p:cNvPr id="75779" name="CustomShape 2"/>
          <p:cNvSpPr>
            <a:spLocks noChangeArrowheads="1"/>
          </p:cNvSpPr>
          <p:nvPr/>
        </p:nvSpPr>
        <p:spPr bwMode="auto">
          <a:xfrm>
            <a:off x="611188" y="1628775"/>
            <a:ext cx="7466012" cy="4524375"/>
          </a:xfrm>
          <a:prstGeom prst="rect">
            <a:avLst/>
          </a:prstGeom>
          <a:noFill/>
          <a:ln w="9525">
            <a:noFill/>
            <a:miter lim="800000"/>
            <a:headEnd/>
            <a:tailEnd/>
          </a:ln>
        </p:spPr>
        <p:txBody>
          <a:bodyPr lIns="90000" tIns="45000" rIns="90000" bIns="45000"/>
          <a:lstStyle/>
          <a:p>
            <a:pPr>
              <a:buClr>
                <a:schemeClr val="accent4"/>
              </a:buClr>
              <a:buFont typeface="Wingdings" pitchFamily="2" charset="2"/>
              <a:buChar char=""/>
            </a:pPr>
            <a:r>
              <a:rPr lang="th-TH" sz="3600" dirty="0">
                <a:solidFill>
                  <a:srgbClr val="000000"/>
                </a:solidFill>
                <a:latin typeface="IrisUPC" pitchFamily="34" charset="-34"/>
                <a:ea typeface="TH Sarabun New" pitchFamily="34" charset="-34"/>
                <a:cs typeface="IrisUPC" pitchFamily="34" charset="-34"/>
              </a:rPr>
              <a:t> ผ้าขนหนูเช็ดมือ</a:t>
            </a:r>
            <a:endParaRPr lang="th-TH" sz="3600" dirty="0">
              <a:latin typeface="IrisUPC" pitchFamily="34" charset="-34"/>
              <a:ea typeface="TH Sarabun New" pitchFamily="34" charset="-34"/>
              <a:cs typeface="IrisUPC" pitchFamily="34" charset="-34"/>
            </a:endParaRPr>
          </a:p>
          <a:p>
            <a:pPr>
              <a:buClr>
                <a:schemeClr val="accent4"/>
              </a:buClr>
              <a:buFont typeface="Wingdings" pitchFamily="2" charset="2"/>
              <a:buChar char=""/>
            </a:pPr>
            <a:r>
              <a:rPr lang="th-TH" sz="3600" dirty="0">
                <a:solidFill>
                  <a:srgbClr val="000000"/>
                </a:solidFill>
                <a:latin typeface="IrisUPC" pitchFamily="34" charset="-34"/>
                <a:ea typeface="TH Sarabun New" pitchFamily="34" charset="-34"/>
                <a:cs typeface="IrisUPC" pitchFamily="34" charset="-34"/>
              </a:rPr>
              <a:t> ซักผ้าเช็ดหน้า</a:t>
            </a:r>
            <a:endParaRPr lang="th-TH" sz="3600" dirty="0">
              <a:latin typeface="IrisUPC" pitchFamily="34" charset="-34"/>
              <a:cs typeface="IrisUPC" pitchFamily="34" charset="-34"/>
            </a:endParaRPr>
          </a:p>
          <a:p>
            <a:pPr>
              <a:buClr>
                <a:schemeClr val="accent4"/>
              </a:buClr>
              <a:buFont typeface="Wingdings" pitchFamily="2" charset="2"/>
              <a:buChar char=""/>
            </a:pPr>
            <a:r>
              <a:rPr lang="th-TH" sz="3600" dirty="0">
                <a:solidFill>
                  <a:srgbClr val="000000"/>
                </a:solidFill>
                <a:latin typeface="IrisUPC" pitchFamily="34" charset="-34"/>
                <a:cs typeface="IrisUPC" pitchFamily="34" charset="-34"/>
              </a:rPr>
              <a:t> ผ้าขนหนูอาบน้ำ</a:t>
            </a:r>
            <a:endParaRPr lang="th-TH" sz="3600" dirty="0">
              <a:latin typeface="IrisUPC" pitchFamily="34" charset="-34"/>
              <a:cs typeface="IrisUPC" pitchFamily="34" charset="-34"/>
            </a:endParaRPr>
          </a:p>
          <a:p>
            <a:pPr>
              <a:buClr>
                <a:schemeClr val="accent4"/>
              </a:buClr>
              <a:buFont typeface="Wingdings" pitchFamily="2" charset="2"/>
              <a:buChar char=""/>
            </a:pPr>
            <a:r>
              <a:rPr lang="th-TH" sz="3600" dirty="0">
                <a:solidFill>
                  <a:srgbClr val="000000"/>
                </a:solidFill>
                <a:latin typeface="IrisUPC" pitchFamily="34" charset="-34"/>
                <a:cs typeface="IrisUPC" pitchFamily="34" charset="-34"/>
              </a:rPr>
              <a:t> ผ้าเช็ดพื้น</a:t>
            </a:r>
            <a:endParaRPr lang="th-TH" sz="3600" dirty="0">
              <a:latin typeface="IrisUPC" pitchFamily="34" charset="-34"/>
              <a:cs typeface="IrisUPC" pitchFamily="34" charset="-34"/>
            </a:endParaRPr>
          </a:p>
          <a:p>
            <a:pPr>
              <a:buClr>
                <a:schemeClr val="accent4"/>
              </a:buClr>
              <a:buFont typeface="Wingdings" pitchFamily="2" charset="2"/>
              <a:buChar char=""/>
            </a:pPr>
            <a:r>
              <a:rPr lang="th-TH" sz="3600" dirty="0">
                <a:solidFill>
                  <a:srgbClr val="000000"/>
                </a:solidFill>
                <a:latin typeface="IrisUPC" pitchFamily="34" charset="-34"/>
                <a:cs typeface="IrisUPC" pitchFamily="34" charset="-34"/>
              </a:rPr>
              <a:t> การปรับปรุงการให้บริการของห้องพัก</a:t>
            </a:r>
            <a:endParaRPr lang="th-TH" sz="3600" dirty="0">
              <a:latin typeface="IrisUPC" pitchFamily="34" charset="-34"/>
              <a:cs typeface="IrisUPC" pitchFamily="34" charset="-34"/>
            </a:endParaRPr>
          </a:p>
          <a:p>
            <a:pPr>
              <a:buClr>
                <a:schemeClr val="accent4"/>
              </a:buClr>
              <a:buFont typeface="Wingdings" pitchFamily="2" charset="2"/>
              <a:buChar char=""/>
            </a:pPr>
            <a:r>
              <a:rPr lang="th-TH" sz="3600" dirty="0">
                <a:solidFill>
                  <a:srgbClr val="000000"/>
                </a:solidFill>
                <a:latin typeface="IrisUPC" pitchFamily="34" charset="-34"/>
                <a:cs typeface="IrisUPC" pitchFamily="34" charset="-34"/>
              </a:rPr>
              <a:t> การทำความสะอาดทั่วไป และการดูดฝุ่นในห้องพัก</a:t>
            </a:r>
            <a:endParaRPr lang="th-TH" sz="3600" dirty="0">
              <a:latin typeface="IrisUPC" pitchFamily="34" charset="-34"/>
              <a:cs typeface="IrisUPC" pitchFamily="34" charset="-34"/>
            </a:endParaRPr>
          </a:p>
          <a:p>
            <a:pPr>
              <a:buClr>
                <a:schemeClr val="accent4"/>
              </a:buClr>
              <a:buFont typeface="Wingdings" pitchFamily="2" charset="2"/>
              <a:buChar char=""/>
            </a:pPr>
            <a:r>
              <a:rPr lang="th-TH" sz="3600" dirty="0">
                <a:solidFill>
                  <a:srgbClr val="000000"/>
                </a:solidFill>
                <a:latin typeface="IrisUPC" pitchFamily="34" charset="-34"/>
                <a:cs typeface="IrisUPC" pitchFamily="34" charset="-34"/>
              </a:rPr>
              <a:t> พื้นที่จะต้องทำความสะอาดอีกครั้ง</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7578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9598F34A-922C-4552-862B-11A249E4CA32}" type="slidenum">
              <a:rPr lang="en-US" sz="1000">
                <a:solidFill>
                  <a:srgbClr val="394352"/>
                </a:solidFill>
                <a:cs typeface="DejaVu Sans"/>
              </a:rPr>
              <a:pPr algn="r"/>
              <a:t>66</a:t>
            </a:fld>
            <a:endParaRPr lang="th-TH">
              <a:cs typeface="DejaVu Sans"/>
            </a:endParaRPr>
          </a:p>
        </p:txBody>
      </p:sp>
      <p:pic>
        <p:nvPicPr>
          <p:cNvPr id="75781" name="Picture 445"/>
          <p:cNvPicPr>
            <a:picLocks noChangeAspect="1" noChangeArrowheads="1"/>
          </p:cNvPicPr>
          <p:nvPr/>
        </p:nvPicPr>
        <p:blipFill>
          <a:blip r:embed="rId3" cstate="print"/>
          <a:srcRect/>
          <a:stretch>
            <a:fillRect/>
          </a:stretch>
        </p:blipFill>
        <p:spPr bwMode="auto">
          <a:xfrm>
            <a:off x="5795963" y="1700213"/>
            <a:ext cx="2303462" cy="16446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680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รายการบริการทำความสะอาดและการบริการ</a:t>
            </a:r>
            <a:endParaRPr lang="th-TH" sz="3200">
              <a:latin typeface="IrisUPC" pitchFamily="34" charset="-34"/>
              <a:ea typeface="TH Sarabun New" pitchFamily="34" charset="-34"/>
              <a:cs typeface="IrisUPC" pitchFamily="34" charset="-34"/>
            </a:endParaRPr>
          </a:p>
        </p:txBody>
      </p:sp>
      <p:sp>
        <p:nvSpPr>
          <p:cNvPr id="76803" name="CustomShape 2"/>
          <p:cNvSpPr>
            <a:spLocks noChangeArrowheads="1"/>
          </p:cNvSpPr>
          <p:nvPr/>
        </p:nvSpPr>
        <p:spPr bwMode="auto">
          <a:xfrm>
            <a:off x="611188" y="1557338"/>
            <a:ext cx="7466012" cy="4524375"/>
          </a:xfrm>
          <a:prstGeom prst="rect">
            <a:avLst/>
          </a:prstGeom>
          <a:noFill/>
          <a:ln w="9525">
            <a:noFill/>
            <a:miter lim="800000"/>
            <a:headEnd/>
            <a:tailEnd/>
          </a:ln>
        </p:spPr>
        <p:txBody>
          <a:bodyPr lIns="90000" tIns="45000" rIns="90000" bIns="45000"/>
          <a:lstStyle/>
          <a:p>
            <a:pPr marL="355600" indent="-355600">
              <a:buClr>
                <a:schemeClr val="accent5"/>
              </a:buClr>
              <a:buFont typeface="Wingdings" pitchFamily="2" charset="2"/>
              <a:buChar char=""/>
            </a:pPr>
            <a:r>
              <a:rPr lang="en-US" sz="3200" dirty="0">
                <a:solidFill>
                  <a:srgbClr val="000000"/>
                </a:solidFill>
                <a:latin typeface="IrisUPC" pitchFamily="34" charset="-34"/>
                <a:ea typeface="TH Sarabun New" pitchFamily="34" charset="-34"/>
                <a:cs typeface="IrisUPC" pitchFamily="34" charset="-34"/>
              </a:rPr>
              <a:t> </a:t>
            </a:r>
            <a:r>
              <a:rPr lang="th-TH" sz="3200" dirty="0" smtClean="0">
                <a:solidFill>
                  <a:srgbClr val="000000"/>
                </a:solidFill>
                <a:latin typeface="IrisUPC" pitchFamily="34" charset="-34"/>
                <a:ea typeface="TH Sarabun New" pitchFamily="34" charset="-34"/>
                <a:cs typeface="IrisUPC" pitchFamily="34" charset="-34"/>
              </a:rPr>
              <a:t>การ</a:t>
            </a:r>
            <a:r>
              <a:rPr lang="th-TH" sz="3200" dirty="0">
                <a:solidFill>
                  <a:srgbClr val="000000"/>
                </a:solidFill>
                <a:latin typeface="IrisUPC" pitchFamily="34" charset="-34"/>
                <a:ea typeface="TH Sarabun New" pitchFamily="34" charset="-34"/>
                <a:cs typeface="IrisUPC" pitchFamily="34" charset="-34"/>
              </a:rPr>
              <a:t>เปลี่ยนผ้าปูที่นอนใหม่</a:t>
            </a:r>
            <a:endParaRPr lang="th-TH" sz="3200" dirty="0">
              <a:latin typeface="IrisUPC" pitchFamily="34" charset="-34"/>
              <a:ea typeface="TH Sarabun New" pitchFamily="34" charset="-34"/>
              <a:cs typeface="IrisUPC" pitchFamily="34" charset="-34"/>
            </a:endParaRPr>
          </a:p>
          <a:p>
            <a:pPr marL="355600" indent="-355600">
              <a:buClr>
                <a:schemeClr val="accent5"/>
              </a:buClr>
              <a:buFont typeface="Wingdings" pitchFamily="2" charset="2"/>
              <a:buChar char=""/>
            </a:pPr>
            <a:r>
              <a:rPr lang="en-US" sz="3200" dirty="0">
                <a:solidFill>
                  <a:srgbClr val="000000"/>
                </a:solidFill>
                <a:latin typeface="IrisUPC" pitchFamily="34" charset="-34"/>
                <a:ea typeface="TH Sarabun New" pitchFamily="34" charset="-34"/>
                <a:cs typeface="IrisUPC" pitchFamily="34" charset="-34"/>
              </a:rPr>
              <a:t> Items in compendium </a:t>
            </a:r>
            <a:endParaRPr lang="th-TH" sz="3200" dirty="0">
              <a:latin typeface="IrisUPC" pitchFamily="34" charset="-34"/>
              <a:ea typeface="TH Sarabun New" pitchFamily="34" charset="-34"/>
              <a:cs typeface="IrisUPC" pitchFamily="34" charset="-34"/>
            </a:endParaRPr>
          </a:p>
          <a:p>
            <a:pPr marL="355600" indent="-355600">
              <a:buClr>
                <a:schemeClr val="accent5"/>
              </a:buClr>
              <a:buFont typeface="Wingdings" pitchFamily="2" charset="2"/>
              <a:buChar char=""/>
            </a:pPr>
            <a:r>
              <a:rPr lang="en-US" sz="3200" dirty="0">
                <a:solidFill>
                  <a:srgbClr val="000000"/>
                </a:solidFill>
                <a:latin typeface="IrisUPC" pitchFamily="34" charset="-34"/>
                <a:ea typeface="TH Sarabun New" pitchFamily="34" charset="-34"/>
                <a:cs typeface="IrisUPC" pitchFamily="34" charset="-34"/>
              </a:rPr>
              <a:t> Extra stationery</a:t>
            </a:r>
            <a:endParaRPr lang="th-TH" sz="3200" dirty="0">
              <a:latin typeface="IrisUPC" pitchFamily="34" charset="-34"/>
              <a:ea typeface="TH Sarabun New" pitchFamily="34" charset="-34"/>
              <a:cs typeface="IrisUPC" pitchFamily="34" charset="-34"/>
            </a:endParaRPr>
          </a:p>
          <a:p>
            <a:pPr marL="355600" indent="-355600">
              <a:buClr>
                <a:schemeClr val="accent5"/>
              </a:buClr>
              <a:buFont typeface="Wingdings" pitchFamily="2" charset="2"/>
              <a:buChar char=""/>
            </a:pPr>
            <a:r>
              <a:rPr lang="th-TH" sz="3200" dirty="0">
                <a:solidFill>
                  <a:srgbClr val="000000"/>
                </a:solidFill>
                <a:latin typeface="IrisUPC" pitchFamily="34" charset="-34"/>
                <a:ea typeface="TH Sarabun New" pitchFamily="34" charset="-34"/>
                <a:cs typeface="IrisUPC" pitchFamily="34" charset="-34"/>
              </a:rPr>
              <a:t> อุปกรณ์ห้องน้ำ</a:t>
            </a:r>
            <a:endParaRPr lang="th-TH" sz="3200" dirty="0">
              <a:latin typeface="IrisUPC" pitchFamily="34" charset="-34"/>
              <a:cs typeface="IrisUPC" pitchFamily="34" charset="-34"/>
            </a:endParaRPr>
          </a:p>
          <a:p>
            <a:pPr marL="355600" indent="-355600">
              <a:buClr>
                <a:schemeClr val="accent5"/>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แชมพูพิเศษหรือเพิ่มเติม</a:t>
            </a:r>
            <a:endParaRPr lang="th-TH" sz="3200" dirty="0">
              <a:latin typeface="IrisUPC" pitchFamily="34" charset="-34"/>
              <a:cs typeface="IrisUPC" pitchFamily="34" charset="-34"/>
            </a:endParaRPr>
          </a:p>
          <a:p>
            <a:pPr marL="355600" indent="-355600">
              <a:buClr>
                <a:schemeClr val="accent5"/>
              </a:buClr>
              <a:buFont typeface="Wingdings" pitchFamily="2" charset="2"/>
              <a:buChar char=""/>
            </a:pPr>
            <a:r>
              <a:rPr lang="th-TH" sz="3200" dirty="0">
                <a:solidFill>
                  <a:srgbClr val="000000"/>
                </a:solidFill>
                <a:latin typeface="IrisUPC" pitchFamily="34" charset="-34"/>
                <a:cs typeface="IrisUPC" pitchFamily="34" charset="-34"/>
              </a:rPr>
              <a:t> สบู่พิเศษหรือเพิ่มเติม</a:t>
            </a:r>
            <a:endParaRPr lang="th-TH" sz="3200" dirty="0">
              <a:latin typeface="IrisUPC" pitchFamily="34" charset="-34"/>
              <a:cs typeface="IrisUPC" pitchFamily="34" charset="-34"/>
            </a:endParaRPr>
          </a:p>
          <a:p>
            <a:pPr marL="355600" indent="-355600">
              <a:buClr>
                <a:schemeClr val="accent5"/>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หมวกคลุมผมพิเศษหรือเพิ่มเติม</a:t>
            </a:r>
            <a:endParaRPr lang="th-TH" sz="3200" dirty="0">
              <a:latin typeface="IrisUPC" pitchFamily="34" charset="-34"/>
              <a:cs typeface="IrisUPC" pitchFamily="34" charset="-34"/>
            </a:endParaRPr>
          </a:p>
          <a:p>
            <a:pPr marL="355600" indent="-355600">
              <a:buClr>
                <a:schemeClr val="accent5"/>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รายการสำหรับการทำเครื่องดื่ม</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7680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E8671CB5-B63E-4A35-BE2B-F0AA4DF3FEC9}" type="slidenum">
              <a:rPr lang="en-US" sz="1000">
                <a:solidFill>
                  <a:srgbClr val="394352"/>
                </a:solidFill>
                <a:cs typeface="DejaVu Sans"/>
              </a:rPr>
              <a:pPr algn="r"/>
              <a:t>67</a:t>
            </a:fld>
            <a:endParaRPr lang="th-TH">
              <a:cs typeface="DejaVu Sans"/>
            </a:endParaRPr>
          </a:p>
        </p:txBody>
      </p:sp>
      <p:pic>
        <p:nvPicPr>
          <p:cNvPr id="76805" name="Picture 449"/>
          <p:cNvPicPr>
            <a:picLocks noChangeAspect="1" noChangeArrowheads="1"/>
          </p:cNvPicPr>
          <p:nvPr/>
        </p:nvPicPr>
        <p:blipFill>
          <a:blip r:embed="rId3" cstate="print"/>
          <a:srcRect/>
          <a:stretch>
            <a:fillRect/>
          </a:stretch>
        </p:blipFill>
        <p:spPr bwMode="auto">
          <a:xfrm>
            <a:off x="5219700" y="2349500"/>
            <a:ext cx="2205038" cy="23495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7826" name="CustomShape 1"/>
          <p:cNvSpPr>
            <a:spLocks noChangeArrowheads="1"/>
          </p:cNvSpPr>
          <p:nvPr/>
        </p:nvSpPr>
        <p:spPr bwMode="auto">
          <a:xfrm>
            <a:off x="863600" y="333375"/>
            <a:ext cx="7213600"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รายการบริการทำความสะอาดและการบริการ</a:t>
            </a:r>
            <a:endParaRPr lang="th-TH" sz="3200">
              <a:latin typeface="IrisUPC" pitchFamily="34" charset="-34"/>
              <a:ea typeface="TH Sarabun New" pitchFamily="34" charset="-34"/>
              <a:cs typeface="IrisUPC" pitchFamily="34" charset="-34"/>
            </a:endParaRPr>
          </a:p>
        </p:txBody>
      </p:sp>
      <p:sp>
        <p:nvSpPr>
          <p:cNvPr id="77827" name="CustomShape 2"/>
          <p:cNvSpPr>
            <a:spLocks noChangeArrowheads="1"/>
          </p:cNvSpPr>
          <p:nvPr/>
        </p:nvSpPr>
        <p:spPr bwMode="auto">
          <a:xfrm>
            <a:off x="611188" y="1557338"/>
            <a:ext cx="7466012" cy="4524375"/>
          </a:xfrm>
          <a:prstGeom prst="rect">
            <a:avLst/>
          </a:prstGeom>
          <a:noFill/>
          <a:ln w="9525">
            <a:noFill/>
            <a:miter lim="800000"/>
            <a:headEnd/>
            <a:tailEnd/>
          </a:ln>
        </p:spPr>
        <p:txBody>
          <a:bodyPr lIns="90000" tIns="45000" rIns="90000" bIns="45000"/>
          <a:lstStyle/>
          <a:p>
            <a:pPr>
              <a:buClr>
                <a:schemeClr val="accent1"/>
              </a:buClr>
              <a:buFont typeface="Wingdings" pitchFamily="2" charset="2"/>
              <a:buChar char=""/>
            </a:pPr>
            <a:r>
              <a:rPr lang="en-US" sz="3600" dirty="0">
                <a:solidFill>
                  <a:srgbClr val="000000"/>
                </a:solidFill>
                <a:latin typeface="IrisUPC" pitchFamily="34" charset="-34"/>
                <a:ea typeface="TH Sarabun New" pitchFamily="34" charset="-34"/>
                <a:cs typeface="IrisUPC" pitchFamily="34" charset="-34"/>
              </a:rPr>
              <a:t> </a:t>
            </a:r>
            <a:r>
              <a:rPr lang="th-TH" sz="3600" dirty="0">
                <a:solidFill>
                  <a:srgbClr val="000000"/>
                </a:solidFill>
                <a:latin typeface="IrisUPC" pitchFamily="34" charset="-34"/>
                <a:ea typeface="TH Sarabun New" pitchFamily="34" charset="-34"/>
                <a:cs typeface="IrisUPC" pitchFamily="34" charset="-34"/>
              </a:rPr>
              <a:t>ชาพิเศษ</a:t>
            </a:r>
            <a:r>
              <a:rPr lang="en-US" sz="3600" dirty="0">
                <a:solidFill>
                  <a:srgbClr val="000000"/>
                </a:solidFill>
                <a:latin typeface="IrisUPC" pitchFamily="34" charset="-34"/>
                <a:ea typeface="TH Sarabun New" pitchFamily="34" charset="-34"/>
                <a:cs typeface="IrisUPC" pitchFamily="34" charset="-34"/>
              </a:rPr>
              <a:t>, </a:t>
            </a:r>
            <a:r>
              <a:rPr lang="th-TH" sz="3600" dirty="0">
                <a:solidFill>
                  <a:srgbClr val="000000"/>
                </a:solidFill>
                <a:latin typeface="IrisUPC" pitchFamily="34" charset="-34"/>
                <a:ea typeface="TH Sarabun New" pitchFamily="34" charset="-34"/>
                <a:cs typeface="IrisUPC" pitchFamily="34" charset="-34"/>
              </a:rPr>
              <a:t>กาแฟน้ำตาลและซองนม</a:t>
            </a:r>
            <a:endParaRPr lang="th-TH" sz="3600" dirty="0">
              <a:latin typeface="IrisUPC" pitchFamily="34" charset="-34"/>
              <a:cs typeface="IrisUPC" pitchFamily="34" charset="-34"/>
            </a:endParaRPr>
          </a:p>
          <a:p>
            <a:pPr>
              <a:buClr>
                <a:schemeClr val="accent1"/>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เพิ่มเครื่องถ้วยชามหรือช้อนส้อม</a:t>
            </a:r>
            <a:endParaRPr lang="th-TH" sz="3600" dirty="0">
              <a:latin typeface="IrisUPC" pitchFamily="34" charset="-34"/>
              <a:cs typeface="IrisUPC" pitchFamily="34" charset="-34"/>
            </a:endParaRPr>
          </a:p>
          <a:p>
            <a:pPr>
              <a:buClr>
                <a:schemeClr val="accent1"/>
              </a:buClr>
              <a:buFont typeface="Wingdings" pitchFamily="2" charset="2"/>
              <a:buChar char=""/>
            </a:pPr>
            <a:r>
              <a:rPr lang="th-TH" sz="3600" dirty="0">
                <a:solidFill>
                  <a:srgbClr val="000000"/>
                </a:solidFill>
                <a:latin typeface="IrisUPC" pitchFamily="34" charset="-34"/>
                <a:cs typeface="IrisUPC" pitchFamily="34" charset="-34"/>
              </a:rPr>
              <a:t> ซ่อมหรือการกำจัดของอุปกรณ์ที่แตกสลาย </a:t>
            </a:r>
            <a:endParaRPr lang="th-TH" sz="3600" dirty="0">
              <a:latin typeface="IrisUPC" pitchFamily="34" charset="-34"/>
              <a:cs typeface="IrisUPC" pitchFamily="34" charset="-34"/>
            </a:endParaRPr>
          </a:p>
          <a:p>
            <a:pPr>
              <a:buClr>
                <a:schemeClr val="accent1"/>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เหยือกน้ำไฟฟ้าหรือกาต้มน้ำ</a:t>
            </a:r>
            <a:endParaRPr lang="th-TH" sz="3600" dirty="0">
              <a:latin typeface="IrisUPC" pitchFamily="34" charset="-34"/>
              <a:cs typeface="IrisUPC" pitchFamily="34" charset="-34"/>
            </a:endParaRPr>
          </a:p>
          <a:p>
            <a:pPr>
              <a:buClr>
                <a:schemeClr val="accent1"/>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เครื่องเป่าผม</a:t>
            </a:r>
            <a:endParaRPr lang="th-TH" sz="3600" dirty="0">
              <a:latin typeface="IrisUPC" pitchFamily="34" charset="-34"/>
              <a:cs typeface="IrisUPC" pitchFamily="34" charset="-34"/>
            </a:endParaRPr>
          </a:p>
          <a:p>
            <a:pPr>
              <a:buClr>
                <a:schemeClr val="accent1"/>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เครื่องปิ้งขนมปัง </a:t>
            </a:r>
            <a:endParaRPr lang="th-TH" sz="3600" dirty="0">
              <a:latin typeface="IrisUPC" pitchFamily="34" charset="-34"/>
              <a:cs typeface="IrisUPC" pitchFamily="34" charset="-34"/>
            </a:endParaRPr>
          </a:p>
          <a:p>
            <a:pPr>
              <a:buClr>
                <a:schemeClr val="accent1"/>
              </a:buClr>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เตารีดและที่รองรีด</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7782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A5A4027F-0794-4EFF-A6F5-7698A022A719}" type="slidenum">
              <a:rPr lang="en-US" sz="1000">
                <a:solidFill>
                  <a:srgbClr val="394352"/>
                </a:solidFill>
                <a:cs typeface="DejaVu Sans"/>
              </a:rPr>
              <a:pPr algn="r"/>
              <a:t>68</a:t>
            </a:fld>
            <a:endParaRPr lang="th-TH">
              <a:cs typeface="DejaVu Sans"/>
            </a:endParaRPr>
          </a:p>
        </p:txBody>
      </p:sp>
      <p:pic>
        <p:nvPicPr>
          <p:cNvPr id="77829" name="Picture 453"/>
          <p:cNvPicPr>
            <a:picLocks noChangeAspect="1" noChangeArrowheads="1"/>
          </p:cNvPicPr>
          <p:nvPr/>
        </p:nvPicPr>
        <p:blipFill>
          <a:blip r:embed="rId3" cstate="print"/>
          <a:srcRect/>
          <a:stretch>
            <a:fillRect/>
          </a:stretch>
        </p:blipFill>
        <p:spPr bwMode="auto">
          <a:xfrm>
            <a:off x="6300788" y="3500438"/>
            <a:ext cx="2085975" cy="24130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885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รายการบริการทำความสะอาดและการบริการ</a:t>
            </a:r>
            <a:endParaRPr lang="th-TH" sz="3200">
              <a:latin typeface="IrisUPC" pitchFamily="34" charset="-34"/>
              <a:ea typeface="TH Sarabun New" pitchFamily="34" charset="-34"/>
              <a:cs typeface="IrisUPC" pitchFamily="34" charset="-34"/>
            </a:endParaRPr>
          </a:p>
        </p:txBody>
      </p:sp>
      <p:sp>
        <p:nvSpPr>
          <p:cNvPr id="78851" name="CustomShape 2"/>
          <p:cNvSpPr>
            <a:spLocks noChangeArrowheads="1"/>
          </p:cNvSpPr>
          <p:nvPr/>
        </p:nvSpPr>
        <p:spPr bwMode="auto">
          <a:xfrm>
            <a:off x="611188" y="1700213"/>
            <a:ext cx="7466012" cy="4524375"/>
          </a:xfrm>
          <a:prstGeom prst="rect">
            <a:avLst/>
          </a:prstGeom>
          <a:noFill/>
          <a:ln w="9525">
            <a:noFill/>
            <a:miter lim="800000"/>
            <a:headEnd/>
            <a:tailEnd/>
          </a:ln>
        </p:spPr>
        <p:txBody>
          <a:bodyPr lIns="90000" tIns="45000" rIns="90000" bIns="45000"/>
          <a:lstStyle/>
          <a:p>
            <a:pPr>
              <a:buClr>
                <a:schemeClr val="accent2"/>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เปลี่ยนหลอดไฟ</a:t>
            </a:r>
            <a:endParaRPr lang="th-TH" sz="3200" dirty="0">
              <a:latin typeface="IrisUPC" pitchFamily="34" charset="-34"/>
              <a:cs typeface="IrisUPC" pitchFamily="34" charset="-34"/>
            </a:endParaRPr>
          </a:p>
          <a:p>
            <a:pPr>
              <a:buClr>
                <a:schemeClr val="accent2"/>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ปรับเครื่องปรับอากาศหรือเครื่องทำความร้อนระบบถาวร</a:t>
            </a:r>
            <a:endParaRPr lang="th-TH" sz="3200" dirty="0">
              <a:latin typeface="IrisUPC" pitchFamily="34" charset="-34"/>
              <a:cs typeface="IrisUPC" pitchFamily="34" charset="-34"/>
            </a:endParaRPr>
          </a:p>
          <a:p>
            <a:pPr>
              <a:buClr>
                <a:schemeClr val="accent2"/>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คำแนะนำเกี่ยวกับวิธีการทำงานอุปกรณ์</a:t>
            </a:r>
            <a:endParaRPr lang="th-TH" sz="3200" dirty="0">
              <a:latin typeface="IrisUPC" pitchFamily="34" charset="-34"/>
              <a:cs typeface="IrisUPC" pitchFamily="34" charset="-34"/>
            </a:endParaRPr>
          </a:p>
          <a:p>
            <a:pPr>
              <a:buClr>
                <a:schemeClr val="accent2"/>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คำแนะนำเกี่ยวกับวิธีการทำงานอุปกรณ์ความบันเทิง</a:t>
            </a:r>
            <a:endParaRPr lang="th-TH" sz="3200" dirty="0">
              <a:latin typeface="IrisUPC" pitchFamily="34" charset="-34"/>
              <a:cs typeface="IrisUPC" pitchFamily="34" charset="-34"/>
            </a:endParaRPr>
          </a:p>
          <a:p>
            <a:pPr>
              <a:buClr>
                <a:schemeClr val="accent2"/>
              </a:buClr>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คำแนะนำเกี่ยวกับวิธีการทำงานระบบทำความร้อน</a:t>
            </a:r>
            <a:endParaRPr lang="th-TH" sz="3200" dirty="0">
              <a:latin typeface="IrisUPC" pitchFamily="34" charset="-34"/>
              <a:cs typeface="IrisUPC" pitchFamily="34" charset="-34"/>
            </a:endParaRPr>
          </a:p>
          <a:p>
            <a:pPr>
              <a:buClr>
                <a:schemeClr val="accent2"/>
              </a:buClr>
              <a:buFont typeface="Wingdings" pitchFamily="2" charset="2"/>
              <a:buChar char=""/>
            </a:pPr>
            <a:r>
              <a:rPr lang="th-TH" sz="3200" dirty="0">
                <a:solidFill>
                  <a:srgbClr val="000000"/>
                </a:solidFill>
                <a:latin typeface="IrisUPC" pitchFamily="34" charset="-34"/>
                <a:cs typeface="IrisUPC" pitchFamily="34" charset="-34"/>
              </a:rPr>
              <a:t> คำแนะนำเกี่ยวกับการดำเนินงานความปลอดภัยในห้องพัก</a:t>
            </a:r>
            <a:endParaRPr lang="th-TH" sz="3200" dirty="0">
              <a:latin typeface="IrisUPC" pitchFamily="34" charset="-34"/>
              <a:cs typeface="IrisUPC" pitchFamily="34" charset="-34"/>
            </a:endParaRPr>
          </a:p>
        </p:txBody>
      </p:sp>
      <p:sp>
        <p:nvSpPr>
          <p:cNvPr id="7885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A83CC3F8-58C9-48C1-8EB1-FA476ED5051D}" type="slidenum">
              <a:rPr lang="en-US" sz="1000">
                <a:solidFill>
                  <a:srgbClr val="394352"/>
                </a:solidFill>
                <a:cs typeface="DejaVu Sans"/>
              </a:rPr>
              <a:pPr algn="r"/>
              <a:t>69</a:t>
            </a:fld>
            <a:endParaRPr lang="th-TH">
              <a:cs typeface="DejaVu Sans"/>
            </a:endParaRPr>
          </a:p>
        </p:txBody>
      </p:sp>
      <p:pic>
        <p:nvPicPr>
          <p:cNvPr id="78853" name="Picture 457"/>
          <p:cNvPicPr>
            <a:picLocks noChangeAspect="1" noChangeArrowheads="1"/>
          </p:cNvPicPr>
          <p:nvPr/>
        </p:nvPicPr>
        <p:blipFill>
          <a:blip r:embed="rId3" cstate="print"/>
          <a:srcRect/>
          <a:stretch>
            <a:fillRect/>
          </a:stretch>
        </p:blipFill>
        <p:spPr bwMode="auto">
          <a:xfrm>
            <a:off x="6804025" y="1557338"/>
            <a:ext cx="1111250" cy="16113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9874" name="CustomShape 1"/>
          <p:cNvSpPr>
            <a:spLocks noChangeArrowheads="1"/>
          </p:cNvSpPr>
          <p:nvPr/>
        </p:nvSpPr>
        <p:spPr bwMode="auto">
          <a:xfrm>
            <a:off x="252413" y="0"/>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ให้คำแนะนำในรายการโรงแรมและบริการต่างๆ</a:t>
            </a:r>
            <a:endParaRPr lang="th-TH" sz="3200">
              <a:latin typeface="IrisUPC" pitchFamily="34" charset="-34"/>
              <a:ea typeface="TH Sarabun New" pitchFamily="34" charset="-34"/>
              <a:cs typeface="IrisUPC" pitchFamily="34" charset="-34"/>
            </a:endParaRPr>
          </a:p>
        </p:txBody>
      </p:sp>
      <p:sp>
        <p:nvSpPr>
          <p:cNvPr id="460" name="CustomShape 2"/>
          <p:cNvSpPr/>
          <p:nvPr/>
        </p:nvSpPr>
        <p:spPr>
          <a:xfrm>
            <a:off x="576263" y="1196975"/>
            <a:ext cx="6911975" cy="4524375"/>
          </a:xfrm>
          <a:prstGeom prst="rect">
            <a:avLst/>
          </a:prstGeom>
          <a:noFill/>
          <a:ln>
            <a:noFill/>
          </a:ln>
        </p:spPr>
        <p:txBody>
          <a:bodyPr lIns="90000" tIns="45000" rIns="90000" bIns="45000"/>
          <a:lstStyle/>
          <a:p>
            <a:pPr fontAlgn="auto">
              <a:spcBef>
                <a:spcPts val="0"/>
              </a:spcBef>
              <a:spcAft>
                <a:spcPts val="0"/>
              </a:spcAft>
              <a:defRPr/>
            </a:pPr>
            <a:r>
              <a:rPr lang="en-US" sz="3200" dirty="0">
                <a:solidFill>
                  <a:srgbClr val="000000"/>
                </a:solidFill>
                <a:latin typeface="IrisUPC" pitchFamily="34" charset="-34"/>
                <a:ea typeface="+mn-ea"/>
                <a:cs typeface="IrisUPC" pitchFamily="34" charset="-34"/>
              </a:rPr>
              <a:t>It is quite common for guests to ask you questions whilst you are in the room handling a separate request. </a:t>
            </a:r>
            <a:endParaRPr sz="3200" dirty="0">
              <a:latin typeface="IrisUPC" pitchFamily="34" charset="-34"/>
              <a:ea typeface="+mn-ea"/>
              <a:cs typeface="IrisUPC" pitchFamily="34" charset="-34"/>
            </a:endParaRPr>
          </a:p>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ในฐานะที่เป็นตัวแทนของธุรกิจ </a:t>
            </a:r>
            <a:r>
              <a:rPr lang="en-US" sz="3200" dirty="0">
                <a:solidFill>
                  <a:srgbClr val="000000"/>
                </a:solidFill>
                <a:latin typeface="IrisUPC" pitchFamily="34" charset="-34"/>
                <a:ea typeface="+mn-ea"/>
                <a:cs typeface="IrisUPC" pitchFamily="34" charset="-34"/>
              </a:rPr>
              <a:t>'</a:t>
            </a:r>
            <a:r>
              <a:rPr lang="th-TH" sz="3200" dirty="0">
                <a:solidFill>
                  <a:srgbClr val="000000"/>
                </a:solidFill>
                <a:latin typeface="IrisUPC" pitchFamily="34" charset="-34"/>
                <a:ea typeface="TH Sarabun New"/>
                <a:cs typeface="IrisUPC" pitchFamily="34" charset="-34"/>
              </a:rPr>
              <a:t>มันเป็นบทบาทของคุณจะ</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a:p>
            <a:pPr marL="533400" indent="-533400" fontAlgn="auto">
              <a:spcBef>
                <a:spcPts val="0"/>
              </a:spcBef>
              <a:spcAft>
                <a:spcPts val="0"/>
              </a:spcAft>
              <a:buClr>
                <a:schemeClr val="accent4"/>
              </a:buClr>
              <a:buFont typeface="Wingdings" charset="2"/>
              <a:buChar char=""/>
              <a:defRPr/>
            </a:pPr>
            <a:r>
              <a:rPr lang="th-TH" sz="3200" dirty="0">
                <a:solidFill>
                  <a:srgbClr val="000000"/>
                </a:solidFill>
                <a:latin typeface="IrisUPC" pitchFamily="34" charset="-34"/>
                <a:ea typeface="TH Sarabun New"/>
                <a:cs typeface="IrisUPC" pitchFamily="34" charset="-34"/>
              </a:rPr>
              <a:t>ให้ข้อมูลโดยตรง</a:t>
            </a:r>
            <a:endParaRPr sz="3200" dirty="0">
              <a:latin typeface="IrisUPC" pitchFamily="34" charset="-34"/>
              <a:ea typeface="+mn-ea"/>
              <a:cs typeface="IrisUPC" pitchFamily="34" charset="-34"/>
            </a:endParaRPr>
          </a:p>
          <a:p>
            <a:pPr marL="533400" indent="-533400" fontAlgn="auto">
              <a:spcBef>
                <a:spcPts val="0"/>
              </a:spcBef>
              <a:spcAft>
                <a:spcPts val="0"/>
              </a:spcAft>
              <a:buClr>
                <a:schemeClr val="accent4"/>
              </a:buClr>
              <a:buFont typeface="Wingdings" charset="2"/>
              <a:buChar char=""/>
              <a:defRPr/>
            </a:pPr>
            <a:r>
              <a:rPr lang="th-TH" sz="3200" dirty="0">
                <a:solidFill>
                  <a:srgbClr val="000000"/>
                </a:solidFill>
                <a:latin typeface="IrisUPC" pitchFamily="34" charset="-34"/>
                <a:ea typeface="TH Sarabun New"/>
                <a:cs typeface="IrisUPC" pitchFamily="34" charset="-34"/>
              </a:rPr>
              <a:t>จัดให้มีคนที่เหมาะสมกว่าที่จะมาในคนที่จะให้ข้อมูล</a:t>
            </a:r>
            <a:endParaRPr sz="3200" dirty="0">
              <a:latin typeface="IrisUPC" pitchFamily="34" charset="-34"/>
              <a:ea typeface="+mn-ea"/>
              <a:cs typeface="IrisUPC" pitchFamily="34" charset="-34"/>
            </a:endParaRPr>
          </a:p>
          <a:p>
            <a:pPr marL="533400" indent="-533400" fontAlgn="auto">
              <a:spcBef>
                <a:spcPts val="0"/>
              </a:spcBef>
              <a:spcAft>
                <a:spcPts val="0"/>
              </a:spcAft>
              <a:buClr>
                <a:schemeClr val="accent4"/>
              </a:buClr>
              <a:buFont typeface="Wingdings" charset="2"/>
              <a:buChar char=""/>
              <a:defRPr/>
            </a:pPr>
            <a:r>
              <a:rPr lang="th-TH" sz="3200" dirty="0">
                <a:solidFill>
                  <a:srgbClr val="000000"/>
                </a:solidFill>
                <a:latin typeface="IrisUPC" pitchFamily="34" charset="-34"/>
                <a:ea typeface="TH Sarabun New"/>
                <a:cs typeface="IrisUPC" pitchFamily="34" charset="-34"/>
              </a:rPr>
              <a:t>ติดตามการร้องขอรวม ทั้งจองการโต๊ะอาหารมื้อค่ำ</a:t>
            </a:r>
            <a:endParaRPr sz="3200" dirty="0">
              <a:latin typeface="IrisUPC" pitchFamily="34" charset="-34"/>
              <a:ea typeface="+mn-ea"/>
              <a:cs typeface="IrisUPC" pitchFamily="34" charset="-34"/>
            </a:endParaRPr>
          </a:p>
          <a:p>
            <a:pPr marL="533400" indent="-533400" fontAlgn="auto">
              <a:spcBef>
                <a:spcPts val="0"/>
              </a:spcBef>
              <a:spcAft>
                <a:spcPts val="0"/>
              </a:spcAft>
              <a:buClr>
                <a:schemeClr val="accent4"/>
              </a:buClr>
              <a:buFont typeface="Wingdings" charset="2"/>
              <a:buChar char=""/>
              <a:defRPr/>
            </a:pPr>
            <a:r>
              <a:rPr lang="th-TH" sz="3200" dirty="0">
                <a:solidFill>
                  <a:srgbClr val="000000"/>
                </a:solidFill>
                <a:latin typeface="IrisUPC" pitchFamily="34" charset="-34"/>
                <a:ea typeface="TH Sarabun New"/>
                <a:cs typeface="IrisUPC" pitchFamily="34" charset="-34"/>
              </a:rPr>
              <a:t>จัดเตรียมสำเนาของข้อมูลขอรวมทั้งแผนที่</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โบรชัวร์</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เมนูหรือข้อมูลการติดต่อ</a:t>
            </a:r>
            <a:endParaRPr sz="3200" dirty="0">
              <a:latin typeface="IrisUPC" pitchFamily="34" charset="-34"/>
              <a:ea typeface="+mn-ea"/>
              <a:cs typeface="IrisUPC" pitchFamily="34" charset="-34"/>
            </a:endParaRPr>
          </a:p>
        </p:txBody>
      </p:sp>
      <p:sp>
        <p:nvSpPr>
          <p:cNvPr id="7987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55A7CC1C-5276-4840-BC58-FE40EF9D3F80}" type="slidenum">
              <a:rPr lang="en-US" sz="1000">
                <a:solidFill>
                  <a:srgbClr val="394352"/>
                </a:solidFill>
                <a:cs typeface="DejaVu Sans"/>
              </a:rPr>
              <a:pPr algn="r"/>
              <a:t>70</a:t>
            </a:fld>
            <a:endParaRPr lang="th-TH">
              <a:cs typeface="DejaVu Sans"/>
            </a:endParaRPr>
          </a:p>
        </p:txBody>
      </p:sp>
      <p:pic>
        <p:nvPicPr>
          <p:cNvPr id="79877" name="Picture 461"/>
          <p:cNvPicPr>
            <a:picLocks noChangeAspect="1" noChangeArrowheads="1"/>
          </p:cNvPicPr>
          <p:nvPr/>
        </p:nvPicPr>
        <p:blipFill>
          <a:blip r:embed="rId3" cstate="print"/>
          <a:srcRect/>
          <a:stretch>
            <a:fillRect/>
          </a:stretch>
        </p:blipFill>
        <p:spPr bwMode="auto">
          <a:xfrm>
            <a:off x="7380288" y="1844675"/>
            <a:ext cx="1295400" cy="131286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0898" name="CustomShape 1"/>
          <p:cNvSpPr>
            <a:spLocks noChangeArrowheads="1"/>
          </p:cNvSpPr>
          <p:nvPr/>
        </p:nvSpPr>
        <p:spPr bwMode="auto">
          <a:xfrm>
            <a:off x="611188" y="260350"/>
            <a:ext cx="7991475"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คำแนะนำเกี่ยวกับการใช้งานของรายการที่ถูกส่งไปยังห้องพัก</a:t>
            </a:r>
            <a:endParaRPr lang="th-TH" sz="3200">
              <a:latin typeface="IrisUPC" pitchFamily="34" charset="-34"/>
              <a:ea typeface="TH Sarabun New" pitchFamily="34" charset="-34"/>
              <a:cs typeface="IrisUPC" pitchFamily="34" charset="-34"/>
            </a:endParaRPr>
          </a:p>
        </p:txBody>
      </p:sp>
      <p:sp>
        <p:nvSpPr>
          <p:cNvPr id="80899" name="CustomShape 2"/>
          <p:cNvSpPr>
            <a:spLocks noChangeArrowheads="1"/>
          </p:cNvSpPr>
          <p:nvPr/>
        </p:nvSpPr>
        <p:spPr bwMode="auto">
          <a:xfrm>
            <a:off x="611188" y="1484313"/>
            <a:ext cx="7466012" cy="4524375"/>
          </a:xfrm>
          <a:prstGeom prst="rect">
            <a:avLst/>
          </a:prstGeom>
          <a:noFill/>
          <a:ln w="9525">
            <a:noFill/>
            <a:miter lim="800000"/>
            <a:headEnd/>
            <a:tailEnd/>
          </a:ln>
        </p:spPr>
        <p:txBody>
          <a:bodyPr lIns="90000" tIns="45000" rIns="90000" bIns="45000"/>
          <a:lstStyle/>
          <a:p>
            <a:r>
              <a:rPr lang="th-TH" sz="3200" dirty="0">
                <a:solidFill>
                  <a:srgbClr val="000000"/>
                </a:solidFill>
                <a:latin typeface="IrisUPC" pitchFamily="34" charset="-34"/>
                <a:ea typeface="TH Sarabun New" pitchFamily="34" charset="-34"/>
                <a:cs typeface="IrisUPC" pitchFamily="34" charset="-34"/>
              </a:rPr>
              <a:t>จากเวลาที่คุณนำอุปกรณ์หรือสิ่งของต่างๆ ให้ ผู้เข้าพักแล้วควรให้คำแนะนำการใช้รายการส่งให้ หรือมีอยู่แล้วในห้องของพวกเขา</a:t>
            </a:r>
            <a:r>
              <a:rPr lang="en-US" sz="3200"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เพราะแขกผู้เข้าพักนี้อาจจะไม่มีประสบการณ์กับ</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a:p>
            <a:pPr marL="533400" indent="-533400">
              <a:buClr>
                <a:schemeClr val="accent6"/>
              </a:buClr>
              <a:buSzPct val="100000"/>
              <a:buFont typeface="Wingdings" pitchFamily="2" charset="2"/>
              <a:buChar char=""/>
            </a:pPr>
            <a:r>
              <a:rPr lang="th-TH" sz="3200" dirty="0">
                <a:solidFill>
                  <a:srgbClr val="000000"/>
                </a:solidFill>
                <a:latin typeface="IrisUPC" pitchFamily="34" charset="-34"/>
                <a:cs typeface="IrisUPC" pitchFamily="34" charset="-34"/>
              </a:rPr>
              <a:t>การใช้อุปกรณ์อำนวยความสะดวกหรือสิ่งของต่างๆที่มีในห้องพักนี้ </a:t>
            </a:r>
            <a:endParaRPr lang="th-TH" sz="3200" dirty="0">
              <a:latin typeface="IrisUPC" pitchFamily="34" charset="-34"/>
              <a:cs typeface="IrisUPC" pitchFamily="34" charset="-34"/>
            </a:endParaRPr>
          </a:p>
          <a:p>
            <a:pPr marL="533400" indent="-533400">
              <a:buClr>
                <a:schemeClr val="accent6"/>
              </a:buClr>
              <a:buSzPct val="100000"/>
              <a:buFont typeface="Wingdings" pitchFamily="2" charset="2"/>
              <a:buChar char=""/>
            </a:pPr>
            <a:r>
              <a:rPr lang="th-TH" sz="3200" dirty="0">
                <a:solidFill>
                  <a:srgbClr val="000000"/>
                </a:solidFill>
                <a:latin typeface="IrisUPC" pitchFamily="34" charset="-34"/>
                <a:cs typeface="IrisUPC" pitchFamily="34" charset="-34"/>
              </a:rPr>
              <a:t>การใช้อุปกรณ์ประเภทต่างๆ หรือรูปแบบการใช้ของอุปกรณ์ในห้องพัก</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8090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2F925C3-FB72-4974-8FC1-BF63D76B7CF3}" type="slidenum">
              <a:rPr lang="en-US" sz="1000">
                <a:solidFill>
                  <a:srgbClr val="394352"/>
                </a:solidFill>
                <a:cs typeface="DejaVu Sans"/>
              </a:rPr>
              <a:pPr algn="r"/>
              <a:t>71</a:t>
            </a:fld>
            <a:endParaRPr lang="th-TH">
              <a:cs typeface="DejaVu Sans"/>
            </a:endParaRPr>
          </a:p>
        </p:txBody>
      </p:sp>
      <p:pic>
        <p:nvPicPr>
          <p:cNvPr id="80901" name="Picture 465"/>
          <p:cNvPicPr>
            <a:picLocks noChangeAspect="1" noChangeArrowheads="1"/>
          </p:cNvPicPr>
          <p:nvPr/>
        </p:nvPicPr>
        <p:blipFill>
          <a:blip r:embed="rId3" cstate="print"/>
          <a:srcRect/>
          <a:stretch>
            <a:fillRect/>
          </a:stretch>
        </p:blipFill>
        <p:spPr bwMode="auto">
          <a:xfrm>
            <a:off x="3419475" y="4581525"/>
            <a:ext cx="2016125" cy="143668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1922" name="CustomShape 1"/>
          <p:cNvSpPr>
            <a:spLocks noChangeArrowheads="1"/>
          </p:cNvSpPr>
          <p:nvPr/>
        </p:nvSpPr>
        <p:spPr bwMode="auto">
          <a:xfrm>
            <a:off x="468313" y="260350"/>
            <a:ext cx="8529637"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แสดงให้เห็นถึงการใช้งานของรายการที่ถูกส่งไปยังห้องพัก</a:t>
            </a:r>
            <a:endParaRPr lang="th-TH" sz="3200">
              <a:latin typeface="IrisUPC" pitchFamily="34" charset="-34"/>
              <a:ea typeface="TH Sarabun New" pitchFamily="34" charset="-34"/>
              <a:cs typeface="IrisUPC" pitchFamily="34" charset="-34"/>
            </a:endParaRPr>
          </a:p>
        </p:txBody>
      </p:sp>
      <p:sp>
        <p:nvSpPr>
          <p:cNvPr id="81923" name="CustomShape 2"/>
          <p:cNvSpPr>
            <a:spLocks noChangeArrowheads="1"/>
          </p:cNvSpPr>
          <p:nvPr/>
        </p:nvSpPr>
        <p:spPr bwMode="auto">
          <a:xfrm>
            <a:off x="395288" y="1484313"/>
            <a:ext cx="8062912" cy="4524375"/>
          </a:xfrm>
          <a:prstGeom prst="rect">
            <a:avLst/>
          </a:prstGeom>
          <a:noFill/>
          <a:ln w="9525">
            <a:noFill/>
            <a:miter lim="800000"/>
            <a:headEnd/>
            <a:tailEnd/>
          </a:ln>
        </p:spPr>
        <p:txBody>
          <a:bodyPr lIns="90000" tIns="45000" rIns="90000" bIns="45000"/>
          <a:lstStyle/>
          <a:p>
            <a:r>
              <a:rPr lang="th-TH" sz="3200" b="1" dirty="0">
                <a:solidFill>
                  <a:schemeClr val="accent4"/>
                </a:solidFill>
                <a:latin typeface="IrisUPC" pitchFamily="34" charset="-34"/>
                <a:ea typeface="TH Sarabun New" pitchFamily="34" charset="-34"/>
                <a:cs typeface="IrisUPC" pitchFamily="34" charset="-34"/>
              </a:rPr>
              <a:t>กุญแจที่จะให้การสาธิต</a:t>
            </a:r>
            <a:endParaRPr lang="th-TH" sz="3200" dirty="0">
              <a:solidFill>
                <a:schemeClr val="accent4"/>
              </a:solidFill>
              <a:latin typeface="IrisUPC" pitchFamily="34" charset="-34"/>
              <a:ea typeface="TH Sarabun New" pitchFamily="34" charset="-34"/>
              <a:cs typeface="IrisUPC" pitchFamily="34" charset="-34"/>
            </a:endParaRPr>
          </a:p>
          <a:p>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อธิบายหน้าที่และการดำเนินงานทุกด้านของสินค้า</a:t>
            </a:r>
            <a:endParaRPr lang="th-TH" sz="3200" dirty="0">
              <a:latin typeface="IrisUPC" pitchFamily="34" charset="-34"/>
              <a:cs typeface="IrisUPC" pitchFamily="34" charset="-34"/>
            </a:endParaRPr>
          </a:p>
          <a:p>
            <a:pPr marL="355600" indent="-355600">
              <a:buClr>
                <a:schemeClr val="accent6"/>
              </a:buClr>
              <a:buSzPct val="150000"/>
              <a:buFont typeface="Arial" pitchFamily="34" charset="0"/>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ให้แน่ใจว่าทุกความต้องการด้านสุขภาพและความปลอดภัยที่ครอบคลุม</a:t>
            </a:r>
            <a:endParaRPr lang="th-TH" sz="3200" dirty="0">
              <a:latin typeface="IrisUPC" pitchFamily="34" charset="-34"/>
              <a:cs typeface="IrisUPC" pitchFamily="34" charset="-34"/>
            </a:endParaRPr>
          </a:p>
          <a:p>
            <a:pPr marL="355600" indent="-355600">
              <a:buClr>
                <a:schemeClr val="accent6"/>
              </a:buClr>
              <a:buSzPct val="150000"/>
              <a:buFont typeface="Arial" pitchFamily="34" charset="0"/>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ใช้ศัพท์คำพูดง่าย ๆชัดเจน</a:t>
            </a:r>
            <a:endParaRPr lang="th-TH" sz="3200" dirty="0">
              <a:latin typeface="IrisUPC" pitchFamily="34" charset="-34"/>
              <a:cs typeface="IrisUPC" pitchFamily="34" charset="-34"/>
            </a:endParaRPr>
          </a:p>
          <a:p>
            <a:pPr marL="355600" indent="-355600">
              <a:buClr>
                <a:schemeClr val="accent6"/>
              </a:buClr>
              <a:buSzPct val="150000"/>
              <a:buFont typeface="Arial" pitchFamily="34" charset="0"/>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ใช้คำถามง่ายๆเพื่อทดสอบความเข้าใจ แขก</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8192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D45ACB8D-7ED4-40E4-ADC7-6A0A6A0A79AB}" type="slidenum">
              <a:rPr lang="en-US" sz="1000">
                <a:solidFill>
                  <a:srgbClr val="394352"/>
                </a:solidFill>
                <a:cs typeface="DejaVu Sans"/>
              </a:rPr>
              <a:pPr algn="r"/>
              <a:t>72</a:t>
            </a:fld>
            <a:endParaRPr lang="th-TH">
              <a:cs typeface="DejaVu Sans"/>
            </a:endParaRPr>
          </a:p>
        </p:txBody>
      </p:sp>
      <p:pic>
        <p:nvPicPr>
          <p:cNvPr id="81925" name="Picture 469"/>
          <p:cNvPicPr>
            <a:picLocks noChangeAspect="1" noChangeArrowheads="1"/>
          </p:cNvPicPr>
          <p:nvPr/>
        </p:nvPicPr>
        <p:blipFill>
          <a:blip r:embed="rId3" cstate="print"/>
          <a:srcRect/>
          <a:stretch>
            <a:fillRect/>
          </a:stretch>
        </p:blipFill>
        <p:spPr bwMode="auto">
          <a:xfrm>
            <a:off x="6156325" y="4581525"/>
            <a:ext cx="2289175" cy="17335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2946" name="CustomShape 1"/>
          <p:cNvSpPr>
            <a:spLocks noChangeArrowheads="1"/>
          </p:cNvSpPr>
          <p:nvPr/>
        </p:nvSpPr>
        <p:spPr bwMode="auto">
          <a:xfrm>
            <a:off x="611188" y="333375"/>
            <a:ext cx="8247062" cy="1141413"/>
          </a:xfrm>
          <a:prstGeom prst="rect">
            <a:avLst/>
          </a:prstGeom>
          <a:noFill/>
          <a:ln w="9525">
            <a:noFill/>
            <a:miter lim="800000"/>
            <a:headEnd/>
            <a:tailEnd/>
          </a:ln>
        </p:spPr>
        <p:txBody>
          <a:bodyPr lIns="45720" tIns="45000" rIns="45720" bIns="45000" anchor="ctr"/>
          <a:lstStyle/>
          <a:p>
            <a:r>
              <a:rPr lang="th-TH" sz="3600" b="1">
                <a:solidFill>
                  <a:srgbClr val="FF6600"/>
                </a:solidFill>
                <a:latin typeface="IrisUPC" pitchFamily="34" charset="-34"/>
                <a:ea typeface="TH Sarabun New" pitchFamily="34" charset="-34"/>
                <a:cs typeface="IrisUPC" pitchFamily="34" charset="-34"/>
              </a:rPr>
              <a:t>ติดต่อประสานงานกับเจ้าหน้าที่อื่น ๆ เพื่อให้คำแนะนำเพิ่มเติม</a:t>
            </a:r>
            <a:endParaRPr lang="th-TH">
              <a:latin typeface="IrisUPC" pitchFamily="34" charset="-34"/>
              <a:ea typeface="TH Sarabun New" pitchFamily="34" charset="-34"/>
              <a:cs typeface="IrisUPC" pitchFamily="34" charset="-34"/>
            </a:endParaRPr>
          </a:p>
        </p:txBody>
      </p:sp>
      <p:sp>
        <p:nvSpPr>
          <p:cNvPr id="82947" name="CustomShape 2"/>
          <p:cNvSpPr>
            <a:spLocks noChangeArrowheads="1"/>
          </p:cNvSpPr>
          <p:nvPr/>
        </p:nvSpPr>
        <p:spPr bwMode="auto">
          <a:xfrm>
            <a:off x="611188" y="1557338"/>
            <a:ext cx="8247062" cy="4524375"/>
          </a:xfrm>
          <a:prstGeom prst="rect">
            <a:avLst/>
          </a:prstGeom>
          <a:noFill/>
          <a:ln w="9525">
            <a:noFill/>
            <a:miter lim="800000"/>
            <a:headEnd/>
            <a:tailEnd/>
          </a:ln>
        </p:spPr>
        <p:txBody>
          <a:bodyPr lIns="90000" tIns="45000" rIns="90000" bIns="45000"/>
          <a:lstStyle/>
          <a:p>
            <a:r>
              <a:rPr lang="en-US" sz="3200" dirty="0">
                <a:solidFill>
                  <a:srgbClr val="000000"/>
                </a:solidFill>
                <a:latin typeface="IrisUPC" pitchFamily="34" charset="-34"/>
                <a:cs typeface="IrisUPC" pitchFamily="34" charset="-34"/>
              </a:rPr>
              <a:t>Staff members will have a </a:t>
            </a:r>
            <a:r>
              <a:rPr lang="en-US" sz="3200" u="sng" kern="0" dirty="0">
                <a:solidFill>
                  <a:srgbClr val="000000"/>
                </a:solidFill>
                <a:latin typeface="IrisUPC" pitchFamily="34" charset="-34"/>
                <a:cs typeface="IrisUPC" pitchFamily="34" charset="-34"/>
              </a:rPr>
              <a:t>basic understanding </a:t>
            </a:r>
            <a:r>
              <a:rPr lang="en-US" sz="3200" kern="0" dirty="0">
                <a:solidFill>
                  <a:srgbClr val="000000"/>
                </a:solidFill>
                <a:latin typeface="IrisUPC" pitchFamily="34" charset="-34"/>
                <a:cs typeface="IrisUPC" pitchFamily="34" charset="-34"/>
              </a:rPr>
              <a:t>of all the items and services provided in and outside the hotel but will not be able to provide detailed descriptions.</a:t>
            </a:r>
            <a:endParaRPr lang="th-TH" sz="3200" kern="0" dirty="0">
              <a:latin typeface="IrisUPC" pitchFamily="34" charset="-34"/>
              <a:cs typeface="IrisUPC" pitchFamily="34" charset="-34"/>
            </a:endParaRPr>
          </a:p>
          <a:p>
            <a:r>
              <a:rPr lang="en-US" sz="3200" kern="0" dirty="0">
                <a:solidFill>
                  <a:srgbClr val="000000"/>
                </a:solidFill>
                <a:latin typeface="IrisUPC" pitchFamily="34" charset="-34"/>
                <a:cs typeface="IrisUPC" pitchFamily="34" charset="-34"/>
              </a:rPr>
              <a:t>Experts can be sought to provide </a:t>
            </a:r>
            <a:r>
              <a:rPr lang="en-US" sz="3200" dirty="0">
                <a:solidFill>
                  <a:srgbClr val="000000"/>
                </a:solidFill>
                <a:latin typeface="IrisUPC" pitchFamily="34" charset="-34"/>
                <a:cs typeface="IrisUPC" pitchFamily="34" charset="-34"/>
              </a:rPr>
              <a:t>advice on:</a:t>
            </a:r>
            <a:endParaRPr lang="th-TH" sz="3200" dirty="0">
              <a:latin typeface="IrisUPC" pitchFamily="34" charset="-34"/>
              <a:cs typeface="IrisUPC" pitchFamily="34" charset="-34"/>
            </a:endParaRPr>
          </a:p>
          <a:p>
            <a:r>
              <a:rPr lang="en-US" sz="3200" b="1" dirty="0">
                <a:solidFill>
                  <a:srgbClr val="000000"/>
                </a:solidFill>
                <a:latin typeface="IrisUPC" pitchFamily="34" charset="-34"/>
                <a:cs typeface="IrisUPC" pitchFamily="34" charset="-34"/>
              </a:rPr>
              <a:t>Items:</a:t>
            </a:r>
            <a:endParaRPr lang="th-TH" sz="3200" dirty="0">
              <a:latin typeface="IrisUPC"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เทคโนโลยีขั้นสูง</a:t>
            </a:r>
            <a:endParaRPr lang="th-TH" sz="3200" dirty="0">
              <a:latin typeface="IrisUPC" pitchFamily="34" charset="-34"/>
              <a:cs typeface="IrisUPC" pitchFamily="34" charset="-34"/>
            </a:endParaRPr>
          </a:p>
          <a:p>
            <a:r>
              <a:rPr lang="th-TH" sz="3200" dirty="0">
                <a:solidFill>
                  <a:srgbClr val="000000"/>
                </a:solidFill>
                <a:latin typeface="IrisUPC" pitchFamily="34" charset="-34"/>
                <a:cs typeface="IrisUPC" pitchFamily="34" charset="-34"/>
              </a:rPr>
              <a:t>เครื่องจักรขั้นสูง</a:t>
            </a:r>
            <a:endParaRPr lang="th-TH" sz="3200" dirty="0">
              <a:latin typeface="IrisUPC" pitchFamily="34" charset="-34"/>
              <a:cs typeface="IrisUPC" pitchFamily="34" charset="-34"/>
            </a:endParaRPr>
          </a:p>
          <a:p>
            <a:r>
              <a:rPr lang="en-US" sz="3200" b="1" dirty="0">
                <a:solidFill>
                  <a:srgbClr val="000000"/>
                </a:solidFill>
                <a:latin typeface="IrisUPC" pitchFamily="34" charset="-34"/>
                <a:cs typeface="IrisUPC" pitchFamily="34" charset="-34"/>
              </a:rPr>
              <a:t>Services:</a:t>
            </a:r>
            <a:endParaRPr lang="th-TH" sz="3200" dirty="0">
              <a:latin typeface="IrisUPC" pitchFamily="34" charset="-34"/>
              <a:cs typeface="IrisUPC" pitchFamily="34" charset="-34"/>
            </a:endParaRPr>
          </a:p>
          <a:p>
            <a:r>
              <a:rPr lang="th-TH" sz="3200" dirty="0">
                <a:solidFill>
                  <a:srgbClr val="000000"/>
                </a:solidFill>
                <a:latin typeface="IrisUPC" pitchFamily="34" charset="-34"/>
                <a:cs typeface="IrisUPC" pitchFamily="34" charset="-34"/>
              </a:rPr>
              <a:t>ข้อมูลโรงแรม / ข้อมูลชุมชน</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8294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7899053D-E4C6-4D79-86F5-BC0AC0D58BFA}" type="slidenum">
              <a:rPr lang="en-US" sz="1000">
                <a:solidFill>
                  <a:srgbClr val="394352"/>
                </a:solidFill>
                <a:cs typeface="DejaVu Sans"/>
              </a:rPr>
              <a:pPr algn="r"/>
              <a:t>73</a:t>
            </a:fld>
            <a:endParaRPr lang="th-TH">
              <a:cs typeface="DejaVu Sans"/>
            </a:endParaRPr>
          </a:p>
        </p:txBody>
      </p:sp>
      <p:pic>
        <p:nvPicPr>
          <p:cNvPr id="82949" name="Picture 473"/>
          <p:cNvPicPr>
            <a:picLocks noChangeAspect="1" noChangeArrowheads="1"/>
          </p:cNvPicPr>
          <p:nvPr/>
        </p:nvPicPr>
        <p:blipFill>
          <a:blip r:embed="rId3" cstate="print"/>
          <a:srcRect/>
          <a:stretch>
            <a:fillRect/>
          </a:stretch>
        </p:blipFill>
        <p:spPr bwMode="auto">
          <a:xfrm>
            <a:off x="6011863" y="4005263"/>
            <a:ext cx="2019300" cy="194786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3970" name="CustomShape 1"/>
          <p:cNvSpPr>
            <a:spLocks noChangeArrowheads="1"/>
          </p:cNvSpPr>
          <p:nvPr/>
        </p:nvSpPr>
        <p:spPr bwMode="auto">
          <a:xfrm>
            <a:off x="323850" y="188913"/>
            <a:ext cx="8177213" cy="1141412"/>
          </a:xfrm>
          <a:prstGeom prst="rect">
            <a:avLst/>
          </a:prstGeom>
          <a:noFill/>
          <a:ln w="9525">
            <a:noFill/>
            <a:miter lim="800000"/>
            <a:headEnd/>
            <a:tailEnd/>
          </a:ln>
        </p:spPr>
        <p:txBody>
          <a:bodyPr lIns="45720" tIns="45000" rIns="45720" bIns="45000" anchor="ctr"/>
          <a:lstStyle/>
          <a:p>
            <a:r>
              <a:rPr lang="en-US" sz="3600" b="1">
                <a:solidFill>
                  <a:srgbClr val="FF6600"/>
                </a:solidFill>
                <a:latin typeface="IrisUPC" pitchFamily="34" charset="-34"/>
                <a:cs typeface="IrisUPC" pitchFamily="34" charset="-34"/>
              </a:rPr>
              <a:t>ติดต่อประสานงานกับเจ้าหน้าที่อื่น ๆ เพื่อให้คำแนะนำเพิ่มเติม</a:t>
            </a:r>
            <a:endParaRPr lang="th-TH">
              <a:latin typeface="IrisUPC" pitchFamily="34" charset="-34"/>
              <a:cs typeface="IrisUPC" pitchFamily="34" charset="-34"/>
            </a:endParaRPr>
          </a:p>
        </p:txBody>
      </p:sp>
      <p:sp>
        <p:nvSpPr>
          <p:cNvPr id="476" name="CustomShape 2"/>
          <p:cNvSpPr/>
          <p:nvPr/>
        </p:nvSpPr>
        <p:spPr>
          <a:xfrm>
            <a:off x="323850" y="1557338"/>
            <a:ext cx="8062913" cy="4524375"/>
          </a:xfrm>
          <a:prstGeom prst="rect">
            <a:avLst/>
          </a:prstGeom>
          <a:noFill/>
          <a:ln>
            <a:noFill/>
          </a:ln>
        </p:spPr>
        <p:txBody>
          <a:bodyPr lIns="90000" tIns="45000" rIns="90000" bIns="45000"/>
          <a:lstStyle/>
          <a:p>
            <a:pPr fontAlgn="auto">
              <a:spcBef>
                <a:spcPts val="0"/>
              </a:spcBef>
              <a:spcAft>
                <a:spcPts val="0"/>
              </a:spcAft>
              <a:defRPr/>
            </a:pPr>
            <a:r>
              <a:rPr lang="en-US" sz="3600" b="1" dirty="0" err="1">
                <a:solidFill>
                  <a:srgbClr val="000000"/>
                </a:solidFill>
                <a:latin typeface="IrisUPC" pitchFamily="34" charset="-34"/>
                <a:ea typeface="+mn-ea"/>
                <a:cs typeface="IrisUPC" pitchFamily="34" charset="-34"/>
              </a:rPr>
              <a:t>การเข้าถึง</a:t>
            </a:r>
            <a:r>
              <a:rPr lang="en-US" sz="3600" b="1" dirty="0">
                <a:solidFill>
                  <a:srgbClr val="000000"/>
                </a:solidFill>
                <a:latin typeface="IrisUPC" pitchFamily="34" charset="-34"/>
                <a:ea typeface="+mn-ea"/>
                <a:cs typeface="IrisUPC" pitchFamily="34" charset="-34"/>
              </a:rPr>
              <a:t> </a:t>
            </a:r>
            <a:r>
              <a:rPr lang="en-US" sz="3600" b="1" dirty="0">
                <a:solidFill>
                  <a:srgbClr val="000000"/>
                </a:solidFill>
                <a:latin typeface="IrisUPC" pitchFamily="34" charset="-34"/>
                <a:ea typeface="+mn-ea"/>
                <a:cs typeface="IrisUPC" pitchFamily="34" charset="-34"/>
              </a:rPr>
              <a:t>“</a:t>
            </a:r>
            <a:r>
              <a:rPr lang="en-US" sz="3600" b="1" dirty="0">
                <a:solidFill>
                  <a:schemeClr val="accent4"/>
                </a:solidFill>
                <a:latin typeface="IrisUPC" pitchFamily="34" charset="-34"/>
                <a:ea typeface="+mn-ea"/>
                <a:cs typeface="IrisUPC" pitchFamily="34" charset="-34"/>
              </a:rPr>
              <a:t>ผู้เชี่ยวชาญ</a:t>
            </a:r>
            <a:r>
              <a:rPr lang="en-US" sz="3600" b="1" dirty="0">
                <a:solidFill>
                  <a:srgbClr val="000000"/>
                </a:solidFill>
                <a:latin typeface="IrisUPC" pitchFamily="34" charset="-34"/>
                <a:ea typeface="+mn-ea"/>
                <a:cs typeface="IrisUPC" pitchFamily="34" charset="-34"/>
              </a:rPr>
              <a:t>” </a:t>
            </a:r>
            <a:r>
              <a:rPr lang="en-US" sz="3600" b="1" dirty="0" err="1">
                <a:solidFill>
                  <a:srgbClr val="000000"/>
                </a:solidFill>
                <a:latin typeface="IrisUPC" pitchFamily="34" charset="-34"/>
                <a:ea typeface="+mn-ea"/>
                <a:cs typeface="IrisUPC" pitchFamily="34" charset="-34"/>
              </a:rPr>
              <a:t>เพื่อให้</a:t>
            </a:r>
            <a:r>
              <a:rPr lang="en-US" sz="3600" b="1" dirty="0" err="1">
                <a:solidFill>
                  <a:srgbClr val="000000"/>
                </a:solidFill>
                <a:latin typeface="IrisUPC" pitchFamily="34" charset="-34"/>
                <a:ea typeface="+mn-ea"/>
                <a:cs typeface="IrisUPC" pitchFamily="34" charset="-34"/>
              </a:rPr>
              <a:t>คำแนะนำ</a:t>
            </a:r>
            <a:endParaRPr sz="3600" dirty="0">
              <a:latin typeface="IrisUPC" pitchFamily="34" charset="-34"/>
              <a:ea typeface="+mn-ea"/>
              <a:cs typeface="IrisUPC" pitchFamily="34" charset="-34"/>
            </a:endParaRPr>
          </a:p>
          <a:p>
            <a:pPr fontAlgn="auto">
              <a:spcBef>
                <a:spcPts val="0"/>
              </a:spcBef>
              <a:spcAft>
                <a:spcPts val="0"/>
              </a:spcAft>
              <a:defRPr/>
            </a:pPr>
            <a:r>
              <a:rPr lang="en-US" sz="3600" dirty="0" err="1">
                <a:solidFill>
                  <a:srgbClr val="000000"/>
                </a:solidFill>
                <a:latin typeface="IrisUPC" pitchFamily="34" charset="-34"/>
                <a:ea typeface="+mn-ea"/>
                <a:cs typeface="IrisUPC" pitchFamily="34" charset="-34"/>
              </a:rPr>
              <a:t>มันอาจเกี่ยวข้องกับการ</a:t>
            </a:r>
            <a:r>
              <a:rPr lang="en-US" sz="3600" dirty="0">
                <a:solidFill>
                  <a:srgbClr val="000000"/>
                </a:solidFill>
                <a:latin typeface="IrisUPC" pitchFamily="34" charset="-34"/>
                <a:ea typeface="+mn-ea"/>
                <a:cs typeface="IrisUPC" pitchFamily="34" charset="-34"/>
              </a:rPr>
              <a:t> </a:t>
            </a:r>
            <a:r>
              <a:rPr lang="en-US" sz="3600" dirty="0">
                <a:solidFill>
                  <a:srgbClr val="000000"/>
                </a:solidFill>
                <a:latin typeface="IrisUPC" pitchFamily="34" charset="-34"/>
                <a:ea typeface="+mn-ea"/>
                <a:cs typeface="IrisUPC" pitchFamily="34" charset="-34"/>
              </a:rPr>
              <a:t>“ผู้เชี่ยวชาญ” :</a:t>
            </a:r>
            <a:endParaRPr sz="3600" dirty="0">
              <a:latin typeface="IrisUPC" pitchFamily="34" charset="-34"/>
              <a:ea typeface="+mn-ea"/>
              <a:cs typeface="IrisUPC" pitchFamily="34" charset="-34"/>
            </a:endParaRPr>
          </a:p>
          <a:p>
            <a:pPr marL="266700" indent="-266700" fontAlgn="auto">
              <a:spcBef>
                <a:spcPts val="0"/>
              </a:spcBef>
              <a:spcAft>
                <a:spcPts val="0"/>
              </a:spcAft>
              <a:buClr>
                <a:schemeClr val="accent4"/>
              </a:buClr>
              <a:buSzPct val="80000"/>
              <a:buFont typeface="Wingdings" pitchFamily="2" charset="2"/>
              <a:buChar char="v"/>
              <a:defRPr/>
            </a:pPr>
            <a:r>
              <a:rPr lang="en-US" sz="3600" dirty="0" err="1">
                <a:solidFill>
                  <a:srgbClr val="000000"/>
                </a:solidFill>
                <a:latin typeface="IrisUPC" pitchFamily="34" charset="-34"/>
                <a:ea typeface="+mn-ea"/>
                <a:cs typeface="IrisUPC" pitchFamily="34" charset="-34"/>
              </a:rPr>
              <a:t>มาอธิบาย</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หรือสาธิตให้ผู้เข้าพักเอง</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หรือ</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ผ่านทาง</a:t>
            </a:r>
            <a:r>
              <a:rPr lang="en-US" sz="3600" dirty="0" err="1">
                <a:solidFill>
                  <a:srgbClr val="000000"/>
                </a:solidFill>
                <a:latin typeface="IrisUPC" pitchFamily="34" charset="-34"/>
                <a:ea typeface="+mn-ea"/>
                <a:cs typeface="IrisUPC" pitchFamily="34" charset="-34"/>
              </a:rPr>
              <a:t>โทรศัพท์</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ให้</a:t>
            </a:r>
            <a:r>
              <a:rPr lang="en-US" sz="3600" dirty="0" err="1">
                <a:solidFill>
                  <a:srgbClr val="000000"/>
                </a:solidFill>
                <a:latin typeface="IrisUPC" pitchFamily="34" charset="-34"/>
                <a:ea typeface="+mn-ea"/>
                <a:cs typeface="IrisUPC" pitchFamily="34" charset="-34"/>
              </a:rPr>
              <a:t>อธิบายกับแม่บ้านพนักงานที่จะถ่ายทอดข้อมูลให้กับ</a:t>
            </a:r>
            <a:r>
              <a:rPr lang="en-US" sz="3600" dirty="0" err="1">
                <a:solidFill>
                  <a:srgbClr val="000000"/>
                </a:solidFill>
                <a:latin typeface="IrisUPC" pitchFamily="34" charset="-34"/>
                <a:ea typeface="+mn-ea"/>
                <a:cs typeface="IrisUPC" pitchFamily="34" charset="-34"/>
              </a:rPr>
              <a:t>แขก</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การ</a:t>
            </a:r>
            <a:r>
              <a:rPr lang="en-US" sz="3600" dirty="0" err="1">
                <a:solidFill>
                  <a:srgbClr val="000000"/>
                </a:solidFill>
                <a:latin typeface="IrisUPC" pitchFamily="34" charset="-34"/>
                <a:ea typeface="+mn-ea"/>
                <a:cs typeface="IrisUPC" pitchFamily="34" charset="-34"/>
              </a:rPr>
              <a:t>ให้ข้อมูลในรูปแบบที่เป็นลายลักษณ์อักษร</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ได้แก่</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แผ่นพับ</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แผนที่</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คู่มือผู้ใช้</a:t>
            </a:r>
            <a:r>
              <a:rPr lang="en-US" sz="3600" dirty="0">
                <a:solidFill>
                  <a:srgbClr val="000000"/>
                </a:solidFill>
                <a:latin typeface="IrisUPC" pitchFamily="34" charset="-34"/>
                <a:ea typeface="+mn-ea"/>
                <a:cs typeface="IrisUPC" pitchFamily="34" charset="-34"/>
              </a:rPr>
              <a:t> </a:t>
            </a:r>
            <a:r>
              <a:rPr lang="en-US" sz="3600" dirty="0" err="1">
                <a:solidFill>
                  <a:srgbClr val="000000"/>
                </a:solidFill>
                <a:latin typeface="IrisUPC" pitchFamily="34" charset="-34"/>
                <a:ea typeface="+mn-ea"/>
                <a:cs typeface="IrisUPC" pitchFamily="34" charset="-34"/>
              </a:rPr>
              <a:t>หรือคู่มือ</a:t>
            </a:r>
            <a:r>
              <a:rPr lang="en-US" sz="3600" dirty="0">
                <a:solidFill>
                  <a:srgbClr val="000000"/>
                </a:solidFill>
                <a:latin typeface="IrisUPC" pitchFamily="34" charset="-34"/>
                <a:ea typeface="+mn-ea"/>
                <a:cs typeface="IrisUPC" pitchFamily="34" charset="-34"/>
              </a:rPr>
              <a:t> .</a:t>
            </a:r>
            <a:endParaRPr sz="3600" dirty="0">
              <a:latin typeface="IrisUPC" pitchFamily="34" charset="-34"/>
              <a:ea typeface="+mn-ea"/>
              <a:cs typeface="IrisUPC" pitchFamily="34" charset="-34"/>
            </a:endParaRPr>
          </a:p>
        </p:txBody>
      </p:sp>
      <p:sp>
        <p:nvSpPr>
          <p:cNvPr id="8397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2E9720DC-C2D6-49B4-8A0C-0CB6A23DA031}" type="slidenum">
              <a:rPr lang="en-US" sz="1000">
                <a:solidFill>
                  <a:srgbClr val="394352"/>
                </a:solidFill>
                <a:cs typeface="DejaVu Sans"/>
              </a:rPr>
              <a:pPr algn="r"/>
              <a:t>74</a:t>
            </a:fld>
            <a:endParaRPr lang="th-TH">
              <a:cs typeface="DejaVu Sans"/>
            </a:endParaRPr>
          </a:p>
        </p:txBody>
      </p:sp>
      <p:pic>
        <p:nvPicPr>
          <p:cNvPr id="83973" name="Picture 477"/>
          <p:cNvPicPr>
            <a:picLocks noChangeAspect="1" noChangeArrowheads="1"/>
          </p:cNvPicPr>
          <p:nvPr/>
        </p:nvPicPr>
        <p:blipFill>
          <a:blip r:embed="rId3" cstate="print"/>
          <a:srcRect/>
          <a:stretch>
            <a:fillRect/>
          </a:stretch>
        </p:blipFill>
        <p:spPr bwMode="auto">
          <a:xfrm>
            <a:off x="6877050" y="5157788"/>
            <a:ext cx="1725613" cy="138112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84994" name="Picture 478"/>
          <p:cNvPicPr>
            <a:picLocks noChangeAspect="1" noChangeArrowheads="1"/>
          </p:cNvPicPr>
          <p:nvPr/>
        </p:nvPicPr>
        <p:blipFill>
          <a:blip r:embed="rId3" cstate="print"/>
          <a:srcRect/>
          <a:stretch>
            <a:fillRect/>
          </a:stretch>
        </p:blipFill>
        <p:spPr bwMode="auto">
          <a:xfrm>
            <a:off x="2195513" y="4652963"/>
            <a:ext cx="2084387" cy="1389062"/>
          </a:xfrm>
          <a:prstGeom prst="rect">
            <a:avLst/>
          </a:prstGeom>
          <a:noFill/>
          <a:ln w="9525">
            <a:noFill/>
            <a:miter lim="800000"/>
            <a:headEnd/>
            <a:tailEnd/>
          </a:ln>
        </p:spPr>
      </p:pic>
      <p:sp>
        <p:nvSpPr>
          <p:cNvPr id="84995" name="CustomShape 1"/>
          <p:cNvSpPr>
            <a:spLocks noChangeArrowheads="1"/>
          </p:cNvSpPr>
          <p:nvPr/>
        </p:nvSpPr>
        <p:spPr bwMode="auto">
          <a:xfrm>
            <a:off x="611188" y="1123950"/>
            <a:ext cx="7631112" cy="4679950"/>
          </a:xfrm>
          <a:prstGeom prst="rect">
            <a:avLst/>
          </a:prstGeom>
          <a:noFill/>
          <a:ln w="9525">
            <a:noFill/>
            <a:miter lim="800000"/>
            <a:headEnd/>
            <a:tailEnd/>
          </a:ln>
        </p:spPr>
        <p:txBody>
          <a:bodyPr lIns="90000" tIns="45000" rIns="90000" bIns="45000"/>
          <a:lstStyle/>
          <a:p>
            <a:r>
              <a:rPr lang="th-TH" sz="4000" b="1" dirty="0">
                <a:solidFill>
                  <a:srgbClr val="FF6600"/>
                </a:solidFill>
                <a:latin typeface="IrisUPC" pitchFamily="34" charset="-34"/>
                <a:ea typeface="TH Sarabun New" pitchFamily="34" charset="-34"/>
                <a:cs typeface="IrisUPC" pitchFamily="34" charset="-34"/>
              </a:rPr>
              <a:t>องค์ประกอบที่ </a:t>
            </a:r>
            <a:r>
              <a:rPr lang="en-US" sz="4000" b="1" dirty="0">
                <a:solidFill>
                  <a:srgbClr val="FF6600"/>
                </a:solidFill>
                <a:latin typeface="IrisUPC" pitchFamily="34" charset="-34"/>
                <a:ea typeface="TH Sarabun New" pitchFamily="34" charset="-34"/>
                <a:cs typeface="IrisUPC" pitchFamily="34" charset="-34"/>
              </a:rPr>
              <a:t>4:</a:t>
            </a:r>
            <a:endParaRPr lang="th-TH" sz="3600" dirty="0">
              <a:latin typeface="IrisUPC" pitchFamily="34" charset="-34"/>
              <a:ea typeface="TH Sarabun New" pitchFamily="34" charset="-34"/>
              <a:cs typeface="IrisUPC" pitchFamily="34" charset="-34"/>
            </a:endParaRPr>
          </a:p>
          <a:p>
            <a:r>
              <a:rPr lang="en-US" sz="4000" b="1" i="1" dirty="0" err="1">
                <a:solidFill>
                  <a:schemeClr val="accent4"/>
                </a:solidFill>
                <a:latin typeface="IrisUPC" pitchFamily="34" charset="-34"/>
                <a:ea typeface="TH Sarabun New" pitchFamily="34" charset="-34"/>
                <a:cs typeface="IrisUPC" pitchFamily="34" charset="-34"/>
              </a:rPr>
              <a:t>การติดต่อประสานงานกับแผนกอื่น</a:t>
            </a:r>
            <a:r>
              <a:rPr lang="en-US" sz="4000" b="1" i="1" dirty="0">
                <a:solidFill>
                  <a:schemeClr val="accent4"/>
                </a:solidFill>
                <a:latin typeface="IrisUPC" pitchFamily="34" charset="-34"/>
                <a:ea typeface="TH Sarabun New" pitchFamily="34" charset="-34"/>
                <a:cs typeface="IrisUPC" pitchFamily="34" charset="-34"/>
              </a:rPr>
              <a:t> ๆ</a:t>
            </a:r>
            <a:endParaRPr lang="th-TH" sz="3600" dirty="0">
              <a:solidFill>
                <a:schemeClr val="accent4"/>
              </a:solidFill>
              <a:latin typeface="IrisUPC" pitchFamily="34" charset="-34"/>
              <a:ea typeface="TH Sarabun New" pitchFamily="34" charset="-34"/>
              <a:cs typeface="IrisUPC" pitchFamily="34" charset="-34"/>
            </a:endParaRPr>
          </a:p>
        </p:txBody>
      </p:sp>
      <p:sp>
        <p:nvSpPr>
          <p:cNvPr id="84996" name="CustomShape 2"/>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69A8C767-3D62-418D-964B-0B0A8B917D2C}" type="slidenum">
              <a:rPr lang="en-US" sz="1000">
                <a:solidFill>
                  <a:srgbClr val="394352"/>
                </a:solidFill>
                <a:cs typeface="DejaVu Sans"/>
              </a:rPr>
              <a:pPr algn="r"/>
              <a:t>75</a:t>
            </a:fld>
            <a:endParaRPr lang="th-TH">
              <a:cs typeface="DejaVu Sans"/>
            </a:endParaRPr>
          </a:p>
        </p:txBody>
      </p:sp>
      <p:pic>
        <p:nvPicPr>
          <p:cNvPr id="84997" name="Picture 481"/>
          <p:cNvPicPr>
            <a:picLocks noChangeAspect="1" noChangeArrowheads="1"/>
          </p:cNvPicPr>
          <p:nvPr/>
        </p:nvPicPr>
        <p:blipFill>
          <a:blip r:embed="rId4" cstate="print"/>
          <a:srcRect/>
          <a:stretch>
            <a:fillRect/>
          </a:stretch>
        </p:blipFill>
        <p:spPr bwMode="auto">
          <a:xfrm>
            <a:off x="3563938" y="3284538"/>
            <a:ext cx="2419350" cy="24193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6018" name="CustomShape 1"/>
          <p:cNvSpPr>
            <a:spLocks noChangeArrowheads="1"/>
          </p:cNvSpPr>
          <p:nvPr/>
        </p:nvSpPr>
        <p:spPr bwMode="auto">
          <a:xfrm>
            <a:off x="468313" y="260350"/>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ติดต่อประสานงานกับหน่วยงานอื่น ๆ</a:t>
            </a:r>
            <a:endParaRPr lang="th-TH" sz="3200">
              <a:latin typeface="IrisUPC" pitchFamily="34" charset="-34"/>
              <a:ea typeface="TH Sarabun New" pitchFamily="34" charset="-34"/>
              <a:cs typeface="IrisUPC" pitchFamily="34" charset="-34"/>
            </a:endParaRPr>
          </a:p>
        </p:txBody>
      </p:sp>
      <p:sp>
        <p:nvSpPr>
          <p:cNvPr id="484" name="CustomShape 2"/>
          <p:cNvSpPr/>
          <p:nvPr/>
        </p:nvSpPr>
        <p:spPr>
          <a:xfrm>
            <a:off x="468313" y="1412875"/>
            <a:ext cx="7466012" cy="2873375"/>
          </a:xfrm>
          <a:prstGeom prst="rect">
            <a:avLst/>
          </a:prstGeom>
          <a:noFill/>
          <a:ln>
            <a:noFill/>
          </a:ln>
        </p:spPr>
        <p:txBody>
          <a:bodyPr lIns="90000" tIns="45000" rIns="90000" bIns="45000"/>
          <a:lstStyle/>
          <a:p>
            <a:pPr fontAlgn="auto">
              <a:spcBef>
                <a:spcPts val="0"/>
              </a:spcBef>
              <a:spcAft>
                <a:spcPts val="0"/>
              </a:spcAft>
              <a:defRPr/>
            </a:pPr>
            <a:r>
              <a:rPr lang="th-TH" sz="3600" dirty="0">
                <a:solidFill>
                  <a:srgbClr val="000000"/>
                </a:solidFill>
                <a:latin typeface="IrisUPC" pitchFamily="34" charset="-34"/>
                <a:ea typeface="TH Sarabun New"/>
                <a:cs typeface="IrisUPC" pitchFamily="34" charset="-34"/>
              </a:rPr>
              <a:t>เกณฑ์ประสิทธิภาพสำหรับองค์ประกอบนี้</a:t>
            </a:r>
            <a:r>
              <a:rPr lang="en-US" sz="3600" dirty="0">
                <a:solidFill>
                  <a:srgbClr val="000000"/>
                </a:solidFill>
                <a:latin typeface="IrisUPC" pitchFamily="34" charset="-34"/>
                <a:ea typeface="+mn-ea"/>
                <a:cs typeface="IrisUPC" pitchFamily="34" charset="-34"/>
              </a:rPr>
              <a:t>: </a:t>
            </a:r>
            <a:endParaRPr sz="3600" dirty="0">
              <a:latin typeface="IrisUPC" pitchFamily="34" charset="-34"/>
              <a:ea typeface="+mn-ea"/>
              <a:cs typeface="IrisUPC" pitchFamily="34" charset="-34"/>
            </a:endParaRPr>
          </a:p>
          <a:p>
            <a:pPr fontAlgn="auto">
              <a:spcBef>
                <a:spcPts val="0"/>
              </a:spcBef>
              <a:spcAft>
                <a:spcPts val="0"/>
              </a:spcAft>
              <a:buClr>
                <a:schemeClr val="accent6"/>
              </a:buClr>
              <a:buSzPct val="70000"/>
              <a:buFont typeface="Wingdings" pitchFamily="2" charset="2"/>
              <a:buChar char="v"/>
              <a:defRPr/>
            </a:pPr>
            <a:r>
              <a:rPr lang="th-TH" sz="3600" dirty="0">
                <a:solidFill>
                  <a:srgbClr val="000000"/>
                </a:solidFill>
                <a:latin typeface="IrisUPC" pitchFamily="34" charset="-34"/>
                <a:ea typeface="TH Sarabun New"/>
                <a:cs typeface="IrisUPC" pitchFamily="34" charset="-34"/>
              </a:rPr>
              <a:t>รายงานความผิดปกติได้ตามต้องการ</a:t>
            </a:r>
            <a:endParaRPr sz="3600" dirty="0">
              <a:latin typeface="IrisUPC" pitchFamily="34" charset="-34"/>
              <a:ea typeface="+mn-ea"/>
              <a:cs typeface="IrisUPC" pitchFamily="34" charset="-34"/>
            </a:endParaRPr>
          </a:p>
          <a:p>
            <a:pPr fontAlgn="auto">
              <a:spcBef>
                <a:spcPts val="0"/>
              </a:spcBef>
              <a:spcAft>
                <a:spcPts val="0"/>
              </a:spcAft>
              <a:buClr>
                <a:schemeClr val="accent6"/>
              </a:buClr>
              <a:buSzPct val="70000"/>
              <a:buFont typeface="Wingdings" pitchFamily="2" charset="2"/>
              <a:buChar char="v"/>
              <a:defRPr/>
            </a:pPr>
            <a:r>
              <a:rPr lang="th-TH" sz="3600" dirty="0">
                <a:solidFill>
                  <a:srgbClr val="000000"/>
                </a:solidFill>
                <a:latin typeface="IrisUPC" pitchFamily="34" charset="-34"/>
                <a:ea typeface="TH Sarabun New"/>
                <a:cs typeface="IrisUPC" pitchFamily="34" charset="-34"/>
              </a:rPr>
              <a:t>แนะนำการจัดการสถานการณ์ที่เป็นอันตรายหรือน่าสงสัย</a:t>
            </a:r>
            <a:endParaRPr sz="3600" dirty="0">
              <a:latin typeface="IrisUPC" pitchFamily="34" charset="-34"/>
              <a:ea typeface="+mn-ea"/>
              <a:cs typeface="IrisUPC" pitchFamily="34" charset="-34"/>
            </a:endParaRPr>
          </a:p>
          <a:p>
            <a:pPr marL="358775" indent="-358775" fontAlgn="auto">
              <a:spcBef>
                <a:spcPts val="0"/>
              </a:spcBef>
              <a:spcAft>
                <a:spcPts val="0"/>
              </a:spcAft>
              <a:buClr>
                <a:schemeClr val="accent6"/>
              </a:buClr>
              <a:buSzPct val="70000"/>
              <a:buFont typeface="Wingdings" pitchFamily="2" charset="2"/>
              <a:buChar char="v"/>
              <a:defRPr/>
            </a:pPr>
            <a:r>
              <a:rPr lang="th-TH" sz="3600" dirty="0">
                <a:solidFill>
                  <a:srgbClr val="000000"/>
                </a:solidFill>
                <a:latin typeface="IrisUPC" pitchFamily="34" charset="-34"/>
                <a:ea typeface="TH Sarabun New"/>
                <a:cs typeface="IrisUPC" pitchFamily="34" charset="-34"/>
              </a:rPr>
              <a:t>มีส่วนร่วมในการวางแผนเพื่อเพิ่มมาตรฐานการให้บริการและการจัดซื้ออุปกรณ์</a:t>
            </a:r>
            <a:r>
              <a:rPr lang="en-US" sz="3600" dirty="0">
                <a:solidFill>
                  <a:srgbClr val="000000"/>
                </a:solidFill>
                <a:latin typeface="IrisUPC" pitchFamily="34" charset="-34"/>
                <a:ea typeface="+mn-ea"/>
                <a:cs typeface="IrisUPC" pitchFamily="34" charset="-34"/>
              </a:rPr>
              <a:t>.</a:t>
            </a:r>
            <a:endParaRPr sz="3600" dirty="0">
              <a:latin typeface="IrisUPC" pitchFamily="34" charset="-34"/>
              <a:ea typeface="+mn-ea"/>
              <a:cs typeface="IrisUPC" pitchFamily="34" charset="-34"/>
            </a:endParaRPr>
          </a:p>
        </p:txBody>
      </p:sp>
      <p:sp>
        <p:nvSpPr>
          <p:cNvPr id="8602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5051D2B-43FD-4508-BFE4-9A20412BAECC}" type="slidenum">
              <a:rPr lang="en-US" sz="1000">
                <a:solidFill>
                  <a:srgbClr val="394352"/>
                </a:solidFill>
                <a:cs typeface="DejaVu Sans"/>
              </a:rPr>
              <a:pPr algn="r"/>
              <a:t>76</a:t>
            </a:fld>
            <a:endParaRPr lang="th-TH">
              <a:cs typeface="DejaVu Sans"/>
            </a:endParaRPr>
          </a:p>
        </p:txBody>
      </p:sp>
      <p:pic>
        <p:nvPicPr>
          <p:cNvPr id="86021" name="Picture 485"/>
          <p:cNvPicPr>
            <a:picLocks noChangeAspect="1" noChangeArrowheads="1"/>
          </p:cNvPicPr>
          <p:nvPr/>
        </p:nvPicPr>
        <p:blipFill>
          <a:blip r:embed="rId3" cstate="print"/>
          <a:srcRect/>
          <a:stretch>
            <a:fillRect/>
          </a:stretch>
        </p:blipFill>
        <p:spPr bwMode="auto">
          <a:xfrm>
            <a:off x="5003800" y="4581525"/>
            <a:ext cx="1346200" cy="182245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7042"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en-US" sz="4000" b="1">
                <a:solidFill>
                  <a:srgbClr val="FF6600"/>
                </a:solidFill>
                <a:latin typeface="IrisUPC" pitchFamily="34" charset="-34"/>
                <a:cs typeface="IrisUPC" pitchFamily="34" charset="-34"/>
              </a:rPr>
              <a:t>รายงานความผิดปกติ</a:t>
            </a:r>
            <a:endParaRPr lang="th-TH" sz="3200">
              <a:latin typeface="IrisUPC" pitchFamily="34" charset="-34"/>
              <a:cs typeface="IrisUPC" pitchFamily="34" charset="-34"/>
            </a:endParaRPr>
          </a:p>
        </p:txBody>
      </p:sp>
      <p:sp>
        <p:nvSpPr>
          <p:cNvPr id="87043" name="CustomShape 2"/>
          <p:cNvSpPr>
            <a:spLocks noChangeArrowheads="1"/>
          </p:cNvSpPr>
          <p:nvPr/>
        </p:nvSpPr>
        <p:spPr bwMode="auto">
          <a:xfrm>
            <a:off x="611188" y="1557338"/>
            <a:ext cx="7466012" cy="4524375"/>
          </a:xfrm>
          <a:prstGeom prst="rect">
            <a:avLst/>
          </a:prstGeom>
          <a:noFill/>
          <a:ln w="9525">
            <a:noFill/>
            <a:miter lim="800000"/>
            <a:headEnd/>
            <a:tailEnd/>
          </a:ln>
        </p:spPr>
        <p:txBody>
          <a:bodyPr lIns="90000" tIns="45000" rIns="90000" bIns="45000"/>
          <a:lstStyle/>
          <a:p>
            <a:r>
              <a:rPr lang="en-US" sz="3600" dirty="0" err="1">
                <a:solidFill>
                  <a:srgbClr val="000000"/>
                </a:solidFill>
                <a:latin typeface="IrisUPC" pitchFamily="34" charset="-34"/>
                <a:cs typeface="IrisUPC" pitchFamily="34" charset="-34"/>
              </a:rPr>
              <a:t>อาจมีบางครั้งเมื่อคุณจะเจออุปกรณ์ที่ชำรุดโดย</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a:p>
            <a:pPr>
              <a:buClr>
                <a:schemeClr val="accent6"/>
              </a:buClr>
              <a:buSzPct val="70000"/>
              <a:buFont typeface="Wingdings" pitchFamily="2" charset="2"/>
              <a:buChar char="v"/>
            </a:pPr>
            <a:r>
              <a:rPr lang="en-US" sz="3600" dirty="0">
                <a:solidFill>
                  <a:srgbClr val="000000"/>
                </a:solidFill>
                <a:latin typeface="IrisUPC" pitchFamily="34" charset="-34"/>
                <a:cs typeface="IrisUPC" pitchFamily="34" charset="-34"/>
              </a:rPr>
              <a:t> </a:t>
            </a:r>
            <a:r>
              <a:rPr lang="en-US" sz="3600" dirty="0" err="1">
                <a:solidFill>
                  <a:srgbClr val="000000"/>
                </a:solidFill>
                <a:latin typeface="IrisUPC" pitchFamily="34" charset="-34"/>
                <a:cs typeface="IrisUPC" pitchFamily="34" charset="-34"/>
              </a:rPr>
              <a:t>ไม่ได้ทำงานตามที่ตั้งใจไว้</a:t>
            </a:r>
            <a:endParaRPr lang="th-TH" sz="3600" dirty="0">
              <a:latin typeface="IrisUPC" pitchFamily="34" charset="-34"/>
              <a:cs typeface="IrisUPC" pitchFamily="34" charset="-34"/>
            </a:endParaRPr>
          </a:p>
          <a:p>
            <a:pPr>
              <a:buClr>
                <a:schemeClr val="accent6"/>
              </a:buClr>
              <a:buSzPct val="70000"/>
              <a:buFont typeface="Wingdings" pitchFamily="2" charset="2"/>
              <a:buChar char="v"/>
            </a:pPr>
            <a:r>
              <a:rPr lang="en-US" sz="3600" dirty="0">
                <a:solidFill>
                  <a:srgbClr val="000000"/>
                </a:solidFill>
                <a:latin typeface="IrisUPC" pitchFamily="34" charset="-34"/>
                <a:cs typeface="IrisUPC" pitchFamily="34" charset="-34"/>
              </a:rPr>
              <a:t> </a:t>
            </a:r>
            <a:r>
              <a:rPr lang="en-US" sz="3600" dirty="0" err="1">
                <a:solidFill>
                  <a:srgbClr val="000000"/>
                </a:solidFill>
                <a:latin typeface="IrisUPC" pitchFamily="34" charset="-34"/>
                <a:cs typeface="IrisUPC" pitchFamily="34" charset="-34"/>
              </a:rPr>
              <a:t>ทำเสียงดังมากเกินไป</a:t>
            </a:r>
            <a:endParaRPr lang="th-TH" sz="3600" dirty="0">
              <a:latin typeface="IrisUPC" pitchFamily="34" charset="-34"/>
              <a:cs typeface="IrisUPC" pitchFamily="34" charset="-34"/>
            </a:endParaRPr>
          </a:p>
          <a:p>
            <a:pPr>
              <a:buClr>
                <a:schemeClr val="accent6"/>
              </a:buClr>
              <a:buSzPct val="70000"/>
              <a:buFont typeface="Wingdings" pitchFamily="2" charset="2"/>
              <a:buChar char="v"/>
            </a:pPr>
            <a:r>
              <a:rPr lang="en-US" sz="3600" dirty="0">
                <a:solidFill>
                  <a:srgbClr val="000000"/>
                </a:solidFill>
                <a:latin typeface="IrisUPC" pitchFamily="34" charset="-34"/>
                <a:cs typeface="IrisUPC" pitchFamily="34" charset="-34"/>
              </a:rPr>
              <a:t> </a:t>
            </a:r>
            <a:r>
              <a:rPr lang="en-US" sz="3600" dirty="0" err="1">
                <a:solidFill>
                  <a:srgbClr val="000000"/>
                </a:solidFill>
                <a:latin typeface="IrisUPC" pitchFamily="34" charset="-34"/>
                <a:cs typeface="IrisUPC" pitchFamily="34" charset="-34"/>
              </a:rPr>
              <a:t>ไม่ปลอดภัย</a:t>
            </a:r>
            <a:endParaRPr lang="th-TH" sz="3600" dirty="0">
              <a:latin typeface="IrisUPC" pitchFamily="34" charset="-34"/>
              <a:cs typeface="IrisUPC" pitchFamily="34" charset="-34"/>
            </a:endParaRPr>
          </a:p>
          <a:p>
            <a:pPr>
              <a:buClr>
                <a:schemeClr val="accent6"/>
              </a:buClr>
              <a:buSzPct val="70000"/>
              <a:buFont typeface="Wingdings" pitchFamily="2" charset="2"/>
              <a:buChar char="v"/>
            </a:pPr>
            <a:r>
              <a:rPr lang="en-US" sz="3600" dirty="0">
                <a:solidFill>
                  <a:srgbClr val="000000"/>
                </a:solidFill>
                <a:latin typeface="IrisUPC" pitchFamily="34" charset="-34"/>
                <a:cs typeface="IrisUPC" pitchFamily="34" charset="-34"/>
              </a:rPr>
              <a:t> </a:t>
            </a:r>
            <a:r>
              <a:rPr lang="en-US" sz="3600" dirty="0" err="1">
                <a:solidFill>
                  <a:srgbClr val="000000"/>
                </a:solidFill>
                <a:latin typeface="IrisUPC" pitchFamily="34" charset="-34"/>
                <a:cs typeface="IrisUPC" pitchFamily="34" charset="-34"/>
              </a:rPr>
              <a:t>ได้รับความเสียหาย</a:t>
            </a:r>
            <a:endParaRPr lang="th-TH" sz="3600" dirty="0">
              <a:latin typeface="IrisUPC" pitchFamily="34" charset="-34"/>
              <a:cs typeface="IrisUPC" pitchFamily="34" charset="-34"/>
            </a:endParaRPr>
          </a:p>
          <a:p>
            <a:pPr>
              <a:buClr>
                <a:schemeClr val="accent6"/>
              </a:buClr>
              <a:buSzPct val="70000"/>
              <a:buFont typeface="Wingdings" pitchFamily="2" charset="2"/>
              <a:buChar char="v"/>
            </a:pPr>
            <a:r>
              <a:rPr lang="en-US" sz="3600" dirty="0">
                <a:solidFill>
                  <a:srgbClr val="000000"/>
                </a:solidFill>
                <a:latin typeface="IrisUPC" pitchFamily="34" charset="-34"/>
                <a:cs typeface="IrisUPC" pitchFamily="34" charset="-34"/>
              </a:rPr>
              <a:t> </a:t>
            </a:r>
            <a:r>
              <a:rPr lang="en-US" sz="3600" dirty="0" err="1">
                <a:solidFill>
                  <a:srgbClr val="000000"/>
                </a:solidFill>
                <a:latin typeface="IrisUPC" pitchFamily="34" charset="-34"/>
                <a:cs typeface="IrisUPC" pitchFamily="34" charset="-34"/>
              </a:rPr>
              <a:t>ไม่ทำงานเลย</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8704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D0C12661-F43E-4C6C-8E17-F8907C8B0638}" type="slidenum">
              <a:rPr lang="en-US" sz="1000">
                <a:solidFill>
                  <a:srgbClr val="394352"/>
                </a:solidFill>
                <a:cs typeface="DejaVu Sans"/>
              </a:rPr>
              <a:pPr algn="r"/>
              <a:t>77</a:t>
            </a:fld>
            <a:endParaRPr lang="th-TH">
              <a:cs typeface="DejaVu Sans"/>
            </a:endParaRPr>
          </a:p>
        </p:txBody>
      </p:sp>
      <p:pic>
        <p:nvPicPr>
          <p:cNvPr id="87045" name="Picture 489"/>
          <p:cNvPicPr>
            <a:picLocks noChangeAspect="1" noChangeArrowheads="1"/>
          </p:cNvPicPr>
          <p:nvPr/>
        </p:nvPicPr>
        <p:blipFill>
          <a:blip r:embed="rId3" cstate="print"/>
          <a:srcRect/>
          <a:stretch>
            <a:fillRect/>
          </a:stretch>
        </p:blipFill>
        <p:spPr bwMode="auto">
          <a:xfrm>
            <a:off x="5435600" y="3429000"/>
            <a:ext cx="2095500" cy="231616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8066"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รายงานความผิดปกติ</a:t>
            </a:r>
            <a:endParaRPr lang="th-TH" sz="3600">
              <a:latin typeface="IrisUPC" pitchFamily="34" charset="-34"/>
              <a:ea typeface="TH Sarabun New" pitchFamily="34" charset="-34"/>
              <a:cs typeface="IrisUPC" pitchFamily="34" charset="-34"/>
            </a:endParaRPr>
          </a:p>
        </p:txBody>
      </p:sp>
      <p:sp>
        <p:nvSpPr>
          <p:cNvPr id="88067" name="CustomShape 2"/>
          <p:cNvSpPr>
            <a:spLocks noChangeArrowheads="1"/>
          </p:cNvSpPr>
          <p:nvPr/>
        </p:nvSpPr>
        <p:spPr bwMode="auto">
          <a:xfrm>
            <a:off x="611188" y="1557338"/>
            <a:ext cx="7466012" cy="4524375"/>
          </a:xfrm>
          <a:prstGeom prst="rect">
            <a:avLst/>
          </a:prstGeom>
          <a:noFill/>
          <a:ln w="9525">
            <a:noFill/>
            <a:miter lim="800000"/>
            <a:headEnd/>
            <a:tailEnd/>
          </a:ln>
        </p:spPr>
        <p:txBody>
          <a:bodyPr lIns="90000" tIns="45000" rIns="90000" bIns="45000"/>
          <a:lstStyle/>
          <a:p>
            <a:r>
              <a:rPr lang="th-TH" sz="3200" dirty="0">
                <a:solidFill>
                  <a:srgbClr val="000000"/>
                </a:solidFill>
                <a:latin typeface="IrisUPC" pitchFamily="34" charset="-34"/>
                <a:ea typeface="TH Sarabun New" pitchFamily="34" charset="-34"/>
                <a:cs typeface="IrisUPC" pitchFamily="34" charset="-34"/>
              </a:rPr>
              <a:t>ทั้งหมดอุปกรณ์ดังกล่าวจะต้องมีการติดแท็กได้ทันทีว่าเป็น </a:t>
            </a:r>
            <a:r>
              <a:rPr lang="en-US" sz="3200" dirty="0">
                <a:solidFill>
                  <a:srgbClr val="000000"/>
                </a:solidFill>
                <a:latin typeface="IrisUPC" pitchFamily="34" charset="-34"/>
                <a:ea typeface="TH Sarabun New" pitchFamily="34" charset="-34"/>
                <a:cs typeface="IrisUPC" pitchFamily="34" charset="-34"/>
              </a:rPr>
              <a:t>'</a:t>
            </a:r>
            <a:r>
              <a:rPr lang="th-TH" sz="3200" dirty="0">
                <a:solidFill>
                  <a:srgbClr val="000000"/>
                </a:solidFill>
                <a:latin typeface="IrisUPC" pitchFamily="34" charset="-34"/>
                <a:ea typeface="TH Sarabun New" pitchFamily="34" charset="-34"/>
                <a:cs typeface="IrisUPC" pitchFamily="34" charset="-34"/>
              </a:rPr>
              <a:t>ออกคำสั่ง</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a:p>
            <a:r>
              <a:rPr lang="th-TH" sz="3200" dirty="0">
                <a:solidFill>
                  <a:srgbClr val="000000"/>
                </a:solidFill>
                <a:latin typeface="IrisUPC" pitchFamily="34" charset="-34"/>
                <a:cs typeface="IrisUPC" pitchFamily="34" charset="-34"/>
              </a:rPr>
              <a:t>ที่เป็นไปได้และปลอดภัยในการทำเช่นนั้นรายการที่ควรจะเป็น</a:t>
            </a:r>
            <a:endParaRPr lang="th-TH" sz="3200" dirty="0">
              <a:latin typeface="IrisUPC" pitchFamily="34" charset="-34"/>
              <a:cs typeface="IrisUPC" pitchFamily="34" charset="-34"/>
            </a:endParaRPr>
          </a:p>
          <a:p>
            <a:pPr>
              <a:buClr>
                <a:schemeClr val="accent6"/>
              </a:buClr>
              <a:buSzPct val="70000"/>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เอาออกจากห้องพักของแขก</a:t>
            </a:r>
            <a:endParaRPr lang="th-TH" sz="3200" dirty="0">
              <a:latin typeface="IrisUPC" pitchFamily="34" charset="-34"/>
              <a:cs typeface="IrisUPC" pitchFamily="34" charset="-34"/>
            </a:endParaRPr>
          </a:p>
          <a:p>
            <a:pPr>
              <a:buClr>
                <a:schemeClr val="accent6"/>
              </a:buClr>
              <a:buSzPct val="70000"/>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เข้าสู่ระบบการซ่อมแซม ผ่านแผนกแม่บ้านเป็นผู้ดูแลอยู่</a:t>
            </a:r>
            <a:endParaRPr lang="th-TH" sz="3200" dirty="0">
              <a:latin typeface="IrisUPC" pitchFamily="34" charset="-34"/>
              <a:cs typeface="IrisUPC" pitchFamily="34" charset="-34"/>
            </a:endParaRPr>
          </a:p>
          <a:p>
            <a:pPr>
              <a:buClr>
                <a:schemeClr val="accent6"/>
              </a:buClr>
              <a:buSzPct val="70000"/>
              <a:buFont typeface="Wingdings" pitchFamily="2" charset="2"/>
              <a:buChar char=""/>
            </a:pP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สินค้าที่เปลี่ยนเพื่อทดแทนต้องถูกนำเข้าไว้ในห้องแขกทันที</a:t>
            </a:r>
            <a:endParaRPr lang="th-TH" sz="3200" dirty="0">
              <a:latin typeface="IrisUPC" pitchFamily="34" charset="-34"/>
              <a:cs typeface="IrisUPC" pitchFamily="34" charset="-34"/>
            </a:endParaRPr>
          </a:p>
        </p:txBody>
      </p:sp>
      <p:sp>
        <p:nvSpPr>
          <p:cNvPr id="8806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18FA020B-683D-4C87-9571-AB0E3E46A4B7}" type="slidenum">
              <a:rPr lang="en-US" sz="1000">
                <a:solidFill>
                  <a:srgbClr val="394352"/>
                </a:solidFill>
                <a:cs typeface="DejaVu Sans"/>
              </a:rPr>
              <a:pPr algn="r"/>
              <a:t>78</a:t>
            </a:fld>
            <a:endParaRPr lang="th-TH">
              <a:cs typeface="DejaVu Sans"/>
            </a:endParaRPr>
          </a:p>
        </p:txBody>
      </p:sp>
      <p:pic>
        <p:nvPicPr>
          <p:cNvPr id="88069" name="Picture 493"/>
          <p:cNvPicPr>
            <a:picLocks noChangeAspect="1" noChangeArrowheads="1"/>
          </p:cNvPicPr>
          <p:nvPr/>
        </p:nvPicPr>
        <p:blipFill>
          <a:blip r:embed="rId3" cstate="print"/>
          <a:srcRect/>
          <a:stretch>
            <a:fillRect/>
          </a:stretch>
        </p:blipFill>
        <p:spPr bwMode="auto">
          <a:xfrm>
            <a:off x="6227763" y="4437063"/>
            <a:ext cx="2032000" cy="18161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89090" name="CustomShape 1"/>
          <p:cNvSpPr>
            <a:spLocks noChangeArrowheads="1"/>
          </p:cNvSpPr>
          <p:nvPr/>
        </p:nvSpPr>
        <p:spPr bwMode="auto">
          <a:xfrm>
            <a:off x="611188" y="333375"/>
            <a:ext cx="7466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รายงานความผิดปกติ</a:t>
            </a:r>
            <a:endParaRPr lang="th-TH" sz="3600">
              <a:latin typeface="IrisUPC" pitchFamily="34" charset="-34"/>
              <a:ea typeface="TH Sarabun New" pitchFamily="34" charset="-34"/>
              <a:cs typeface="IrisUPC" pitchFamily="34" charset="-34"/>
            </a:endParaRPr>
          </a:p>
        </p:txBody>
      </p:sp>
      <p:sp>
        <p:nvSpPr>
          <p:cNvPr id="89091" name="CustomShape 2"/>
          <p:cNvSpPr>
            <a:spLocks noChangeArrowheads="1"/>
          </p:cNvSpPr>
          <p:nvPr/>
        </p:nvSpPr>
        <p:spPr bwMode="auto">
          <a:xfrm>
            <a:off x="611188" y="1557338"/>
            <a:ext cx="7466012" cy="4524375"/>
          </a:xfrm>
          <a:prstGeom prst="rect">
            <a:avLst/>
          </a:prstGeom>
          <a:noFill/>
          <a:ln w="9525">
            <a:noFill/>
            <a:miter lim="800000"/>
            <a:headEnd/>
            <a:tailEnd/>
          </a:ln>
        </p:spPr>
        <p:txBody>
          <a:bodyPr lIns="90000" tIns="45000" rIns="90000" bIns="45000"/>
          <a:lstStyle/>
          <a:p>
            <a:r>
              <a:rPr lang="th-TH" sz="3600" b="1" dirty="0">
                <a:solidFill>
                  <a:srgbClr val="000000"/>
                </a:solidFill>
                <a:latin typeface="IrisUPC" pitchFamily="34" charset="-34"/>
                <a:ea typeface="TH Sarabun New" pitchFamily="34" charset="-34"/>
                <a:cs typeface="IrisUPC" pitchFamily="34" charset="-34"/>
              </a:rPr>
              <a:t>ฉันจะรายงานปัญหาเหล่านี้ </a:t>
            </a:r>
            <a:r>
              <a:rPr lang="en-US" sz="4400" b="1" dirty="0">
                <a:solidFill>
                  <a:srgbClr val="00B0F0"/>
                </a:solidFill>
                <a:latin typeface="IrisUPC" pitchFamily="34" charset="-34"/>
                <a:ea typeface="TH Sarabun New" pitchFamily="34" charset="-34"/>
                <a:cs typeface="IrisUPC" pitchFamily="34" charset="-34"/>
              </a:rPr>
              <a:t>?</a:t>
            </a:r>
            <a:endParaRPr lang="th-TH" sz="3600" dirty="0">
              <a:solidFill>
                <a:srgbClr val="00B0F0"/>
              </a:solidFill>
              <a:latin typeface="IrisUPC" pitchFamily="34" charset="-34"/>
              <a:ea typeface="TH Sarabun New" pitchFamily="34" charset="-34"/>
              <a:cs typeface="IrisUPC" pitchFamily="34" charset="-34"/>
            </a:endParaRPr>
          </a:p>
          <a:p>
            <a:r>
              <a:rPr lang="th-TH" sz="3600" dirty="0">
                <a:solidFill>
                  <a:srgbClr val="000000"/>
                </a:solidFill>
                <a:latin typeface="IrisUPC" pitchFamily="34" charset="-34"/>
                <a:ea typeface="TH Sarabun New" pitchFamily="34" charset="-34"/>
                <a:cs typeface="IrisUPC" pitchFamily="34" charset="-34"/>
              </a:rPr>
              <a:t>เป็นวิธีการดั้งเดิมของการรายงานปัญหาของอุปกรณ์เหล่านี้</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a:p>
            <a:pPr marL="355600" indent="-355600">
              <a:buClr>
                <a:schemeClr val="accent4"/>
              </a:buClr>
              <a:buSzPct val="70000"/>
              <a:buFont typeface="Wingdings" pitchFamily="2"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วาจา</a:t>
            </a: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ตัวต่อตัวหรือทางโทรศัพท์</a:t>
            </a:r>
            <a:endParaRPr lang="th-TH" sz="3600" dirty="0">
              <a:latin typeface="IrisUPC" pitchFamily="34" charset="-34"/>
              <a:cs typeface="IrisUPC" pitchFamily="34" charset="-34"/>
            </a:endParaRPr>
          </a:p>
          <a:p>
            <a:pPr marL="355600" indent="-355600">
              <a:buClr>
                <a:schemeClr val="accent4"/>
              </a:buClr>
              <a:buSzPct val="70000"/>
              <a:buFont typeface="Wingdings" pitchFamily="2" charset="2"/>
              <a:buChar char=""/>
            </a:pPr>
            <a:r>
              <a:rPr lang="th-TH" sz="3600" dirty="0">
                <a:solidFill>
                  <a:srgbClr val="000000"/>
                </a:solidFill>
                <a:latin typeface="IrisUPC" pitchFamily="34" charset="-34"/>
                <a:cs typeface="IrisUPC" pitchFamily="34" charset="-34"/>
              </a:rPr>
              <a:t> กรอกแบบฟอร์มรายงานหน่วยงานภายในที่เกี่ยวข้อง</a:t>
            </a:r>
            <a:endParaRPr lang="th-TH" sz="3600" dirty="0">
              <a:latin typeface="IrisUPC" pitchFamily="34" charset="-34"/>
              <a:cs typeface="IrisUPC" pitchFamily="34" charset="-34"/>
            </a:endParaRPr>
          </a:p>
          <a:p>
            <a:pPr marL="355600" indent="-355600">
              <a:buClr>
                <a:schemeClr val="accent4"/>
              </a:buClr>
              <a:buSzPct val="70000"/>
              <a:buFont typeface="Wingdings" pitchFamily="2" charset="2"/>
              <a:buChar char=""/>
            </a:pPr>
            <a:r>
              <a:rPr lang="th-TH" sz="3600" dirty="0">
                <a:solidFill>
                  <a:srgbClr val="000000"/>
                </a:solidFill>
                <a:latin typeface="IrisUPC" pitchFamily="34" charset="-34"/>
                <a:cs typeface="IrisUPC" pitchFamily="34" charset="-34"/>
              </a:rPr>
              <a:t> ติดต่อหน่วยบำรุงรักษา</a:t>
            </a:r>
            <a:endParaRPr lang="th-TH" sz="3600" dirty="0">
              <a:latin typeface="IrisUPC" pitchFamily="34" charset="-34"/>
              <a:cs typeface="IrisUPC" pitchFamily="34" charset="-34"/>
            </a:endParaRPr>
          </a:p>
        </p:txBody>
      </p:sp>
      <p:sp>
        <p:nvSpPr>
          <p:cNvPr id="8909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57841E31-4DA4-410A-9BC9-0340167797E0}" type="slidenum">
              <a:rPr lang="en-US" sz="1000">
                <a:solidFill>
                  <a:srgbClr val="394352"/>
                </a:solidFill>
                <a:cs typeface="DejaVu Sans"/>
              </a:rPr>
              <a:pPr algn="r"/>
              <a:t>79</a:t>
            </a:fld>
            <a:endParaRPr lang="th-TH">
              <a:cs typeface="DejaVu Sans"/>
            </a:endParaRPr>
          </a:p>
        </p:txBody>
      </p:sp>
      <p:pic>
        <p:nvPicPr>
          <p:cNvPr id="89093" name="Picture 497"/>
          <p:cNvPicPr>
            <a:picLocks noChangeAspect="1" noChangeArrowheads="1"/>
          </p:cNvPicPr>
          <p:nvPr/>
        </p:nvPicPr>
        <p:blipFill>
          <a:blip r:embed="rId3" cstate="print"/>
          <a:srcRect/>
          <a:stretch>
            <a:fillRect/>
          </a:stretch>
        </p:blipFill>
        <p:spPr bwMode="auto">
          <a:xfrm>
            <a:off x="6011863" y="4508500"/>
            <a:ext cx="1917700" cy="19177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0114" name="CustomShape 1"/>
          <p:cNvSpPr>
            <a:spLocks noChangeArrowheads="1"/>
          </p:cNvSpPr>
          <p:nvPr/>
        </p:nvSpPr>
        <p:spPr bwMode="auto">
          <a:xfrm>
            <a:off x="539750" y="260350"/>
            <a:ext cx="7847013"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รายการที่น่าสงสัยหรือสถานการณ์</a:t>
            </a:r>
            <a:endParaRPr lang="th-TH" sz="3600">
              <a:latin typeface="IrisUPC" pitchFamily="34" charset="-34"/>
              <a:ea typeface="TH Sarabun New" pitchFamily="34" charset="-34"/>
              <a:cs typeface="IrisUPC" pitchFamily="34" charset="-34"/>
            </a:endParaRPr>
          </a:p>
        </p:txBody>
      </p:sp>
      <p:sp>
        <p:nvSpPr>
          <p:cNvPr id="90115" name="CustomShape 2"/>
          <p:cNvSpPr>
            <a:spLocks noChangeArrowheads="1"/>
          </p:cNvSpPr>
          <p:nvPr/>
        </p:nvSpPr>
        <p:spPr bwMode="auto">
          <a:xfrm>
            <a:off x="785813" y="1484313"/>
            <a:ext cx="7286625" cy="4967287"/>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เป็นกิจกรรมที่ผิดกฎหมาย หรือผิดศีลธรรม </a:t>
            </a:r>
            <a:r>
              <a:rPr lang="en-US" sz="3200" b="1" dirty="0">
                <a:solidFill>
                  <a:srgbClr val="00B0F0"/>
                </a:solidFill>
                <a:latin typeface="IrisUPC" pitchFamily="34" charset="-34"/>
                <a:ea typeface="TH Sarabun New" pitchFamily="34" charset="-34"/>
                <a:cs typeface="IrisUPC" pitchFamily="34" charset="-34"/>
              </a:rPr>
              <a:t>?</a:t>
            </a:r>
            <a:endParaRPr lang="th-TH" sz="3200" dirty="0">
              <a:solidFill>
                <a:srgbClr val="00B0F0"/>
              </a:solidFill>
              <a:latin typeface="IrisUPC" pitchFamily="34" charset="-34"/>
              <a:ea typeface="TH Sarabun New" pitchFamily="34" charset="-34"/>
              <a:cs typeface="IrisUPC" pitchFamily="34" charset="-34"/>
            </a:endParaRPr>
          </a:p>
          <a:p>
            <a:pPr marL="444500" indent="-444500">
              <a:buClr>
                <a:schemeClr val="accent5"/>
              </a:buClr>
              <a:buSzPct val="80000"/>
              <a:buFont typeface="Wingdings" pitchFamily="2" charset="2"/>
              <a:buChar char="v"/>
            </a:pPr>
            <a:r>
              <a:rPr lang="th-TH" sz="3200" dirty="0">
                <a:solidFill>
                  <a:srgbClr val="000000"/>
                </a:solidFill>
                <a:latin typeface="IrisUPC" pitchFamily="34" charset="-34"/>
                <a:ea typeface="TH Sarabun New" pitchFamily="34" charset="-34"/>
                <a:cs typeface="IrisUPC" pitchFamily="34" charset="-34"/>
              </a:rPr>
              <a:t>คุณสมบัติส่วนใหญ่ไม่ได้เตรียมที่จะช่วยให้กิจกรรมที่ผิดกฎหมายและยังหน้าบึ้งกิจกรรมทราม</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a:p>
            <a:pPr marL="444500" indent="-444500">
              <a:buClr>
                <a:schemeClr val="accent5"/>
              </a:buClr>
              <a:buSzPct val="80000"/>
              <a:buFont typeface="Wingdings" pitchFamily="2" charset="2"/>
              <a:buChar char="v"/>
            </a:pPr>
            <a:r>
              <a:rPr lang="th-TH" sz="3200" dirty="0">
                <a:solidFill>
                  <a:srgbClr val="000000"/>
                </a:solidFill>
                <a:latin typeface="IrisUPC" pitchFamily="34" charset="-34"/>
                <a:cs typeface="IrisUPC" pitchFamily="34" charset="-34"/>
              </a:rPr>
              <a:t>บางคนเมินกับกิจกรรมที่ผิดศีลธรรมด้านกามารมณ์ว่าเป็นสิ่งที่ผู้เข้าพักที่สนใจในความเป็นส่วนตัวของห้องพักของตัวเองเป็นเรื่องส่วนตัวของพวกเขา</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a:p>
            <a:endParaRPr lang="th-TH" sz="3200" dirty="0">
              <a:latin typeface="IrisUPC" pitchFamily="34" charset="-34"/>
              <a:cs typeface="IrisUPC" pitchFamily="34" charset="-34"/>
            </a:endParaRPr>
          </a:p>
        </p:txBody>
      </p:sp>
      <p:sp>
        <p:nvSpPr>
          <p:cNvPr id="9011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029752C-45B4-4128-8FF6-99E2B222669A}" type="slidenum">
              <a:rPr lang="en-US" sz="1000">
                <a:solidFill>
                  <a:srgbClr val="394352"/>
                </a:solidFill>
                <a:cs typeface="DejaVu Sans"/>
              </a:rPr>
              <a:pPr algn="r"/>
              <a:t>80</a:t>
            </a:fld>
            <a:endParaRPr lang="th-TH">
              <a:cs typeface="DejaVu Sans"/>
            </a:endParaRPr>
          </a:p>
        </p:txBody>
      </p:sp>
      <p:pic>
        <p:nvPicPr>
          <p:cNvPr id="90117" name="Picture 501"/>
          <p:cNvPicPr>
            <a:picLocks noChangeAspect="1" noChangeArrowheads="1"/>
          </p:cNvPicPr>
          <p:nvPr/>
        </p:nvPicPr>
        <p:blipFill>
          <a:blip r:embed="rId3" cstate="print"/>
          <a:srcRect/>
          <a:stretch>
            <a:fillRect/>
          </a:stretch>
        </p:blipFill>
        <p:spPr bwMode="auto">
          <a:xfrm>
            <a:off x="3924300" y="4221163"/>
            <a:ext cx="1482725" cy="21320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1138" name="CustomShape 1"/>
          <p:cNvSpPr>
            <a:spLocks noChangeArrowheads="1"/>
          </p:cNvSpPr>
          <p:nvPr/>
        </p:nvSpPr>
        <p:spPr bwMode="auto">
          <a:xfrm>
            <a:off x="468313" y="260350"/>
            <a:ext cx="7847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รายการที่น่าสงสัยหรือสถานการณ์</a:t>
            </a:r>
            <a:endParaRPr lang="th-TH" sz="3600">
              <a:latin typeface="IrisUPC" pitchFamily="34" charset="-34"/>
              <a:ea typeface="TH Sarabun New" pitchFamily="34" charset="-34"/>
              <a:cs typeface="IrisUPC" pitchFamily="34" charset="-34"/>
            </a:endParaRPr>
          </a:p>
        </p:txBody>
      </p:sp>
      <p:sp>
        <p:nvSpPr>
          <p:cNvPr id="91139" name="CustomShape 2"/>
          <p:cNvSpPr>
            <a:spLocks noChangeArrowheads="1"/>
          </p:cNvSpPr>
          <p:nvPr/>
        </p:nvSpPr>
        <p:spPr bwMode="auto">
          <a:xfrm>
            <a:off x="468313" y="1484313"/>
            <a:ext cx="7466012" cy="4967287"/>
          </a:xfrm>
          <a:prstGeom prst="rect">
            <a:avLst/>
          </a:prstGeom>
          <a:noFill/>
          <a:ln w="9525">
            <a:noFill/>
            <a:miter lim="800000"/>
            <a:headEnd/>
            <a:tailEnd/>
          </a:ln>
        </p:spPr>
        <p:txBody>
          <a:bodyPr lIns="90000" tIns="45000" rIns="90000" bIns="45000"/>
          <a:lstStyle/>
          <a:p>
            <a:r>
              <a:rPr lang="th-TH" sz="3600" b="1">
                <a:solidFill>
                  <a:srgbClr val="000000"/>
                </a:solidFill>
                <a:latin typeface="IrisUPC" pitchFamily="34" charset="-34"/>
                <a:ea typeface="TH Sarabun New" pitchFamily="34" charset="-34"/>
                <a:cs typeface="IrisUPC" pitchFamily="34" charset="-34"/>
              </a:rPr>
              <a:t>รายการที่ผิดปกติหรือสถานการณ์</a:t>
            </a:r>
            <a:r>
              <a:rPr lang="en-US" sz="3600" b="1">
                <a:solidFill>
                  <a:srgbClr val="000000"/>
                </a:solidFill>
                <a:latin typeface="IrisUPC" pitchFamily="34" charset="-34"/>
                <a:ea typeface="TH Sarabun New" pitchFamily="34" charset="-34"/>
                <a:cs typeface="IrisUPC" pitchFamily="34" charset="-34"/>
              </a:rPr>
              <a:t>:</a:t>
            </a:r>
            <a:endParaRPr lang="th-TH" sz="3600">
              <a:latin typeface="IrisUPC" pitchFamily="34" charset="-34"/>
              <a:ea typeface="TH Sarabun New" pitchFamily="34" charset="-34"/>
              <a:cs typeface="IrisUPC" pitchFamily="34" charset="-34"/>
            </a:endParaRPr>
          </a:p>
          <a:p>
            <a:pPr>
              <a:buFontTx/>
              <a:buBlip>
                <a:blip r:embed="rId3"/>
              </a:buBlip>
            </a:pPr>
            <a:r>
              <a:rPr lang="th-TH" sz="3600">
                <a:solidFill>
                  <a:srgbClr val="000000"/>
                </a:solidFill>
                <a:latin typeface="IrisUPC" pitchFamily="34" charset="-34"/>
                <a:ea typeface="TH Sarabun New" pitchFamily="34" charset="-34"/>
                <a:cs typeface="IrisUPC" pitchFamily="34" charset="-34"/>
              </a:rPr>
              <a:t> กระเป๋าที่ถูกทิ้งไว้ในทางเดินหรือบันได</a:t>
            </a:r>
            <a:endParaRPr lang="th-TH" sz="3600">
              <a:latin typeface="IrisUPC" pitchFamily="34" charset="-34"/>
              <a:cs typeface="IrisUPC" pitchFamily="34" charset="-34"/>
            </a:endParaRPr>
          </a:p>
          <a:p>
            <a:pPr>
              <a:buFontTx/>
              <a:buBlip>
                <a:blip r:embed="rId3"/>
              </a:buBlip>
            </a:pPr>
            <a:r>
              <a:rPr lang="th-TH" sz="3600">
                <a:solidFill>
                  <a:srgbClr val="000000"/>
                </a:solidFill>
                <a:latin typeface="IrisUPC" pitchFamily="34" charset="-34"/>
                <a:ea typeface="TH Sarabun New" pitchFamily="34" charset="-34"/>
                <a:cs typeface="IrisUPC" pitchFamily="34" charset="-34"/>
              </a:rPr>
              <a:t> สิ่งของ</a:t>
            </a:r>
            <a:r>
              <a:rPr lang="th-TH" sz="3600">
                <a:solidFill>
                  <a:srgbClr val="000000"/>
                </a:solidFill>
                <a:latin typeface="IrisUPC" pitchFamily="34" charset="-34"/>
                <a:cs typeface="IrisUPC" pitchFamily="34" charset="-34"/>
              </a:rPr>
              <a:t>สัมภาระต่างๆที่เปื้อนเลือดมาก</a:t>
            </a:r>
            <a:endParaRPr lang="th-TH" sz="3600">
              <a:latin typeface="IrisUPC" pitchFamily="34" charset="-34"/>
              <a:cs typeface="IrisUPC" pitchFamily="34" charset="-34"/>
            </a:endParaRPr>
          </a:p>
          <a:p>
            <a:pPr>
              <a:buFontTx/>
              <a:buBlip>
                <a:blip r:embed="rId3"/>
              </a:buBlip>
            </a:pPr>
            <a:r>
              <a:rPr lang="th-TH" sz="3600">
                <a:solidFill>
                  <a:srgbClr val="000000"/>
                </a:solidFill>
                <a:latin typeface="IrisUPC" pitchFamily="34" charset="-34"/>
                <a:cs typeface="IrisUPC" pitchFamily="34" charset="-34"/>
              </a:rPr>
              <a:t> กระเป๋าสัมภาระที่หลงเหลืออยู่ในห้องเช็คเอาท์</a:t>
            </a:r>
            <a:endParaRPr lang="th-TH" sz="3600">
              <a:latin typeface="IrisUPC" pitchFamily="34" charset="-34"/>
              <a:cs typeface="IrisUPC" pitchFamily="34" charset="-34"/>
            </a:endParaRPr>
          </a:p>
          <a:p>
            <a:pPr>
              <a:buFontTx/>
              <a:buBlip>
                <a:blip r:embed="rId3"/>
              </a:buBlip>
            </a:pPr>
            <a:r>
              <a:rPr lang="th-TH" sz="3600">
                <a:solidFill>
                  <a:srgbClr val="000000"/>
                </a:solidFill>
                <a:latin typeface="IrisUPC" pitchFamily="34" charset="-34"/>
                <a:cs typeface="IrisUPC" pitchFamily="34" charset="-34"/>
              </a:rPr>
              <a:t> อาวุธที่พบในห้องพัก</a:t>
            </a:r>
            <a:endParaRPr lang="th-TH" sz="3600">
              <a:latin typeface="IrisUPC" pitchFamily="34" charset="-34"/>
              <a:cs typeface="IrisUPC" pitchFamily="34" charset="-34"/>
            </a:endParaRPr>
          </a:p>
          <a:p>
            <a:pPr>
              <a:buFontTx/>
              <a:buBlip>
                <a:blip r:embed="rId3"/>
              </a:buBlip>
            </a:pPr>
            <a:r>
              <a:rPr lang="th-TH" sz="3600">
                <a:solidFill>
                  <a:srgbClr val="000000"/>
                </a:solidFill>
                <a:latin typeface="IrisUPC" pitchFamily="34" charset="-34"/>
                <a:cs typeface="IrisUPC" pitchFamily="34" charset="-34"/>
              </a:rPr>
              <a:t> ยาเสพติดหรือกระเป๋าที่คิดว่าจะมียาเสพติด</a:t>
            </a:r>
            <a:endParaRPr lang="th-TH" sz="3600">
              <a:latin typeface="IrisUPC" pitchFamily="34" charset="-34"/>
              <a:cs typeface="IrisUPC" pitchFamily="34" charset="-34"/>
            </a:endParaRPr>
          </a:p>
          <a:p>
            <a:pPr>
              <a:buFontTx/>
              <a:buBlip>
                <a:blip r:embed="rId3"/>
              </a:buBlip>
            </a:pPr>
            <a:r>
              <a:rPr lang="th-TH" sz="3600">
                <a:solidFill>
                  <a:srgbClr val="000000"/>
                </a:solidFill>
                <a:latin typeface="IrisUPC" pitchFamily="34" charset="-34"/>
                <a:cs typeface="IrisUPC" pitchFamily="34" charset="-34"/>
              </a:rPr>
              <a:t> วัตถุระเบิด</a:t>
            </a:r>
            <a:endParaRPr lang="th-TH" sz="3600">
              <a:latin typeface="IrisUPC" pitchFamily="34" charset="-34"/>
              <a:cs typeface="IrisUPC" pitchFamily="34" charset="-34"/>
            </a:endParaRPr>
          </a:p>
          <a:p>
            <a:pPr>
              <a:buFontTx/>
              <a:buBlip>
                <a:blip r:embed="rId3"/>
              </a:buBlip>
            </a:pPr>
            <a:r>
              <a:rPr lang="th-TH" sz="3600">
                <a:solidFill>
                  <a:srgbClr val="000000"/>
                </a:solidFill>
                <a:latin typeface="IrisUPC" pitchFamily="34" charset="-34"/>
                <a:cs typeface="IrisUPC" pitchFamily="34" charset="-34"/>
              </a:rPr>
              <a:t> หลักฐานของยาเสพติดที่ถูกเสพทิ้งไว้ในห้องพัก</a:t>
            </a:r>
            <a:r>
              <a:rPr lang="en-US" sz="3600">
                <a:solidFill>
                  <a:srgbClr val="000000"/>
                </a:solidFill>
                <a:latin typeface="IrisUPC" pitchFamily="34" charset="-34"/>
                <a:cs typeface="IrisUPC" pitchFamily="34" charset="-34"/>
              </a:rPr>
              <a:t>.</a:t>
            </a:r>
            <a:endParaRPr lang="th-TH" sz="3600">
              <a:latin typeface="IrisUPC" pitchFamily="34" charset="-34"/>
              <a:cs typeface="IrisUPC" pitchFamily="34" charset="-34"/>
            </a:endParaRPr>
          </a:p>
        </p:txBody>
      </p:sp>
      <p:sp>
        <p:nvSpPr>
          <p:cNvPr id="9114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C29A48E1-FEC4-4685-A1BF-CA5414464F09}" type="slidenum">
              <a:rPr lang="en-US" sz="1000">
                <a:solidFill>
                  <a:srgbClr val="394352"/>
                </a:solidFill>
                <a:cs typeface="DejaVu Sans"/>
              </a:rPr>
              <a:pPr algn="r"/>
              <a:t>81</a:t>
            </a:fld>
            <a:endParaRPr lang="th-TH">
              <a:cs typeface="DejaVu Sans"/>
            </a:endParaRPr>
          </a:p>
        </p:txBody>
      </p:sp>
      <p:pic>
        <p:nvPicPr>
          <p:cNvPr id="91141" name="Picture 505"/>
          <p:cNvPicPr>
            <a:picLocks noChangeAspect="1" noChangeArrowheads="1"/>
          </p:cNvPicPr>
          <p:nvPr/>
        </p:nvPicPr>
        <p:blipFill>
          <a:blip r:embed="rId4" cstate="print"/>
          <a:srcRect/>
          <a:stretch>
            <a:fillRect/>
          </a:stretch>
        </p:blipFill>
        <p:spPr bwMode="auto">
          <a:xfrm>
            <a:off x="7092950" y="4797425"/>
            <a:ext cx="1725613" cy="1366838"/>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2162" name="CustomShape 1"/>
          <p:cNvSpPr>
            <a:spLocks noChangeArrowheads="1"/>
          </p:cNvSpPr>
          <p:nvPr/>
        </p:nvSpPr>
        <p:spPr bwMode="auto">
          <a:xfrm>
            <a:off x="539750" y="260350"/>
            <a:ext cx="7847013"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รายการที่น่าสงสัยหรือสถานการณ์</a:t>
            </a:r>
            <a:endParaRPr lang="th-TH" sz="3200">
              <a:latin typeface="IrisUPC" pitchFamily="34" charset="-34"/>
              <a:ea typeface="TH Sarabun New" pitchFamily="34" charset="-34"/>
              <a:cs typeface="IrisUPC" pitchFamily="34" charset="-34"/>
            </a:endParaRPr>
          </a:p>
        </p:txBody>
      </p:sp>
      <p:sp>
        <p:nvSpPr>
          <p:cNvPr id="92163" name="CustomShape 2"/>
          <p:cNvSpPr>
            <a:spLocks noChangeArrowheads="1"/>
          </p:cNvSpPr>
          <p:nvPr/>
        </p:nvSpPr>
        <p:spPr bwMode="auto">
          <a:xfrm>
            <a:off x="539750" y="1412875"/>
            <a:ext cx="7466013" cy="4967288"/>
          </a:xfrm>
          <a:prstGeom prst="rect">
            <a:avLst/>
          </a:prstGeom>
          <a:noFill/>
          <a:ln w="9525">
            <a:noFill/>
            <a:miter lim="800000"/>
            <a:headEnd/>
            <a:tailEnd/>
          </a:ln>
        </p:spPr>
        <p:txBody>
          <a:bodyPr lIns="90000" tIns="45000" rIns="90000" bIns="45000"/>
          <a:lstStyle/>
          <a:p>
            <a:r>
              <a:rPr lang="th-TH" sz="3600" dirty="0">
                <a:solidFill>
                  <a:srgbClr val="000000"/>
                </a:solidFill>
                <a:latin typeface="IrisUPC" pitchFamily="34" charset="-34"/>
                <a:ea typeface="TH Sarabun New" pitchFamily="34" charset="-34"/>
                <a:cs typeface="IrisUPC" pitchFamily="34" charset="-34"/>
              </a:rPr>
              <a:t>สถานเหตุการณ์หรือบุคคล ที่น่าสงสัย</a:t>
            </a:r>
            <a:r>
              <a:rPr lang="en-US" sz="3600" b="1" dirty="0">
                <a:solidFill>
                  <a:srgbClr val="000000"/>
                </a:solidFill>
                <a:latin typeface="IrisUPC" pitchFamily="34" charset="-34"/>
                <a:ea typeface="TH Sarabun New" pitchFamily="34" charset="-34"/>
                <a:cs typeface="IrisUPC" pitchFamily="34" charset="-34"/>
              </a:rPr>
              <a:t>:</a:t>
            </a:r>
            <a:endParaRPr lang="th-TH" sz="3600" dirty="0">
              <a:latin typeface="IrisUPC" pitchFamily="34" charset="-34"/>
              <a:ea typeface="TH Sarabun New" pitchFamily="34" charset="-34"/>
              <a:cs typeface="IrisUPC" pitchFamily="34" charset="-34"/>
            </a:endParaRPr>
          </a:p>
          <a:p>
            <a:pPr>
              <a:buClr>
                <a:schemeClr val="accent6"/>
              </a:buClr>
              <a:buFont typeface="Wingdings 2" pitchFamily="18" charset="2"/>
              <a:buChar char=""/>
            </a:pPr>
            <a:r>
              <a:rPr lang="th-TH" sz="3600" dirty="0">
                <a:solidFill>
                  <a:srgbClr val="000000"/>
                </a:solidFill>
                <a:latin typeface="IrisUPC" pitchFamily="34" charset="-34"/>
                <a:ea typeface="TH Sarabun New" pitchFamily="34" charset="-34"/>
                <a:cs typeface="IrisUPC" pitchFamily="34" charset="-34"/>
              </a:rPr>
              <a:t> บุคคลที่มีพฤติกรรมหงุดหงิดหรือความกังวลใจ</a:t>
            </a:r>
            <a:endParaRPr lang="th-TH" sz="3600" dirty="0">
              <a:latin typeface="IrisUPC" pitchFamily="34" charset="-34"/>
              <a:cs typeface="IrisUPC" pitchFamily="34" charset="-34"/>
            </a:endParaRPr>
          </a:p>
          <a:p>
            <a:pPr>
              <a:buClr>
                <a:schemeClr val="accent6"/>
              </a:buClr>
              <a:buFont typeface="Wingdings 2" pitchFamily="18" charset="2"/>
              <a:buChar char=""/>
            </a:pPr>
            <a:r>
              <a:rPr lang="th-TH" sz="3600" dirty="0">
                <a:solidFill>
                  <a:srgbClr val="000000"/>
                </a:solidFill>
                <a:latin typeface="IrisUPC" pitchFamily="34" charset="-34"/>
                <a:cs typeface="IrisUPC" pitchFamily="34" charset="-34"/>
              </a:rPr>
              <a:t> บุคคลที่อยู่ในพื้นที่และบุคคลที่ไม่ควรจะอยู่ในพื้นที่</a:t>
            </a:r>
            <a:endParaRPr lang="th-TH" sz="3600" dirty="0">
              <a:latin typeface="IrisUPC" pitchFamily="34" charset="-34"/>
              <a:cs typeface="IrisUPC" pitchFamily="34" charset="-34"/>
            </a:endParaRPr>
          </a:p>
          <a:p>
            <a:pPr>
              <a:buClr>
                <a:schemeClr val="accent6"/>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ผู้ที่มีพฤติกรรมในการใช้อำนาจกับบุคคลอื่น </a:t>
            </a:r>
            <a:endParaRPr lang="th-TH" sz="3600" dirty="0">
              <a:latin typeface="IrisUPC" pitchFamily="34" charset="-34"/>
              <a:cs typeface="IrisUPC" pitchFamily="34" charset="-34"/>
            </a:endParaRPr>
          </a:p>
          <a:p>
            <a:pPr>
              <a:buClr>
                <a:schemeClr val="accent6"/>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บุคคลที่ใช้เสียงดังและการด่าทอการสบถ</a:t>
            </a:r>
            <a:endParaRPr lang="th-TH" sz="3600" dirty="0">
              <a:latin typeface="IrisUPC" pitchFamily="34" charset="-34"/>
              <a:cs typeface="IrisUPC" pitchFamily="34" charset="-34"/>
            </a:endParaRPr>
          </a:p>
          <a:p>
            <a:pPr>
              <a:buClr>
                <a:schemeClr val="accent6"/>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เสียงต่างๆที่บ่งบอกถึงว่าจะทำให้เกิดความเสียหาย</a:t>
            </a:r>
            <a:endParaRPr lang="th-TH" sz="3600" dirty="0">
              <a:latin typeface="IrisUPC" pitchFamily="34" charset="-34"/>
              <a:cs typeface="IrisUPC" pitchFamily="34" charset="-34"/>
            </a:endParaRPr>
          </a:p>
          <a:p>
            <a:pPr>
              <a:buClr>
                <a:schemeClr val="accent6"/>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คนดูเหมือนจะเดินเตร่</a:t>
            </a:r>
            <a:endParaRPr lang="th-TH" sz="3600" dirty="0">
              <a:latin typeface="IrisUPC" pitchFamily="34" charset="-34"/>
              <a:cs typeface="IrisUPC" pitchFamily="34" charset="-34"/>
            </a:endParaRPr>
          </a:p>
          <a:p>
            <a:pPr>
              <a:buClr>
                <a:schemeClr val="accent6"/>
              </a:buClr>
              <a:buFont typeface="Wingdings 2" pitchFamily="18" charset="2"/>
              <a:buChar char=""/>
            </a:pPr>
            <a:r>
              <a:rPr lang="en-US" sz="3600"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คนที่ขอให้คุณ เข้าไปช่วยให้ในห้องพัก</a:t>
            </a:r>
            <a:r>
              <a:rPr lang="en-US" sz="3600" dirty="0">
                <a:solidFill>
                  <a:srgbClr val="000000"/>
                </a:solidFill>
                <a:latin typeface="IrisUPC" pitchFamily="34" charset="-34"/>
                <a:cs typeface="IrisUPC" pitchFamily="34" charset="-34"/>
              </a:rPr>
              <a:t>.</a:t>
            </a:r>
            <a:endParaRPr lang="th-TH" sz="3600" dirty="0">
              <a:latin typeface="IrisUPC" pitchFamily="34" charset="-34"/>
              <a:cs typeface="IrisUPC" pitchFamily="34" charset="-34"/>
            </a:endParaRPr>
          </a:p>
        </p:txBody>
      </p:sp>
      <p:sp>
        <p:nvSpPr>
          <p:cNvPr id="9216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D2FD57A-78DF-4414-82EA-44F3EBE0C0DA}" type="slidenum">
              <a:rPr lang="en-US" sz="1000">
                <a:solidFill>
                  <a:srgbClr val="394352"/>
                </a:solidFill>
                <a:cs typeface="DejaVu Sans"/>
              </a:rPr>
              <a:pPr algn="r"/>
              <a:t>82</a:t>
            </a:fld>
            <a:endParaRPr lang="th-TH">
              <a:cs typeface="DejaVu Sans"/>
            </a:endParaRPr>
          </a:p>
        </p:txBody>
      </p:sp>
      <p:pic>
        <p:nvPicPr>
          <p:cNvPr id="92165" name="Picture 509"/>
          <p:cNvPicPr>
            <a:picLocks noChangeAspect="1" noChangeArrowheads="1"/>
          </p:cNvPicPr>
          <p:nvPr/>
        </p:nvPicPr>
        <p:blipFill>
          <a:blip r:embed="rId3" cstate="print"/>
          <a:srcRect/>
          <a:stretch>
            <a:fillRect/>
          </a:stretch>
        </p:blipFill>
        <p:spPr bwMode="auto">
          <a:xfrm>
            <a:off x="6948488" y="4498975"/>
            <a:ext cx="1727200" cy="1725613"/>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3186" name="CustomShape 1"/>
          <p:cNvSpPr>
            <a:spLocks noChangeArrowheads="1"/>
          </p:cNvSpPr>
          <p:nvPr/>
        </p:nvSpPr>
        <p:spPr bwMode="auto">
          <a:xfrm>
            <a:off x="468313" y="188913"/>
            <a:ext cx="7847012" cy="1141412"/>
          </a:xfrm>
          <a:prstGeom prst="rect">
            <a:avLst/>
          </a:prstGeom>
          <a:noFill/>
          <a:ln w="9525">
            <a:noFill/>
            <a:miter lim="800000"/>
            <a:headEnd/>
            <a:tailEnd/>
          </a:ln>
        </p:spPr>
        <p:txBody>
          <a:bodyPr lIns="45720" tIns="45000" rIns="45720" bIns="45000" anchor="ctr"/>
          <a:lstStyle/>
          <a:p>
            <a:r>
              <a:rPr lang="th-TH" sz="4400" b="1">
                <a:solidFill>
                  <a:srgbClr val="FF6600"/>
                </a:solidFill>
                <a:latin typeface="IrisUPC" pitchFamily="34" charset="-34"/>
                <a:ea typeface="TH Sarabun New" pitchFamily="34" charset="-34"/>
                <a:cs typeface="IrisUPC" pitchFamily="34" charset="-34"/>
              </a:rPr>
              <a:t>รายการที่น่าสงสัยหรือสถานการณ์</a:t>
            </a:r>
            <a:endParaRPr lang="th-TH" sz="3600">
              <a:latin typeface="IrisUPC" pitchFamily="34" charset="-34"/>
              <a:ea typeface="TH Sarabun New" pitchFamily="34" charset="-34"/>
              <a:cs typeface="IrisUPC" pitchFamily="34" charset="-34"/>
            </a:endParaRPr>
          </a:p>
        </p:txBody>
      </p:sp>
      <p:sp>
        <p:nvSpPr>
          <p:cNvPr id="512" name="CustomShape 2"/>
          <p:cNvSpPr/>
          <p:nvPr/>
        </p:nvSpPr>
        <p:spPr>
          <a:xfrm>
            <a:off x="785813" y="1339850"/>
            <a:ext cx="6715125" cy="4160852"/>
          </a:xfrm>
          <a:prstGeom prst="rect">
            <a:avLst/>
          </a:prstGeom>
          <a:noFill/>
          <a:ln>
            <a:noFill/>
          </a:ln>
        </p:spPr>
        <p:txBody>
          <a:bodyPr lIns="90000" tIns="45000" rIns="90000" bIns="45000"/>
          <a:lstStyle/>
          <a:p>
            <a:pPr fontAlgn="auto">
              <a:spcBef>
                <a:spcPts val="0"/>
              </a:spcBef>
              <a:spcAft>
                <a:spcPts val="0"/>
              </a:spcAft>
              <a:defRPr/>
            </a:pPr>
            <a:r>
              <a:rPr lang="th-TH" sz="3200" dirty="0">
                <a:solidFill>
                  <a:srgbClr val="000000"/>
                </a:solidFill>
                <a:latin typeface="IrisUPC" pitchFamily="34" charset="-34"/>
                <a:ea typeface="TH Sarabun New"/>
                <a:cs typeface="IrisUPC" pitchFamily="34" charset="-34"/>
              </a:rPr>
              <a:t>ถ้าคุณเห็นหรือได้ยินอะไรที่น่าสงสัย ผิดปกติหรือผิดกฎหมายคุณจะปรากฏ </a:t>
            </a:r>
            <a:r>
              <a:rPr lang="en-US" sz="3200" b="1"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2" charset="2"/>
              <a:buChar char=""/>
              <a:defRPr/>
            </a:pPr>
            <a:r>
              <a:rPr lang="th-TH" sz="3200" dirty="0">
                <a:solidFill>
                  <a:srgbClr val="000000"/>
                </a:solidFill>
                <a:latin typeface="IrisUPC" pitchFamily="34" charset="-34"/>
                <a:ea typeface="TH Sarabun New"/>
                <a:cs typeface="IrisUPC" pitchFamily="34" charset="-34"/>
              </a:rPr>
              <a:t>ไม่ได้พูดอะไรกับบุคคลที่เกี่ยวข้อง</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พยายามที่จะไม่แจ้งให้ความจริงที่คุณได้สังเกตเห็นอะไรที่น่าสงสัยผิดปกติ ฯลฯ</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2" charset="2"/>
              <a:buChar char=""/>
              <a:defRPr/>
            </a:pPr>
            <a:r>
              <a:rPr lang="en-US" sz="3200" dirty="0">
                <a:solidFill>
                  <a:srgbClr val="000000"/>
                </a:solidFill>
                <a:latin typeface="IrisUPC" pitchFamily="34" charset="-34"/>
                <a:ea typeface="TH Sarabun New"/>
                <a:cs typeface="IrisUPC" pitchFamily="34" charset="-34"/>
              </a:rPr>
              <a:t> </a:t>
            </a:r>
            <a:r>
              <a:rPr lang="th-TH" sz="3200" dirty="0">
                <a:solidFill>
                  <a:srgbClr val="000000"/>
                </a:solidFill>
                <a:latin typeface="IrisUPC" pitchFamily="34" charset="-34"/>
                <a:ea typeface="TH Sarabun New"/>
                <a:cs typeface="IrisUPC" pitchFamily="34" charset="-34"/>
              </a:rPr>
              <a:t>พยายามที่จะจำรายละเอียดมากที่สุดเท่าที่เป็นไปได้และเขียนลงบันทึก</a:t>
            </a:r>
            <a:endParaRPr sz="3200" dirty="0">
              <a:latin typeface="IrisUPC" pitchFamily="34" charset="-34"/>
              <a:ea typeface="+mn-ea"/>
              <a:cs typeface="IrisUPC" pitchFamily="34" charset="-34"/>
            </a:endParaRPr>
          </a:p>
          <a:p>
            <a:pPr marL="358775" indent="-358775" fontAlgn="auto">
              <a:spcBef>
                <a:spcPts val="0"/>
              </a:spcBef>
              <a:spcAft>
                <a:spcPts val="0"/>
              </a:spcAft>
              <a:buClr>
                <a:schemeClr val="accent6"/>
              </a:buClr>
              <a:buFont typeface="Wingdings 2" charset="2"/>
              <a:buChar char=""/>
              <a:defRPr/>
            </a:pPr>
            <a:r>
              <a:rPr lang="th-TH" sz="3200" dirty="0">
                <a:solidFill>
                  <a:srgbClr val="000000"/>
                </a:solidFill>
                <a:latin typeface="IrisUPC" pitchFamily="34" charset="-34"/>
                <a:ea typeface="TH Sarabun New"/>
                <a:cs typeface="IrisUPC" pitchFamily="34" charset="-34"/>
              </a:rPr>
              <a:t>แจ้งเตือนบุคคลที่เกี่ยวข้องโดยเร็วที่สุดเท่าที่เป็นไปได้</a:t>
            </a:r>
            <a:r>
              <a:rPr lang="en-US" sz="3200" dirty="0">
                <a:solidFill>
                  <a:srgbClr val="000000"/>
                </a:solidFill>
                <a:latin typeface="IrisUPC" pitchFamily="34" charset="-34"/>
                <a:ea typeface="TH Sarabun New"/>
                <a:cs typeface="IrisUPC" pitchFamily="34" charset="-34"/>
              </a:rPr>
              <a:t>.</a:t>
            </a:r>
            <a:endParaRPr sz="3200" dirty="0">
              <a:latin typeface="IrisUPC" pitchFamily="34" charset="-34"/>
              <a:ea typeface="+mn-ea"/>
              <a:cs typeface="IrisUPC" pitchFamily="34" charset="-34"/>
            </a:endParaRPr>
          </a:p>
          <a:p>
            <a:pPr fontAlgn="auto">
              <a:spcBef>
                <a:spcPts val="0"/>
              </a:spcBef>
              <a:spcAft>
                <a:spcPts val="0"/>
              </a:spcAft>
              <a:defRPr/>
            </a:pPr>
            <a:endParaRPr sz="3200" dirty="0">
              <a:latin typeface="IrisUPC" pitchFamily="34" charset="-34"/>
              <a:ea typeface="+mn-ea"/>
              <a:cs typeface="IrisUPC" pitchFamily="34" charset="-34"/>
            </a:endParaRPr>
          </a:p>
        </p:txBody>
      </p:sp>
      <p:sp>
        <p:nvSpPr>
          <p:cNvPr id="9318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86AA694-5C7A-4125-B3A8-15FECEE616A7}" type="slidenum">
              <a:rPr lang="en-US" sz="1000">
                <a:solidFill>
                  <a:srgbClr val="394352"/>
                </a:solidFill>
                <a:cs typeface="DejaVu Sans"/>
              </a:rPr>
              <a:pPr algn="r"/>
              <a:t>83</a:t>
            </a:fld>
            <a:endParaRPr lang="th-TH">
              <a:cs typeface="DejaVu Sans"/>
            </a:endParaRPr>
          </a:p>
        </p:txBody>
      </p:sp>
      <p:pic>
        <p:nvPicPr>
          <p:cNvPr id="93189" name="Picture 513"/>
          <p:cNvPicPr>
            <a:picLocks noChangeAspect="1" noChangeArrowheads="1"/>
          </p:cNvPicPr>
          <p:nvPr/>
        </p:nvPicPr>
        <p:blipFill>
          <a:blip r:embed="rId3" cstate="print"/>
          <a:srcRect/>
          <a:stretch>
            <a:fillRect/>
          </a:stretch>
        </p:blipFill>
        <p:spPr bwMode="auto">
          <a:xfrm>
            <a:off x="6715125" y="4429125"/>
            <a:ext cx="2171700" cy="14001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4210" name="CustomShape 1"/>
          <p:cNvSpPr>
            <a:spLocks noChangeArrowheads="1"/>
          </p:cNvSpPr>
          <p:nvPr/>
        </p:nvSpPr>
        <p:spPr bwMode="auto">
          <a:xfrm>
            <a:off x="539750" y="260350"/>
            <a:ext cx="7847013"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รายการที่น่าสงสัยหรือสถานการณ์</a:t>
            </a:r>
            <a:endParaRPr lang="th-TH" sz="3200">
              <a:latin typeface="IrisUPC" pitchFamily="34" charset="-34"/>
              <a:ea typeface="TH Sarabun New" pitchFamily="34" charset="-34"/>
              <a:cs typeface="IrisUPC" pitchFamily="34" charset="-34"/>
            </a:endParaRPr>
          </a:p>
        </p:txBody>
      </p:sp>
      <p:sp>
        <p:nvSpPr>
          <p:cNvPr id="94211" name="CustomShape 2"/>
          <p:cNvSpPr>
            <a:spLocks noChangeArrowheads="1"/>
          </p:cNvSpPr>
          <p:nvPr/>
        </p:nvSpPr>
        <p:spPr bwMode="auto">
          <a:xfrm>
            <a:off x="539750" y="1484313"/>
            <a:ext cx="8032750" cy="2516187"/>
          </a:xfrm>
          <a:prstGeom prst="rect">
            <a:avLst/>
          </a:prstGeom>
          <a:noFill/>
          <a:ln w="9525">
            <a:noFill/>
            <a:miter lim="800000"/>
            <a:headEnd/>
            <a:tailEnd/>
          </a:ln>
        </p:spPr>
        <p:txBody>
          <a:bodyPr lIns="90000" tIns="45000" rIns="90000" bIns="45000"/>
          <a:lstStyle/>
          <a:p>
            <a:r>
              <a:rPr lang="th-TH" sz="3600" b="1" dirty="0">
                <a:solidFill>
                  <a:srgbClr val="000000"/>
                </a:solidFill>
                <a:latin typeface="IrisUPC" pitchFamily="34" charset="-34"/>
                <a:ea typeface="TH Sarabun New" pitchFamily="34" charset="-34"/>
                <a:cs typeface="IrisUPC" pitchFamily="34" charset="-34"/>
              </a:rPr>
              <a:t>รายการที่น่าสงสัยหรือสถานการณ์</a:t>
            </a:r>
            <a:endParaRPr lang="th-TH" sz="3600" dirty="0">
              <a:latin typeface="IrisUPC" pitchFamily="34" charset="-34"/>
              <a:ea typeface="TH Sarabun New" pitchFamily="34" charset="-34"/>
              <a:cs typeface="IrisUPC" pitchFamily="34" charset="-34"/>
            </a:endParaRPr>
          </a:p>
          <a:p>
            <a:r>
              <a:rPr lang="th-TH" sz="3600" dirty="0">
                <a:solidFill>
                  <a:srgbClr val="000000"/>
                </a:solidFill>
                <a:latin typeface="IrisUPC" pitchFamily="34" charset="-34"/>
                <a:ea typeface="TH Sarabun New" pitchFamily="34" charset="-34"/>
                <a:cs typeface="IrisUPC" pitchFamily="34" charset="-34"/>
              </a:rPr>
              <a:t>ถ้าคุณสังเกตเห็นบางสิ่งบางอย่างที่มีลักษณะผิดปกติหรือน่าสงสัย </a:t>
            </a:r>
            <a:r>
              <a:rPr lang="en-US" sz="3600" b="1" dirty="0">
                <a:solidFill>
                  <a:srgbClr val="000000"/>
                </a:solidFill>
                <a:latin typeface="IrisUPC" pitchFamily="34" charset="-34"/>
                <a:ea typeface="TH Sarabun New" pitchFamily="34" charset="-34"/>
                <a:cs typeface="IrisUPC" pitchFamily="34" charset="-34"/>
              </a:rPr>
              <a:t>:</a:t>
            </a:r>
            <a:endParaRPr lang="th-TH" sz="3600" dirty="0">
              <a:latin typeface="IrisUPC" pitchFamily="34" charset="-34"/>
              <a:cs typeface="IrisUPC" pitchFamily="34" charset="-34"/>
            </a:endParaRPr>
          </a:p>
          <a:p>
            <a:pPr>
              <a:buClr>
                <a:schemeClr val="accent4"/>
              </a:buClr>
              <a:buFont typeface="Wingdings 2" pitchFamily="18" charset="2"/>
              <a:buChar char=""/>
            </a:pPr>
            <a:r>
              <a:rPr lang="th-TH" sz="3600" dirty="0">
                <a:solidFill>
                  <a:srgbClr val="000000"/>
                </a:solidFill>
                <a:latin typeface="IrisUPC" pitchFamily="34" charset="-34"/>
                <a:cs typeface="IrisUPC" pitchFamily="34" charset="-34"/>
              </a:rPr>
              <a:t> แจ้งหัวหน้างาน แม่บ้านหรือหัวหน้าแม่บ้าน</a:t>
            </a:r>
            <a:endParaRPr lang="th-TH" sz="3600" dirty="0">
              <a:latin typeface="IrisUPC" pitchFamily="34" charset="-34"/>
              <a:cs typeface="IrisUPC" pitchFamily="34" charset="-34"/>
            </a:endParaRPr>
          </a:p>
          <a:p>
            <a:pPr>
              <a:buClr>
                <a:schemeClr val="accent4"/>
              </a:buClr>
              <a:buFont typeface="Wingdings 2" pitchFamily="18" charset="2"/>
              <a:buChar char=""/>
            </a:pPr>
            <a:r>
              <a:rPr lang="en-US" sz="3600" b="1" dirty="0">
                <a:solidFill>
                  <a:srgbClr val="000000"/>
                </a:solidFill>
                <a:latin typeface="IrisUPC" pitchFamily="34" charset="-34"/>
                <a:cs typeface="IrisUPC" pitchFamily="34" charset="-34"/>
              </a:rPr>
              <a:t> </a:t>
            </a:r>
            <a:r>
              <a:rPr lang="th-TH" sz="3600" dirty="0">
                <a:solidFill>
                  <a:srgbClr val="000000"/>
                </a:solidFill>
                <a:latin typeface="IrisUPC" pitchFamily="34" charset="-34"/>
                <a:cs typeface="IrisUPC" pitchFamily="34" charset="-34"/>
              </a:rPr>
              <a:t>ติดต่อหน่วยงานรักษาความปลอดภัยสถานที่</a:t>
            </a:r>
            <a:r>
              <a:rPr lang="en-US" sz="3600" b="1" dirty="0">
                <a:solidFill>
                  <a:srgbClr val="000000"/>
                </a:solidFill>
                <a:latin typeface="IrisUPC" pitchFamily="34" charset="-34"/>
                <a:cs typeface="IrisUPC" pitchFamily="34" charset="-34"/>
              </a:rPr>
              <a:t>. </a:t>
            </a:r>
            <a:endParaRPr lang="th-TH" sz="3600" dirty="0">
              <a:latin typeface="IrisUPC" pitchFamily="34" charset="-34"/>
              <a:cs typeface="IrisUPC" pitchFamily="34" charset="-34"/>
            </a:endParaRPr>
          </a:p>
        </p:txBody>
      </p:sp>
      <p:sp>
        <p:nvSpPr>
          <p:cNvPr id="9421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C9610FEB-D5A3-48F8-ABF9-D6FEA2EEC2CD}" type="slidenum">
              <a:rPr lang="en-US" sz="1000">
                <a:solidFill>
                  <a:srgbClr val="394352"/>
                </a:solidFill>
                <a:cs typeface="DejaVu Sans"/>
              </a:rPr>
              <a:pPr algn="r"/>
              <a:t>84</a:t>
            </a:fld>
            <a:endParaRPr lang="th-TH">
              <a:cs typeface="DejaVu Sans"/>
            </a:endParaRPr>
          </a:p>
        </p:txBody>
      </p:sp>
      <p:pic>
        <p:nvPicPr>
          <p:cNvPr id="94213" name="Picture 517"/>
          <p:cNvPicPr>
            <a:picLocks noChangeAspect="1" noChangeArrowheads="1"/>
          </p:cNvPicPr>
          <p:nvPr/>
        </p:nvPicPr>
        <p:blipFill>
          <a:blip r:embed="rId3" cstate="print"/>
          <a:srcRect/>
          <a:stretch>
            <a:fillRect/>
          </a:stretch>
        </p:blipFill>
        <p:spPr bwMode="auto">
          <a:xfrm>
            <a:off x="5508625" y="4227513"/>
            <a:ext cx="1725613" cy="2058987"/>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5234" name="CustomShape 1"/>
          <p:cNvSpPr>
            <a:spLocks noChangeArrowheads="1"/>
          </p:cNvSpPr>
          <p:nvPr/>
        </p:nvSpPr>
        <p:spPr bwMode="auto">
          <a:xfrm>
            <a:off x="611188" y="333375"/>
            <a:ext cx="7847012" cy="1141413"/>
          </a:xfrm>
          <a:prstGeom prst="rect">
            <a:avLst/>
          </a:prstGeom>
          <a:noFill/>
          <a:ln w="9525">
            <a:noFill/>
            <a:miter lim="800000"/>
            <a:headEnd/>
            <a:tailEnd/>
          </a:ln>
        </p:spPr>
        <p:txBody>
          <a:bodyPr lIns="45720" tIns="45000" rIns="45720" bIns="45000" anchor="ctr"/>
          <a:lstStyle/>
          <a:p>
            <a:r>
              <a:rPr lang="th-TH" sz="4400" b="1">
                <a:solidFill>
                  <a:srgbClr val="FF6600"/>
                </a:solidFill>
                <a:latin typeface="IrisUPC" pitchFamily="34" charset="-34"/>
                <a:ea typeface="TH Sarabun New" pitchFamily="34" charset="-34"/>
                <a:cs typeface="IrisUPC" pitchFamily="34" charset="-34"/>
              </a:rPr>
              <a:t>วางแผนงานในแผนกแม่บ้าน</a:t>
            </a:r>
            <a:endParaRPr lang="th-TH" sz="3600">
              <a:latin typeface="IrisUPC" pitchFamily="34" charset="-34"/>
              <a:ea typeface="TH Sarabun New" pitchFamily="34" charset="-34"/>
              <a:cs typeface="IrisUPC" pitchFamily="34" charset="-34"/>
            </a:endParaRPr>
          </a:p>
        </p:txBody>
      </p:sp>
      <p:sp>
        <p:nvSpPr>
          <p:cNvPr id="520" name="CustomShape 2"/>
          <p:cNvSpPr/>
          <p:nvPr/>
        </p:nvSpPr>
        <p:spPr>
          <a:xfrm>
            <a:off x="857250" y="1557338"/>
            <a:ext cx="6858000" cy="4967287"/>
          </a:xfrm>
          <a:prstGeom prst="rect">
            <a:avLst/>
          </a:prstGeom>
          <a:noFill/>
          <a:ln>
            <a:noFill/>
          </a:ln>
        </p:spPr>
        <p:txBody>
          <a:bodyPr lIns="90000" tIns="45000" rIns="90000" bIns="45000"/>
          <a:lstStyle/>
          <a:p>
            <a:pPr marL="533400" indent="-533400" fontAlgn="auto">
              <a:spcBef>
                <a:spcPts val="0"/>
              </a:spcBef>
              <a:spcAft>
                <a:spcPts val="0"/>
              </a:spcAft>
              <a:buClr>
                <a:srgbClr val="FF0000"/>
              </a:buClr>
              <a:buFont typeface="Wingdings 2" charset="2"/>
              <a:buChar char=""/>
              <a:defRPr/>
            </a:pPr>
            <a:r>
              <a:rPr lang="th-TH" sz="3600" dirty="0">
                <a:solidFill>
                  <a:srgbClr val="000000"/>
                </a:solidFill>
                <a:latin typeface="IrisUPC" pitchFamily="34" charset="-34"/>
                <a:ea typeface="TH Sarabun New"/>
                <a:cs typeface="IrisUPC" pitchFamily="34" charset="-34"/>
              </a:rPr>
              <a:t> </a:t>
            </a:r>
            <a:r>
              <a:rPr lang="th-TH" sz="3600" spc="20" dirty="0">
                <a:solidFill>
                  <a:srgbClr val="000000"/>
                </a:solidFill>
                <a:latin typeface="IrisUPC" pitchFamily="34" charset="-34"/>
                <a:ea typeface="TH Sarabun New"/>
                <a:cs typeface="IrisUPC" pitchFamily="34" charset="-34"/>
              </a:rPr>
              <a:t>วางแผนงานในแผนกแม่บ้านก็มีความสำคัญในการให้บริการกับหน่วยงานอื่น ๆ</a:t>
            </a:r>
            <a:r>
              <a:rPr lang="en-US" sz="3600" spc="20" dirty="0">
                <a:solidFill>
                  <a:srgbClr val="000000"/>
                </a:solidFill>
                <a:latin typeface="IrisUPC" pitchFamily="34" charset="-34"/>
                <a:ea typeface="TH Sarabun New"/>
                <a:cs typeface="IrisUPC" pitchFamily="34" charset="-34"/>
              </a:rPr>
              <a:t>.</a:t>
            </a:r>
            <a:endParaRPr sz="3600" spc="20" dirty="0">
              <a:latin typeface="IrisUPC" pitchFamily="34" charset="-34"/>
              <a:ea typeface="+mn-ea"/>
              <a:cs typeface="IrisUPC" pitchFamily="34" charset="-34"/>
            </a:endParaRPr>
          </a:p>
          <a:p>
            <a:pPr marL="533400" indent="-533400" fontAlgn="auto">
              <a:spcBef>
                <a:spcPts val="0"/>
              </a:spcBef>
              <a:spcAft>
                <a:spcPts val="0"/>
              </a:spcAft>
              <a:buClr>
                <a:srgbClr val="FF0000"/>
              </a:buClr>
              <a:buFont typeface="Wingdings 2" charset="2"/>
              <a:buChar char=""/>
              <a:defRPr/>
            </a:pPr>
            <a:r>
              <a:rPr lang="en-US" sz="3600" spc="20" dirty="0">
                <a:solidFill>
                  <a:srgbClr val="000000"/>
                </a:solidFill>
                <a:latin typeface="IrisUPC" pitchFamily="34" charset="-34"/>
                <a:ea typeface="TH Sarabun New"/>
                <a:cs typeface="IrisUPC" pitchFamily="34" charset="-34"/>
              </a:rPr>
              <a:t> </a:t>
            </a:r>
            <a:r>
              <a:rPr lang="th-TH" sz="3600" spc="20" dirty="0">
                <a:solidFill>
                  <a:srgbClr val="000000"/>
                </a:solidFill>
                <a:latin typeface="IrisUPC" pitchFamily="34" charset="-34"/>
                <a:ea typeface="TH Sarabun New"/>
                <a:cs typeface="IrisUPC" pitchFamily="34" charset="-34"/>
              </a:rPr>
              <a:t>ขณะที่ส่วนใหญ่ของงานบริการของแผนกแม่บ้านจะทำความสะอาด ซึ่งในมุมมองของผู้เข้าพักโดยตรงจากงานบริการที่มีผลกระทบอย่างมากต่อผู้เข้าพักทั้ง ในทางบวกหรือลบ</a:t>
            </a:r>
            <a:r>
              <a:rPr lang="en-US" sz="3600" spc="20" dirty="0">
                <a:solidFill>
                  <a:srgbClr val="000000"/>
                </a:solidFill>
                <a:latin typeface="IrisUPC" pitchFamily="34" charset="-34"/>
                <a:ea typeface="TH Sarabun New"/>
                <a:cs typeface="IrisUPC" pitchFamily="34" charset="-34"/>
              </a:rPr>
              <a:t>.</a:t>
            </a:r>
            <a:endParaRPr sz="3600" spc="20" dirty="0">
              <a:latin typeface="IrisUPC" pitchFamily="34" charset="-34"/>
              <a:ea typeface="+mn-ea"/>
              <a:cs typeface="IrisUPC" pitchFamily="34" charset="-34"/>
            </a:endParaRPr>
          </a:p>
          <a:p>
            <a:pPr fontAlgn="auto">
              <a:spcBef>
                <a:spcPts val="0"/>
              </a:spcBef>
              <a:spcAft>
                <a:spcPts val="0"/>
              </a:spcAft>
              <a:defRPr/>
            </a:pPr>
            <a:endParaRPr sz="3600" dirty="0">
              <a:latin typeface="IrisUPC" pitchFamily="34" charset="-34"/>
              <a:ea typeface="+mn-ea"/>
              <a:cs typeface="IrisUPC" pitchFamily="34" charset="-34"/>
            </a:endParaRPr>
          </a:p>
        </p:txBody>
      </p:sp>
      <p:sp>
        <p:nvSpPr>
          <p:cNvPr id="9523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73693DEC-9976-448F-8816-94702BC34745}" type="slidenum">
              <a:rPr lang="en-US" sz="1000">
                <a:solidFill>
                  <a:srgbClr val="394352"/>
                </a:solidFill>
                <a:cs typeface="DejaVu Sans"/>
              </a:rPr>
              <a:pPr algn="r"/>
              <a:t>85</a:t>
            </a:fld>
            <a:endParaRPr lang="th-TH">
              <a:cs typeface="DejaVu Sans"/>
            </a:endParaRPr>
          </a:p>
        </p:txBody>
      </p:sp>
      <p:pic>
        <p:nvPicPr>
          <p:cNvPr id="95237" name="Picture 521"/>
          <p:cNvPicPr>
            <a:picLocks noChangeAspect="1" noChangeArrowheads="1"/>
          </p:cNvPicPr>
          <p:nvPr/>
        </p:nvPicPr>
        <p:blipFill>
          <a:blip r:embed="rId3" cstate="print"/>
          <a:srcRect/>
          <a:stretch>
            <a:fillRect/>
          </a:stretch>
        </p:blipFill>
        <p:spPr bwMode="auto">
          <a:xfrm>
            <a:off x="5867400" y="4437063"/>
            <a:ext cx="2232025" cy="20304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6258" name="CustomShape 1"/>
          <p:cNvSpPr>
            <a:spLocks noChangeArrowheads="1"/>
          </p:cNvSpPr>
          <p:nvPr/>
        </p:nvSpPr>
        <p:spPr bwMode="auto">
          <a:xfrm>
            <a:off x="611188" y="333375"/>
            <a:ext cx="7847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บริการด้านการวางแผน</a:t>
            </a:r>
            <a:endParaRPr lang="th-TH" sz="3200">
              <a:latin typeface="IrisUPC" pitchFamily="34" charset="-34"/>
              <a:ea typeface="TH Sarabun New" pitchFamily="34" charset="-34"/>
              <a:cs typeface="IrisUPC" pitchFamily="34" charset="-34"/>
            </a:endParaRPr>
          </a:p>
        </p:txBody>
      </p:sp>
      <p:sp>
        <p:nvSpPr>
          <p:cNvPr id="96259" name="CustomShape 2"/>
          <p:cNvSpPr>
            <a:spLocks noChangeArrowheads="1"/>
          </p:cNvSpPr>
          <p:nvPr/>
        </p:nvSpPr>
        <p:spPr bwMode="auto">
          <a:xfrm>
            <a:off x="611188" y="1557338"/>
            <a:ext cx="7466012" cy="4967287"/>
          </a:xfrm>
          <a:prstGeom prst="rect">
            <a:avLst/>
          </a:prstGeom>
          <a:noFill/>
          <a:ln w="9525">
            <a:noFill/>
            <a:miter lim="800000"/>
            <a:headEnd/>
            <a:tailEnd/>
          </a:ln>
        </p:spPr>
        <p:txBody>
          <a:bodyPr lIns="90000" tIns="45000" rIns="90000" bIns="45000"/>
          <a:lstStyle/>
          <a:p>
            <a:r>
              <a:rPr lang="th-TH" sz="3200" dirty="0">
                <a:solidFill>
                  <a:srgbClr val="000000"/>
                </a:solidFill>
                <a:latin typeface="IrisUPC" pitchFamily="34" charset="-34"/>
                <a:ea typeface="TH Sarabun New" pitchFamily="34" charset="-34"/>
                <a:cs typeface="IrisUPC" pitchFamily="34" charset="-34"/>
              </a:rPr>
              <a:t>การปรับปรุงความรู้ของบุคลากรทักษะและทัศนคติ</a:t>
            </a:r>
            <a:endParaRPr lang="th-TH" sz="32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บริการที่เรียกกันทั่วไปว่าการส่งออกของพนักงานที่เกิดจากความรู้ในปัจจุบันของพวกเขา</a:t>
            </a:r>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ทักษะและทัศนคติ</a:t>
            </a:r>
            <a:r>
              <a:rPr lang="en-US" sz="3200"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cs typeface="IrisUPC" pitchFamily="34" charset="-34"/>
            </a:endParaRPr>
          </a:p>
          <a:p>
            <a:r>
              <a:rPr lang="th-TH" sz="3200" dirty="0">
                <a:solidFill>
                  <a:srgbClr val="000000"/>
                </a:solidFill>
                <a:latin typeface="IrisUPC" pitchFamily="34" charset="-34"/>
                <a:cs typeface="IrisUPC" pitchFamily="34" charset="-34"/>
              </a:rPr>
              <a:t>ก่อนมีการปรับปรุงการให้บริการ และการจัดการควรจะต้องวางแผนในการปรับปรุงทีมเป็นรายบุคคล </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a:p>
            <a:pPr>
              <a:buClr>
                <a:schemeClr val="accent4"/>
              </a:buClr>
              <a:buFont typeface="Wingdings 2" pitchFamily="18" charset="2"/>
              <a:buChar char=""/>
            </a:pPr>
            <a:r>
              <a:rPr lang="th-TH" sz="3200" dirty="0">
                <a:solidFill>
                  <a:srgbClr val="000000"/>
                </a:solidFill>
                <a:latin typeface="IrisUPC" pitchFamily="34" charset="-34"/>
                <a:cs typeface="IrisUPC" pitchFamily="34" charset="-34"/>
              </a:rPr>
              <a:t> </a:t>
            </a:r>
            <a:r>
              <a:rPr lang="en-US" sz="3200" dirty="0">
                <a:solidFill>
                  <a:srgbClr val="000000"/>
                </a:solidFill>
                <a:latin typeface="IrisUPC" pitchFamily="34" charset="-34"/>
                <a:cs typeface="IrisUPC" pitchFamily="34" charset="-34"/>
              </a:rPr>
              <a:t>Knowledge</a:t>
            </a:r>
            <a:endParaRPr lang="th-TH" sz="3200" dirty="0">
              <a:latin typeface="IrisUPC" pitchFamily="34" charset="-34"/>
              <a:cs typeface="IrisUPC" pitchFamily="34" charset="-34"/>
            </a:endParaRPr>
          </a:p>
          <a:p>
            <a:pPr>
              <a:buClr>
                <a:schemeClr val="accent4"/>
              </a:buClr>
              <a:buFont typeface="Wingdings 2" pitchFamily="18" charset="2"/>
              <a:buChar char=""/>
            </a:pPr>
            <a:r>
              <a:rPr lang="en-US" sz="3200" dirty="0">
                <a:solidFill>
                  <a:srgbClr val="000000"/>
                </a:solidFill>
                <a:latin typeface="IrisUPC" pitchFamily="34" charset="-34"/>
                <a:cs typeface="IrisUPC" pitchFamily="34" charset="-34"/>
              </a:rPr>
              <a:t> Skills</a:t>
            </a:r>
            <a:endParaRPr lang="th-TH" sz="3200" dirty="0">
              <a:latin typeface="IrisUPC" pitchFamily="34" charset="-34"/>
              <a:cs typeface="IrisUPC" pitchFamily="34" charset="-34"/>
            </a:endParaRPr>
          </a:p>
          <a:p>
            <a:pPr>
              <a:buClr>
                <a:schemeClr val="accent4"/>
              </a:buClr>
              <a:buFont typeface="Wingdings 2" pitchFamily="18" charset="2"/>
              <a:buChar char=""/>
            </a:pPr>
            <a:r>
              <a:rPr lang="en-US" sz="3200" dirty="0">
                <a:solidFill>
                  <a:srgbClr val="000000"/>
                </a:solidFill>
                <a:latin typeface="IrisUPC" pitchFamily="34" charset="-34"/>
                <a:cs typeface="IrisUPC" pitchFamily="34" charset="-34"/>
              </a:rPr>
              <a:t> Attitude.</a:t>
            </a:r>
            <a:endParaRPr lang="th-TH" sz="3200" dirty="0">
              <a:latin typeface="IrisUPC" pitchFamily="34" charset="-34"/>
              <a:cs typeface="IrisUPC" pitchFamily="34" charset="-34"/>
            </a:endParaRPr>
          </a:p>
        </p:txBody>
      </p:sp>
      <p:sp>
        <p:nvSpPr>
          <p:cNvPr id="9626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6DF604A-FD7E-4F51-BBC7-3FC0400B1904}" type="slidenum">
              <a:rPr lang="en-US" sz="1000">
                <a:solidFill>
                  <a:srgbClr val="394352"/>
                </a:solidFill>
                <a:cs typeface="DejaVu Sans"/>
              </a:rPr>
              <a:pPr algn="r"/>
              <a:t>86</a:t>
            </a:fld>
            <a:endParaRPr lang="th-TH">
              <a:cs typeface="DejaVu Sans"/>
            </a:endParaRPr>
          </a:p>
        </p:txBody>
      </p:sp>
      <p:pic>
        <p:nvPicPr>
          <p:cNvPr id="96261" name="Picture 525"/>
          <p:cNvPicPr>
            <a:picLocks noChangeAspect="1" noChangeArrowheads="1"/>
          </p:cNvPicPr>
          <p:nvPr/>
        </p:nvPicPr>
        <p:blipFill>
          <a:blip r:embed="rId3" cstate="print"/>
          <a:srcRect/>
          <a:stretch>
            <a:fillRect/>
          </a:stretch>
        </p:blipFill>
        <p:spPr bwMode="auto">
          <a:xfrm>
            <a:off x="5940425" y="4652963"/>
            <a:ext cx="1747838" cy="13462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7282" name="CustomShape 1"/>
          <p:cNvSpPr>
            <a:spLocks noChangeArrowheads="1"/>
          </p:cNvSpPr>
          <p:nvPr/>
        </p:nvSpPr>
        <p:spPr bwMode="auto">
          <a:xfrm>
            <a:off x="611188" y="188913"/>
            <a:ext cx="7847012" cy="1141412"/>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cs typeface="IrisUPC" pitchFamily="34" charset="-34"/>
              </a:rPr>
              <a:t>บริการด้านการวางแผน</a:t>
            </a:r>
            <a:endParaRPr lang="th-TH" sz="3600">
              <a:latin typeface="IrisUPC" pitchFamily="34" charset="-34"/>
              <a:cs typeface="IrisUPC" pitchFamily="34" charset="-34"/>
            </a:endParaRPr>
          </a:p>
        </p:txBody>
      </p:sp>
      <p:sp>
        <p:nvSpPr>
          <p:cNvPr id="97283" name="CustomShape 2"/>
          <p:cNvSpPr>
            <a:spLocks noChangeArrowheads="1"/>
          </p:cNvSpPr>
          <p:nvPr/>
        </p:nvSpPr>
        <p:spPr bwMode="auto">
          <a:xfrm>
            <a:off x="539750" y="1339850"/>
            <a:ext cx="7466013" cy="4967288"/>
          </a:xfrm>
          <a:prstGeom prst="rect">
            <a:avLst/>
          </a:prstGeom>
          <a:noFill/>
          <a:ln w="9525">
            <a:noFill/>
            <a:miter lim="800000"/>
            <a:headEnd/>
            <a:tailEnd/>
          </a:ln>
        </p:spPr>
        <p:txBody>
          <a:bodyPr lIns="90000" tIns="45000" rIns="90000" bIns="45000"/>
          <a:lstStyle/>
          <a:p>
            <a:r>
              <a:rPr lang="th-TH" sz="3200" dirty="0">
                <a:solidFill>
                  <a:srgbClr val="000000"/>
                </a:solidFill>
                <a:latin typeface="IrisUPC" pitchFamily="34" charset="-34"/>
                <a:ea typeface="TH Sarabun New" pitchFamily="34" charset="-34"/>
                <a:cs typeface="IrisUPC" pitchFamily="34" charset="-34"/>
              </a:rPr>
              <a:t>พนักงานมักจะกระตือรือร้นที่จะเรียนรู้และพัฒนา และการจัดการควรจะมุ่งมั่นที่จะหาจากพนักงานสิ่งที่พวกเขาต้องการที่จะเรียนรู้ที่จะช่วยให้พวกเขาเพื่อให้บริการที่ดีกว่า</a:t>
            </a:r>
            <a:r>
              <a:rPr lang="en-US" sz="3200" dirty="0">
                <a:solidFill>
                  <a:srgbClr val="000000"/>
                </a:solidFill>
                <a:latin typeface="IrisUPC" pitchFamily="34" charset="-34"/>
                <a:ea typeface="TH Sarabun New" pitchFamily="34" charset="-34"/>
                <a:cs typeface="IrisUPC" pitchFamily="34" charset="-34"/>
              </a:rPr>
              <a:t>.</a:t>
            </a:r>
            <a:endParaRPr lang="th-TH" sz="3200" dirty="0">
              <a:latin typeface="IrisUPC" pitchFamily="34" charset="-34"/>
              <a:ea typeface="TH Sarabun New" pitchFamily="34" charset="-34"/>
              <a:cs typeface="IrisUPC" pitchFamily="34" charset="-34"/>
            </a:endParaRPr>
          </a:p>
          <a:p>
            <a:r>
              <a:rPr lang="th-TH" sz="3200" dirty="0">
                <a:solidFill>
                  <a:srgbClr val="000000"/>
                </a:solidFill>
                <a:latin typeface="IrisUPC" pitchFamily="34" charset="-34"/>
                <a:ea typeface="TH Sarabun New" pitchFamily="34" charset="-34"/>
                <a:cs typeface="IrisUPC" pitchFamily="34" charset="-34"/>
              </a:rPr>
              <a:t>การฝึกอบรมนี้อาจมาในรูปแบบของ</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a:p>
            <a:pPr>
              <a:buClr>
                <a:schemeClr val="accent5"/>
              </a:buClr>
              <a:buFont typeface="Wingdings" pitchFamily="2" charset="2"/>
              <a:buChar char=""/>
            </a:pPr>
            <a:r>
              <a:rPr lang="th-TH" sz="3200" dirty="0">
                <a:solidFill>
                  <a:srgbClr val="000000"/>
                </a:solidFill>
                <a:latin typeface="IrisUPC" pitchFamily="34" charset="-34"/>
                <a:cs typeface="IrisUPC" pitchFamily="34" charset="-34"/>
              </a:rPr>
              <a:t>การประชุมเชิงปฏิบัติการ</a:t>
            </a:r>
            <a:endParaRPr lang="th-TH" sz="3200" dirty="0">
              <a:latin typeface="IrisUPC" pitchFamily="34" charset="-34"/>
              <a:cs typeface="IrisUPC" pitchFamily="34" charset="-34"/>
            </a:endParaRPr>
          </a:p>
          <a:p>
            <a:pPr>
              <a:buClr>
                <a:schemeClr val="accent5"/>
              </a:buClr>
              <a:buFont typeface="Wingdings" pitchFamily="2" charset="2"/>
              <a:buChar char=""/>
            </a:pPr>
            <a:r>
              <a:rPr lang="th-TH" sz="3200" dirty="0">
                <a:solidFill>
                  <a:srgbClr val="000000"/>
                </a:solidFill>
                <a:latin typeface="IrisUPC" pitchFamily="34" charset="-34"/>
                <a:cs typeface="IrisUPC" pitchFamily="34" charset="-34"/>
              </a:rPr>
              <a:t>การฝึกอบรม</a:t>
            </a:r>
            <a:endParaRPr lang="th-TH" sz="3200" dirty="0">
              <a:latin typeface="IrisUPC" pitchFamily="34" charset="-34"/>
              <a:cs typeface="IrisUPC" pitchFamily="34" charset="-34"/>
            </a:endParaRPr>
          </a:p>
          <a:p>
            <a:pPr>
              <a:buClr>
                <a:schemeClr val="accent5"/>
              </a:buClr>
              <a:buFont typeface="Wingdings" pitchFamily="2" charset="2"/>
              <a:buChar char=""/>
            </a:pPr>
            <a:r>
              <a:rPr lang="th-TH" sz="3200" dirty="0">
                <a:solidFill>
                  <a:srgbClr val="000000"/>
                </a:solidFill>
                <a:latin typeface="IrisUPC" pitchFamily="34" charset="-34"/>
                <a:cs typeface="IrisUPC" pitchFamily="34" charset="-34"/>
              </a:rPr>
              <a:t>คุณสมบัติและหลักสูตร</a:t>
            </a:r>
            <a:endParaRPr lang="th-TH" sz="3200" dirty="0">
              <a:latin typeface="IrisUPC" pitchFamily="34" charset="-34"/>
              <a:cs typeface="IrisUPC" pitchFamily="34" charset="-34"/>
            </a:endParaRPr>
          </a:p>
          <a:p>
            <a:pPr>
              <a:buClr>
                <a:schemeClr val="accent5"/>
              </a:buClr>
              <a:buFont typeface="Wingdings" pitchFamily="2" charset="2"/>
              <a:buChar char=""/>
            </a:pPr>
            <a:r>
              <a:rPr lang="th-TH" sz="3200" dirty="0">
                <a:solidFill>
                  <a:srgbClr val="000000"/>
                </a:solidFill>
                <a:latin typeface="IrisUPC" pitchFamily="34" charset="-34"/>
                <a:cs typeface="IrisUPC" pitchFamily="34" charset="-34"/>
              </a:rPr>
              <a:t>ระบบบัดดี้</a:t>
            </a:r>
            <a:endParaRPr lang="th-TH" sz="3200" dirty="0">
              <a:latin typeface="IrisUPC" pitchFamily="34" charset="-34"/>
              <a:cs typeface="IrisUPC" pitchFamily="34" charset="-34"/>
            </a:endParaRPr>
          </a:p>
          <a:p>
            <a:pPr>
              <a:buClr>
                <a:schemeClr val="accent5"/>
              </a:buClr>
              <a:buFont typeface="Wingdings" pitchFamily="2" charset="2"/>
              <a:buChar char=""/>
            </a:pPr>
            <a:r>
              <a:rPr lang="th-TH" sz="3200" dirty="0">
                <a:solidFill>
                  <a:srgbClr val="000000"/>
                </a:solidFill>
                <a:latin typeface="IrisUPC" pitchFamily="34" charset="-34"/>
                <a:cs typeface="IrisUPC" pitchFamily="34" charset="-34"/>
              </a:rPr>
              <a:t>โปรแกรมการให้คำปรึกษา</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97284"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EC027B00-CF4E-49BA-BFA2-8BFD6D148F38}" type="slidenum">
              <a:rPr lang="en-US" sz="1000">
                <a:solidFill>
                  <a:srgbClr val="394352"/>
                </a:solidFill>
                <a:cs typeface="DejaVu Sans"/>
              </a:rPr>
              <a:pPr algn="r"/>
              <a:t>87</a:t>
            </a:fld>
            <a:endParaRPr lang="th-TH">
              <a:cs typeface="DejaVu Sans"/>
            </a:endParaRPr>
          </a:p>
        </p:txBody>
      </p:sp>
      <p:pic>
        <p:nvPicPr>
          <p:cNvPr id="97285" name="Picture 529"/>
          <p:cNvPicPr>
            <a:picLocks noChangeAspect="1" noChangeArrowheads="1"/>
          </p:cNvPicPr>
          <p:nvPr/>
        </p:nvPicPr>
        <p:blipFill>
          <a:blip r:embed="rId3" cstate="print"/>
          <a:srcRect/>
          <a:stretch>
            <a:fillRect/>
          </a:stretch>
        </p:blipFill>
        <p:spPr bwMode="auto">
          <a:xfrm>
            <a:off x="5795963" y="4005263"/>
            <a:ext cx="2590800" cy="17256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8306" name="CustomShape 1"/>
          <p:cNvSpPr>
            <a:spLocks noChangeArrowheads="1"/>
          </p:cNvSpPr>
          <p:nvPr/>
        </p:nvSpPr>
        <p:spPr bwMode="auto">
          <a:xfrm>
            <a:off x="611188" y="333375"/>
            <a:ext cx="7847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บริการด้านการวางแผน</a:t>
            </a:r>
            <a:endParaRPr lang="th-TH" sz="3200">
              <a:latin typeface="IrisUPC" pitchFamily="34" charset="-34"/>
              <a:ea typeface="TH Sarabun New" pitchFamily="34" charset="-34"/>
              <a:cs typeface="IrisUPC" pitchFamily="34" charset="-34"/>
            </a:endParaRPr>
          </a:p>
        </p:txBody>
      </p:sp>
      <p:sp>
        <p:nvSpPr>
          <p:cNvPr id="98307" name="CustomShape 2"/>
          <p:cNvSpPr>
            <a:spLocks noChangeArrowheads="1"/>
          </p:cNvSpPr>
          <p:nvPr/>
        </p:nvSpPr>
        <p:spPr bwMode="auto">
          <a:xfrm>
            <a:off x="928688" y="1557338"/>
            <a:ext cx="7000875" cy="3657600"/>
          </a:xfrm>
          <a:prstGeom prst="rect">
            <a:avLst/>
          </a:prstGeom>
          <a:noFill/>
          <a:ln w="9525">
            <a:noFill/>
            <a:miter lim="800000"/>
            <a:headEnd/>
            <a:tailEnd/>
          </a:ln>
        </p:spPr>
        <p:txBody>
          <a:bodyPr lIns="90000" tIns="45000" rIns="90000" bIns="45000"/>
          <a:lstStyle/>
          <a:p>
            <a:r>
              <a:rPr lang="th-TH" sz="3200" b="1">
                <a:solidFill>
                  <a:srgbClr val="000000"/>
                </a:solidFill>
                <a:latin typeface="IrisUPC" pitchFamily="34" charset="-34"/>
                <a:ea typeface="TH Sarabun New" pitchFamily="34" charset="-34"/>
                <a:cs typeface="IrisUPC" pitchFamily="34" charset="-34"/>
              </a:rPr>
              <a:t>ช่วงของการบริการ</a:t>
            </a:r>
            <a:endParaRPr lang="th-TH" sz="3200">
              <a:latin typeface="IrisUPC" pitchFamily="34" charset="-34"/>
              <a:ea typeface="TH Sarabun New" pitchFamily="34" charset="-34"/>
              <a:cs typeface="IrisUPC" pitchFamily="34" charset="-34"/>
            </a:endParaRPr>
          </a:p>
          <a:p>
            <a:r>
              <a:rPr lang="th-TH" sz="3200">
                <a:solidFill>
                  <a:srgbClr val="000000"/>
                </a:solidFill>
                <a:latin typeface="IrisUPC" pitchFamily="34" charset="-34"/>
                <a:ea typeface="TH Sarabun New" pitchFamily="34" charset="-34"/>
                <a:cs typeface="IrisUPC" pitchFamily="34" charset="-34"/>
              </a:rPr>
              <a:t>องค์กรการต้อนรับให้แต่ละช่วงของการบริการดูแลทำความสะอาดแก่ผู้เข้าพักของตน</a:t>
            </a:r>
            <a:r>
              <a:rPr lang="en-US" sz="3200">
                <a:solidFill>
                  <a:srgbClr val="000000"/>
                </a:solidFill>
                <a:latin typeface="IrisUPC" pitchFamily="34" charset="-34"/>
                <a:cs typeface="IrisUPC" pitchFamily="34" charset="-34"/>
              </a:rPr>
              <a:t>.</a:t>
            </a:r>
            <a:endParaRPr lang="th-TH" sz="3200">
              <a:latin typeface="IrisUPC" pitchFamily="34" charset="-34"/>
              <a:cs typeface="IrisUPC" pitchFamily="34" charset="-34"/>
            </a:endParaRPr>
          </a:p>
          <a:p>
            <a:r>
              <a:rPr lang="th-TH" sz="3200">
                <a:solidFill>
                  <a:srgbClr val="000000"/>
                </a:solidFill>
                <a:latin typeface="IrisUPC" pitchFamily="34" charset="-34"/>
                <a:cs typeface="IrisUPC" pitchFamily="34" charset="-34"/>
              </a:rPr>
              <a:t>องค์กรอาจเลือกที่จะแนะนำ</a:t>
            </a:r>
            <a:r>
              <a:rPr lang="en-US" sz="3200">
                <a:solidFill>
                  <a:srgbClr val="000000"/>
                </a:solidFill>
                <a:latin typeface="IrisUPC" pitchFamily="34" charset="-34"/>
                <a:cs typeface="IrisUPC" pitchFamily="34" charset="-34"/>
              </a:rPr>
              <a:t>:</a:t>
            </a:r>
            <a:endParaRPr lang="th-TH" sz="3200">
              <a:latin typeface="IrisUPC" pitchFamily="34" charset="-34"/>
              <a:cs typeface="IrisUPC" pitchFamily="34" charset="-34"/>
            </a:endParaRPr>
          </a:p>
          <a:p>
            <a:pPr>
              <a:buFont typeface="Wingdings" pitchFamily="2" charset="2"/>
              <a:buChar char=""/>
            </a:pPr>
            <a:r>
              <a:rPr lang="th-TH" sz="3200">
                <a:solidFill>
                  <a:srgbClr val="000000"/>
                </a:solidFill>
                <a:latin typeface="IrisUPC" pitchFamily="34" charset="-34"/>
                <a:cs typeface="IrisUPC" pitchFamily="34" charset="-34"/>
              </a:rPr>
              <a:t>ผลิตภัณฑ์ใหม่ที่เกี่ยวข้องกับการให้บริการ</a:t>
            </a:r>
            <a:endParaRPr lang="th-TH" sz="3200">
              <a:latin typeface="IrisUPC" pitchFamily="34" charset="-34"/>
              <a:cs typeface="IrisUPC" pitchFamily="34" charset="-34"/>
            </a:endParaRPr>
          </a:p>
          <a:p>
            <a:pPr>
              <a:buFont typeface="Wingdings" pitchFamily="2" charset="2"/>
              <a:buChar char=""/>
            </a:pPr>
            <a:r>
              <a:rPr lang="th-TH" sz="3200">
                <a:solidFill>
                  <a:srgbClr val="000000"/>
                </a:solidFill>
                <a:latin typeface="IrisUPC" pitchFamily="34" charset="-34"/>
                <a:cs typeface="IrisUPC" pitchFamily="34" charset="-34"/>
              </a:rPr>
              <a:t>เครื่องมืออุปกรณ์ใหม่ที่เกี่ยวข้องกับการให้บริการ</a:t>
            </a:r>
            <a:endParaRPr lang="th-TH" sz="3200">
              <a:latin typeface="IrisUPC" pitchFamily="34" charset="-34"/>
              <a:cs typeface="IrisUPC" pitchFamily="34" charset="-34"/>
            </a:endParaRPr>
          </a:p>
          <a:p>
            <a:pPr>
              <a:buFont typeface="Wingdings" pitchFamily="2" charset="2"/>
              <a:buChar char=""/>
            </a:pPr>
            <a:r>
              <a:rPr lang="th-TH" sz="3200">
                <a:solidFill>
                  <a:srgbClr val="000000"/>
                </a:solidFill>
                <a:latin typeface="IrisUPC" pitchFamily="34" charset="-34"/>
                <a:cs typeface="IrisUPC" pitchFamily="34" charset="-34"/>
              </a:rPr>
              <a:t>เจ้าหน้าที่ฝึกอบรมเพื่อพัฒนาความรู้ที่จำเป็น ทักษะ และทัศนคติ</a:t>
            </a:r>
            <a:endParaRPr lang="th-TH" sz="3200">
              <a:latin typeface="IrisUPC" pitchFamily="34" charset="-34"/>
              <a:cs typeface="IrisUPC" pitchFamily="34" charset="-34"/>
            </a:endParaRPr>
          </a:p>
        </p:txBody>
      </p:sp>
      <p:sp>
        <p:nvSpPr>
          <p:cNvPr id="98308"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02AFFFB3-62DD-4D6A-8E06-66630E61B68D}" type="slidenum">
              <a:rPr lang="en-US" sz="1000">
                <a:solidFill>
                  <a:srgbClr val="394352"/>
                </a:solidFill>
                <a:cs typeface="DejaVu Sans"/>
              </a:rPr>
              <a:pPr algn="r"/>
              <a:t>88</a:t>
            </a:fld>
            <a:endParaRPr lang="th-TH">
              <a:cs typeface="DejaVu Sans"/>
            </a:endParaRPr>
          </a:p>
        </p:txBody>
      </p:sp>
      <p:pic>
        <p:nvPicPr>
          <p:cNvPr id="98309" name="Picture 533"/>
          <p:cNvPicPr>
            <a:picLocks noChangeAspect="1" noChangeArrowheads="1"/>
          </p:cNvPicPr>
          <p:nvPr/>
        </p:nvPicPr>
        <p:blipFill>
          <a:blip r:embed="rId3" cstate="print"/>
          <a:srcRect/>
          <a:stretch>
            <a:fillRect/>
          </a:stretch>
        </p:blipFill>
        <p:spPr bwMode="auto">
          <a:xfrm>
            <a:off x="7429500" y="4214813"/>
            <a:ext cx="1978025" cy="19050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99330" name="CustomShape 1"/>
          <p:cNvSpPr>
            <a:spLocks noChangeArrowheads="1"/>
          </p:cNvSpPr>
          <p:nvPr/>
        </p:nvSpPr>
        <p:spPr bwMode="auto">
          <a:xfrm>
            <a:off x="611188" y="333375"/>
            <a:ext cx="7847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การวางแผนอุปกรณ์</a:t>
            </a:r>
            <a:endParaRPr lang="th-TH" sz="3600">
              <a:latin typeface="IrisUPC" pitchFamily="34" charset="-34"/>
              <a:ea typeface="TH Sarabun New" pitchFamily="34" charset="-34"/>
              <a:cs typeface="IrisUPC" pitchFamily="34" charset="-34"/>
            </a:endParaRPr>
          </a:p>
        </p:txBody>
      </p:sp>
      <p:sp>
        <p:nvSpPr>
          <p:cNvPr id="99331" name="CustomShape 2"/>
          <p:cNvSpPr>
            <a:spLocks noChangeArrowheads="1"/>
          </p:cNvSpPr>
          <p:nvPr/>
        </p:nvSpPr>
        <p:spPr bwMode="auto">
          <a:xfrm>
            <a:off x="611188" y="1557338"/>
            <a:ext cx="7466012" cy="4967287"/>
          </a:xfrm>
          <a:prstGeom prst="rect">
            <a:avLst/>
          </a:prstGeom>
          <a:noFill/>
          <a:ln w="9525">
            <a:noFill/>
            <a:miter lim="800000"/>
            <a:headEnd/>
            <a:tailEnd/>
          </a:ln>
        </p:spPr>
        <p:txBody>
          <a:bodyPr lIns="90000" tIns="45000" rIns="90000" bIns="45000"/>
          <a:lstStyle/>
          <a:p>
            <a:pPr marL="358775" indent="-358775">
              <a:buClr>
                <a:schemeClr val="accent5">
                  <a:lumMod val="75000"/>
                </a:schemeClr>
              </a:buClr>
              <a:buFont typeface="Wingdings" pitchFamily="2" charset="2"/>
              <a:buChar char=""/>
            </a:pPr>
            <a:r>
              <a:rPr lang="th-TH" sz="3600" dirty="0">
                <a:solidFill>
                  <a:srgbClr val="000000"/>
                </a:solidFill>
                <a:latin typeface="IrisUPC" pitchFamily="34" charset="-34"/>
                <a:ea typeface="TH Sarabun New" pitchFamily="34" charset="-34"/>
                <a:cs typeface="IrisUPC" pitchFamily="34" charset="-34"/>
              </a:rPr>
              <a:t> เมื่อมันมาถึงการซื้อการวางแผนงานที่จะต้องดำเนินการโดยดูแลทำความสะอาดเป็นอย่างมาก</a:t>
            </a:r>
            <a:endParaRPr lang="th-TH" sz="3600" dirty="0">
              <a:latin typeface="IrisUPC" pitchFamily="34" charset="-34"/>
              <a:cs typeface="IrisUPC" pitchFamily="34" charset="-34"/>
            </a:endParaRPr>
          </a:p>
          <a:p>
            <a:pPr marL="358775" indent="-358775">
              <a:buClr>
                <a:schemeClr val="accent5">
                  <a:lumMod val="75000"/>
                </a:schemeClr>
              </a:buClr>
              <a:buFont typeface="Wingdings" pitchFamily="2" charset="2"/>
              <a:buChar char=""/>
            </a:pPr>
            <a:r>
              <a:rPr lang="th-TH" sz="3600" dirty="0">
                <a:solidFill>
                  <a:srgbClr val="000000"/>
                </a:solidFill>
                <a:latin typeface="IrisUPC" pitchFamily="34" charset="-34"/>
                <a:cs typeface="IrisUPC" pitchFamily="34" charset="-34"/>
              </a:rPr>
              <a:t> จำนวนเงินที่จำเป็นในการเตรียมความพร้อมและการดำเนินงานรักษาห้องพักและพื้นที่สาธารณะเป็นอย่างมาก</a:t>
            </a:r>
            <a:r>
              <a:rPr lang="en-US" sz="3600" dirty="0">
                <a:solidFill>
                  <a:srgbClr val="000000"/>
                </a:solidFill>
                <a:latin typeface="IrisUPC" pitchFamily="34" charset="-34"/>
                <a:cs typeface="IrisUPC" pitchFamily="34" charset="-34"/>
              </a:rPr>
              <a:t>. </a:t>
            </a:r>
            <a:endParaRPr lang="th-TH" sz="3600" dirty="0">
              <a:latin typeface="IrisUPC" pitchFamily="34" charset="-34"/>
              <a:cs typeface="IrisUPC" pitchFamily="34" charset="-34"/>
            </a:endParaRPr>
          </a:p>
        </p:txBody>
      </p:sp>
      <p:sp>
        <p:nvSpPr>
          <p:cNvPr id="99332"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916D955D-4503-4FFA-8CC6-0CF69ADD1638}" type="slidenum">
              <a:rPr lang="en-US" sz="1000">
                <a:solidFill>
                  <a:srgbClr val="394352"/>
                </a:solidFill>
                <a:cs typeface="DejaVu Sans"/>
              </a:rPr>
              <a:pPr algn="r"/>
              <a:t>89</a:t>
            </a:fld>
            <a:endParaRPr lang="th-TH">
              <a:cs typeface="DejaVu Sans"/>
            </a:endParaRPr>
          </a:p>
        </p:txBody>
      </p:sp>
      <p:pic>
        <p:nvPicPr>
          <p:cNvPr id="99333" name="Picture 537"/>
          <p:cNvPicPr>
            <a:picLocks noChangeAspect="1" noChangeArrowheads="1"/>
          </p:cNvPicPr>
          <p:nvPr/>
        </p:nvPicPr>
        <p:blipFill>
          <a:blip r:embed="rId3" cstate="print"/>
          <a:srcRect/>
          <a:stretch>
            <a:fillRect/>
          </a:stretch>
        </p:blipFill>
        <p:spPr bwMode="auto">
          <a:xfrm>
            <a:off x="3203575" y="3932238"/>
            <a:ext cx="2586038" cy="2035175"/>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0354" name="CustomShape 1"/>
          <p:cNvSpPr>
            <a:spLocks noChangeArrowheads="1"/>
          </p:cNvSpPr>
          <p:nvPr/>
        </p:nvSpPr>
        <p:spPr bwMode="auto">
          <a:xfrm>
            <a:off x="611188" y="571500"/>
            <a:ext cx="7847012" cy="1141413"/>
          </a:xfrm>
          <a:prstGeom prst="rect">
            <a:avLst/>
          </a:prstGeom>
          <a:noFill/>
          <a:ln w="9525">
            <a:noFill/>
            <a:miter lim="800000"/>
            <a:headEnd/>
            <a:tailEnd/>
          </a:ln>
        </p:spPr>
        <p:txBody>
          <a:bodyPr lIns="45720" tIns="45000" rIns="45720" bIns="45000" anchor="ctr"/>
          <a:lstStyle/>
          <a:p>
            <a:pPr algn="ctr"/>
            <a:r>
              <a:rPr lang="th-TH" sz="4000" b="1">
                <a:solidFill>
                  <a:srgbClr val="FF6600"/>
                </a:solidFill>
                <a:latin typeface="IrisUPC" pitchFamily="34" charset="-34"/>
                <a:ea typeface="TH Sarabun New" pitchFamily="34" charset="-34"/>
                <a:cs typeface="IrisUPC" pitchFamily="34" charset="-34"/>
              </a:rPr>
              <a:t>การวางแผนอุปกรณ์</a:t>
            </a:r>
            <a:endParaRPr lang="th-TH" sz="3600">
              <a:latin typeface="IrisUPC" pitchFamily="34" charset="-34"/>
              <a:ea typeface="TH Sarabun New" pitchFamily="34" charset="-34"/>
              <a:cs typeface="IrisUPC" pitchFamily="34" charset="-34"/>
            </a:endParaRPr>
          </a:p>
        </p:txBody>
      </p:sp>
      <p:sp>
        <p:nvSpPr>
          <p:cNvPr id="100355" name="CustomShape 2"/>
          <p:cNvSpPr>
            <a:spLocks noChangeArrowheads="1"/>
          </p:cNvSpPr>
          <p:nvPr/>
        </p:nvSpPr>
        <p:spPr bwMode="auto">
          <a:xfrm>
            <a:off x="611188" y="1628775"/>
            <a:ext cx="7604125" cy="4872038"/>
          </a:xfrm>
          <a:prstGeom prst="rect">
            <a:avLst/>
          </a:prstGeom>
          <a:noFill/>
          <a:ln w="9525">
            <a:noFill/>
            <a:miter lim="800000"/>
            <a:headEnd/>
            <a:tailEnd/>
          </a:ln>
        </p:spPr>
        <p:txBody>
          <a:bodyPr lIns="90000" tIns="45000" rIns="90000" bIns="45000"/>
          <a:lstStyle/>
          <a:p>
            <a:r>
              <a:rPr lang="th-TH" sz="3200" b="1" dirty="0">
                <a:solidFill>
                  <a:srgbClr val="000000"/>
                </a:solidFill>
                <a:latin typeface="IrisUPC" pitchFamily="34" charset="-34"/>
                <a:ea typeface="TH Sarabun New" pitchFamily="34" charset="-34"/>
                <a:cs typeface="IrisUPC" pitchFamily="34" charset="-34"/>
              </a:rPr>
              <a:t>เฟอร์นิเจอร์ ตกแต่ง และอุปกรณ์</a:t>
            </a:r>
            <a:endParaRPr lang="th-TH" sz="3200" dirty="0">
              <a:latin typeface="IrisUPC" pitchFamily="34" charset="-34"/>
              <a:ea typeface="TH Sarabun New" pitchFamily="34" charset="-34"/>
              <a:cs typeface="IrisUPC" pitchFamily="34" charset="-34"/>
            </a:endParaRPr>
          </a:p>
          <a:p>
            <a:pPr marL="444500" indent="-444500">
              <a:buClr>
                <a:schemeClr val="accent5">
                  <a:lumMod val="75000"/>
                </a:schemeClr>
              </a:buClr>
              <a:buFont typeface="Wingdings" pitchFamily="2" charset="2"/>
              <a:buChar char=""/>
            </a:pPr>
            <a:r>
              <a:rPr lang="th-TH" sz="3200" dirty="0">
                <a:solidFill>
                  <a:srgbClr val="000000"/>
                </a:solidFill>
                <a:latin typeface="IrisUPC" pitchFamily="34" charset="-34"/>
                <a:ea typeface="TH Sarabun New" pitchFamily="34" charset="-34"/>
                <a:cs typeface="IrisUPC" pitchFamily="34" charset="-34"/>
              </a:rPr>
              <a:t>เฟอร์นิเจอร์ </a:t>
            </a:r>
            <a:r>
              <a:rPr lang="en-US" sz="3200" dirty="0">
                <a:solidFill>
                  <a:srgbClr val="000000"/>
                </a:solidFill>
                <a:latin typeface="IrisUPC" pitchFamily="34" charset="-34"/>
                <a:ea typeface="TH Sarabun New" pitchFamily="34" charset="-34"/>
                <a:cs typeface="IrisUPC" pitchFamily="34" charset="-34"/>
              </a:rPr>
              <a:t>- </a:t>
            </a:r>
            <a:r>
              <a:rPr lang="th-TH" sz="3200" dirty="0">
                <a:solidFill>
                  <a:srgbClr val="000000"/>
                </a:solidFill>
                <a:latin typeface="IrisUPC" pitchFamily="34" charset="-34"/>
                <a:ea typeface="TH Sarabun New" pitchFamily="34" charset="-34"/>
                <a:cs typeface="IrisUPC" pitchFamily="34" charset="-34"/>
              </a:rPr>
              <a:t>เตียง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โต๊ะ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โซฟา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ห้องครัว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โทรทัศน์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พรม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เก้าอี้</a:t>
            </a:r>
            <a:endParaRPr lang="th-TH" sz="3200" dirty="0">
              <a:latin typeface="IrisUPC" pitchFamily="34" charset="-34"/>
              <a:cs typeface="IrisUPC" pitchFamily="34" charset="-34"/>
            </a:endParaRPr>
          </a:p>
          <a:p>
            <a:pPr marL="444500" indent="-444500">
              <a:buClr>
                <a:schemeClr val="accent5">
                  <a:lumMod val="75000"/>
                </a:schemeClr>
              </a:buClr>
              <a:buFont typeface="Wingdings" pitchFamily="2" charset="2"/>
              <a:buChar char=""/>
            </a:pPr>
            <a:r>
              <a:rPr lang="th-TH" sz="3200" dirty="0">
                <a:solidFill>
                  <a:srgbClr val="000000"/>
                </a:solidFill>
                <a:latin typeface="IrisUPC" pitchFamily="34" charset="-34"/>
                <a:cs typeface="IrisUPC" pitchFamily="34" charset="-34"/>
              </a:rPr>
              <a:t>โคมไฟ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กระจก </a:t>
            </a:r>
            <a:r>
              <a:rPr lang="en-US" sz="3200" dirty="0">
                <a:solidFill>
                  <a:srgbClr val="000000"/>
                </a:solidFill>
                <a:latin typeface="IrisUPC" pitchFamily="34" charset="-34"/>
                <a:cs typeface="IrisUPC" pitchFamily="34" charset="-34"/>
              </a:rPr>
              <a:t>, </a:t>
            </a:r>
            <a:r>
              <a:rPr lang="th-TH" sz="3200" dirty="0">
                <a:solidFill>
                  <a:srgbClr val="000000"/>
                </a:solidFill>
                <a:latin typeface="IrisUPC" pitchFamily="34" charset="-34"/>
                <a:cs typeface="IrisUPC" pitchFamily="34" charset="-34"/>
              </a:rPr>
              <a:t>ตู้</a:t>
            </a:r>
            <a:endParaRPr lang="th-TH" sz="3200" dirty="0">
              <a:latin typeface="IrisUPC" pitchFamily="34" charset="-34"/>
              <a:cs typeface="IrisUPC" pitchFamily="34" charset="-34"/>
            </a:endParaRPr>
          </a:p>
          <a:p>
            <a:pPr marL="444500" indent="-444500">
              <a:buClr>
                <a:schemeClr val="accent5">
                  <a:lumMod val="75000"/>
                </a:schemeClr>
              </a:buClr>
              <a:buFont typeface="Wingdings" pitchFamily="2" charset="2"/>
              <a:buChar char=""/>
            </a:pPr>
            <a:r>
              <a:rPr lang="th-TH" sz="3200" dirty="0">
                <a:solidFill>
                  <a:srgbClr val="000000"/>
                </a:solidFill>
                <a:latin typeface="IrisUPC" pitchFamily="34" charset="-34"/>
                <a:cs typeface="IrisUPC" pitchFamily="34" charset="-34"/>
              </a:rPr>
              <a:t>อุปกรณ์ – ไฟ ไฟฟ้า เครื่องปรับอากาศ</a:t>
            </a:r>
            <a:r>
              <a:rPr lang="en-US" sz="3200" dirty="0">
                <a:solidFill>
                  <a:srgbClr val="000000"/>
                </a:solidFill>
                <a:latin typeface="IrisUPC" pitchFamily="34" charset="-34"/>
                <a:cs typeface="IrisUPC" pitchFamily="34" charset="-34"/>
              </a:rPr>
              <a:t>.</a:t>
            </a:r>
            <a:endParaRPr lang="th-TH" sz="3200" dirty="0">
              <a:latin typeface="IrisUPC" pitchFamily="34" charset="-34"/>
              <a:cs typeface="IrisUPC" pitchFamily="34" charset="-34"/>
            </a:endParaRPr>
          </a:p>
        </p:txBody>
      </p:sp>
      <p:sp>
        <p:nvSpPr>
          <p:cNvPr id="100356"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2085CB19-6EF0-4C52-8E35-2787AE864F32}" type="slidenum">
              <a:rPr lang="en-US" sz="1000">
                <a:solidFill>
                  <a:srgbClr val="394352"/>
                </a:solidFill>
                <a:cs typeface="DejaVu Sans"/>
              </a:rPr>
              <a:pPr algn="r"/>
              <a:t>90</a:t>
            </a:fld>
            <a:endParaRPr lang="th-TH">
              <a:cs typeface="DejaVu Sans"/>
            </a:endParaRPr>
          </a:p>
        </p:txBody>
      </p:sp>
      <p:pic>
        <p:nvPicPr>
          <p:cNvPr id="100357" name="Picture 541"/>
          <p:cNvPicPr>
            <a:picLocks noChangeAspect="1" noChangeArrowheads="1"/>
          </p:cNvPicPr>
          <p:nvPr/>
        </p:nvPicPr>
        <p:blipFill>
          <a:blip r:embed="rId3" cstate="print"/>
          <a:srcRect/>
          <a:stretch>
            <a:fillRect/>
          </a:stretch>
        </p:blipFill>
        <p:spPr bwMode="auto">
          <a:xfrm>
            <a:off x="5435600" y="4437063"/>
            <a:ext cx="2538413" cy="1903412"/>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1378" name="CustomShape 1"/>
          <p:cNvSpPr>
            <a:spLocks noChangeArrowheads="1"/>
          </p:cNvSpPr>
          <p:nvPr/>
        </p:nvSpPr>
        <p:spPr bwMode="auto">
          <a:xfrm>
            <a:off x="611188" y="333375"/>
            <a:ext cx="7847012" cy="1141413"/>
          </a:xfrm>
          <a:prstGeom prst="rect">
            <a:avLst/>
          </a:prstGeom>
          <a:noFill/>
          <a:ln w="9525">
            <a:noFill/>
            <a:miter lim="800000"/>
            <a:headEnd/>
            <a:tailEnd/>
          </a:ln>
        </p:spPr>
        <p:txBody>
          <a:bodyPr lIns="45720" tIns="45000" rIns="45720" bIns="45000" anchor="ctr"/>
          <a:lstStyle/>
          <a:p>
            <a:r>
              <a:rPr lang="th-TH" sz="4000" b="1">
                <a:solidFill>
                  <a:srgbClr val="FF6600"/>
                </a:solidFill>
                <a:latin typeface="IrisUPC" pitchFamily="34" charset="-34"/>
                <a:ea typeface="TH Sarabun New" pitchFamily="34" charset="-34"/>
                <a:cs typeface="IrisUPC" pitchFamily="34" charset="-34"/>
              </a:rPr>
              <a:t>การวางแผนอุปกรณ์</a:t>
            </a:r>
            <a:endParaRPr lang="th-TH" sz="3200">
              <a:latin typeface="IrisUPC" pitchFamily="34" charset="-34"/>
              <a:ea typeface="TH Sarabun New" pitchFamily="34" charset="-34"/>
              <a:cs typeface="IrisUPC" pitchFamily="34" charset="-34"/>
            </a:endParaRPr>
          </a:p>
        </p:txBody>
      </p:sp>
      <p:sp>
        <p:nvSpPr>
          <p:cNvPr id="544" name="CustomShape 2"/>
          <p:cNvSpPr/>
          <p:nvPr/>
        </p:nvSpPr>
        <p:spPr>
          <a:xfrm>
            <a:off x="611188" y="1557338"/>
            <a:ext cx="7466012" cy="3086100"/>
          </a:xfrm>
          <a:prstGeom prst="rect">
            <a:avLst/>
          </a:prstGeom>
          <a:noFill/>
          <a:ln>
            <a:noFill/>
          </a:ln>
        </p:spPr>
        <p:txBody>
          <a:bodyPr lIns="90000" tIns="45000" rIns="90000" bIns="45000"/>
          <a:lstStyle/>
          <a:p>
            <a:pPr fontAlgn="auto">
              <a:spcBef>
                <a:spcPts val="0"/>
              </a:spcBef>
              <a:spcAft>
                <a:spcPts val="0"/>
              </a:spcAft>
              <a:defRPr/>
            </a:pPr>
            <a:r>
              <a:rPr lang="th-TH" sz="3200" b="1" i="1" dirty="0">
                <a:solidFill>
                  <a:srgbClr val="000000"/>
                </a:solidFill>
                <a:latin typeface="IrisUPC" pitchFamily="34" charset="-34"/>
                <a:ea typeface="TH Sarabun New"/>
                <a:cs typeface="IrisUPC" pitchFamily="34" charset="-34"/>
              </a:rPr>
              <a:t>อุปกรณ์</a:t>
            </a:r>
            <a:endParaRPr sz="3200" i="1" dirty="0">
              <a:latin typeface="IrisUPC" pitchFamily="34" charset="-34"/>
              <a:ea typeface="+mn-ea"/>
              <a:cs typeface="IrisUPC" pitchFamily="34" charset="-34"/>
            </a:endParaRPr>
          </a:p>
          <a:p>
            <a:pPr marL="355600" indent="-355600" fontAlgn="auto">
              <a:spcBef>
                <a:spcPts val="0"/>
              </a:spcBef>
              <a:spcAft>
                <a:spcPts val="0"/>
              </a:spcAft>
              <a:buClr>
                <a:schemeClr val="accent5"/>
              </a:buClr>
              <a:buFont typeface="Wingdings" charset="2"/>
              <a:buChar char=""/>
              <a:defRPr/>
            </a:pPr>
            <a:r>
              <a:rPr lang="th-TH" sz="3200" dirty="0">
                <a:solidFill>
                  <a:srgbClr val="000000"/>
                </a:solidFill>
                <a:latin typeface="IrisUPC" pitchFamily="34" charset="-34"/>
                <a:ea typeface="TH Sarabun New"/>
                <a:cs typeface="IrisUPC" pitchFamily="34" charset="-34"/>
              </a:rPr>
              <a:t>อุปกรณ์ทำความสะอาดสำหรับแม่บ้านรวมถึงอุปกรณ์เครื่องดูดฝุ่น </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เครื่องแว็กซ์ รถเข็น</a:t>
            </a:r>
            <a:endParaRPr sz="3200" dirty="0">
              <a:latin typeface="IrisUPC" pitchFamily="34" charset="-34"/>
              <a:ea typeface="+mn-ea"/>
              <a:cs typeface="IrisUPC" pitchFamily="34" charset="-34"/>
            </a:endParaRPr>
          </a:p>
          <a:p>
            <a:pPr marL="355600" indent="-355600" fontAlgn="auto">
              <a:spcBef>
                <a:spcPts val="0"/>
              </a:spcBef>
              <a:spcAft>
                <a:spcPts val="0"/>
              </a:spcAft>
              <a:buClr>
                <a:schemeClr val="accent5"/>
              </a:buClr>
              <a:buFont typeface="Wingdings" charset="2"/>
              <a:buChar char=""/>
              <a:defRPr/>
            </a:pPr>
            <a:r>
              <a:rPr lang="th-TH" sz="3200" dirty="0">
                <a:solidFill>
                  <a:srgbClr val="000000"/>
                </a:solidFill>
                <a:latin typeface="IrisUPC" pitchFamily="34" charset="-34"/>
                <a:ea typeface="TH Sarabun New"/>
                <a:cs typeface="IrisUPC" pitchFamily="34" charset="-34"/>
              </a:rPr>
              <a:t>เสื้อผ้าและเครื่องแบบ และชุดป้องกัน </a:t>
            </a:r>
            <a:endParaRPr sz="3200" dirty="0">
              <a:latin typeface="IrisUPC" pitchFamily="34" charset="-34"/>
              <a:ea typeface="+mn-ea"/>
              <a:cs typeface="IrisUPC" pitchFamily="34" charset="-34"/>
            </a:endParaRPr>
          </a:p>
          <a:p>
            <a:pPr marL="355600" indent="-355600" fontAlgn="auto">
              <a:spcBef>
                <a:spcPts val="0"/>
              </a:spcBef>
              <a:spcAft>
                <a:spcPts val="0"/>
              </a:spcAft>
              <a:buClr>
                <a:schemeClr val="accent5"/>
              </a:buClr>
              <a:buFont typeface="Wingdings" charset="2"/>
              <a:buChar char=""/>
              <a:defRPr/>
            </a:pPr>
            <a:r>
              <a:rPr lang="th-TH" sz="3200" dirty="0">
                <a:solidFill>
                  <a:srgbClr val="000000"/>
                </a:solidFill>
                <a:latin typeface="IrisUPC" pitchFamily="34" charset="-34"/>
                <a:ea typeface="TH Sarabun New"/>
                <a:cs typeface="IrisUPC" pitchFamily="34" charset="-34"/>
              </a:rPr>
              <a:t>สารเคมี </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รวมทั้งผลิตภัณฑ์ทำความสะอาดและสินค้าที่ใช้ในการทำความสะอาดรวมทั้งผ้า</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ผ้า</a:t>
            </a:r>
            <a:r>
              <a:rPr lang="en-US" sz="3200" dirty="0">
                <a:solidFill>
                  <a:srgbClr val="000000"/>
                </a:solidFill>
                <a:latin typeface="IrisUPC" pitchFamily="34" charset="-34"/>
                <a:ea typeface="+mn-ea"/>
                <a:cs typeface="IrisUPC" pitchFamily="34" charset="-34"/>
              </a:rPr>
              <a:t>, </a:t>
            </a:r>
            <a:r>
              <a:rPr lang="th-TH" sz="3200" dirty="0">
                <a:solidFill>
                  <a:srgbClr val="000000"/>
                </a:solidFill>
                <a:latin typeface="IrisUPC" pitchFamily="34" charset="-34"/>
                <a:ea typeface="TH Sarabun New"/>
                <a:cs typeface="IrisUPC" pitchFamily="34" charset="-34"/>
              </a:rPr>
              <a:t>ไม้ถูพื้น</a:t>
            </a:r>
            <a:r>
              <a:rPr lang="en-US" sz="3200" dirty="0">
                <a:solidFill>
                  <a:srgbClr val="000000"/>
                </a:solidFill>
                <a:latin typeface="IrisUPC" pitchFamily="34" charset="-34"/>
                <a:ea typeface="+mn-ea"/>
                <a:cs typeface="IrisUPC" pitchFamily="34" charset="-34"/>
              </a:rPr>
              <a:t>.</a:t>
            </a:r>
            <a:endParaRPr sz="3200" dirty="0">
              <a:latin typeface="IrisUPC" pitchFamily="34" charset="-34"/>
              <a:ea typeface="+mn-ea"/>
              <a:cs typeface="IrisUPC" pitchFamily="34" charset="-34"/>
            </a:endParaRPr>
          </a:p>
        </p:txBody>
      </p:sp>
      <p:sp>
        <p:nvSpPr>
          <p:cNvPr id="101380" name="CustomShape 3"/>
          <p:cNvSpPr>
            <a:spLocks noChangeArrowheads="1"/>
          </p:cNvSpPr>
          <p:nvPr/>
        </p:nvSpPr>
        <p:spPr bwMode="auto">
          <a:xfrm>
            <a:off x="8153400" y="6421438"/>
            <a:ext cx="760413" cy="363537"/>
          </a:xfrm>
          <a:prstGeom prst="rect">
            <a:avLst/>
          </a:prstGeom>
          <a:noFill/>
          <a:ln w="9525">
            <a:noFill/>
            <a:miter lim="800000"/>
            <a:headEnd/>
            <a:tailEnd/>
          </a:ln>
        </p:spPr>
        <p:txBody>
          <a:bodyPr lIns="0" tIns="0" rIns="0" bIns="0" anchor="b"/>
          <a:lstStyle/>
          <a:p>
            <a:pPr algn="r"/>
            <a:r>
              <a:rPr lang="en-US" sz="1000">
                <a:solidFill>
                  <a:srgbClr val="394352"/>
                </a:solidFill>
                <a:cs typeface="DejaVu Sans"/>
              </a:rPr>
              <a:t> Slide </a:t>
            </a:r>
            <a:fld id="{834C0ED2-5823-4AF0-80E4-EB832FEDEFF8}" type="slidenum">
              <a:rPr lang="en-US" sz="1000">
                <a:solidFill>
                  <a:srgbClr val="394352"/>
                </a:solidFill>
                <a:cs typeface="DejaVu Sans"/>
              </a:rPr>
              <a:pPr algn="r"/>
              <a:t>91</a:t>
            </a:fld>
            <a:endParaRPr lang="th-TH">
              <a:cs typeface="DejaVu Sans"/>
            </a:endParaRPr>
          </a:p>
        </p:txBody>
      </p:sp>
      <p:pic>
        <p:nvPicPr>
          <p:cNvPr id="101381" name="Picture 545"/>
          <p:cNvPicPr>
            <a:picLocks noChangeAspect="1" noChangeArrowheads="1"/>
          </p:cNvPicPr>
          <p:nvPr/>
        </p:nvPicPr>
        <p:blipFill>
          <a:blip r:embed="rId3" cstate="print"/>
          <a:srcRect/>
          <a:stretch>
            <a:fillRect/>
          </a:stretch>
        </p:blipFill>
        <p:spPr bwMode="auto">
          <a:xfrm>
            <a:off x="5795963" y="4868863"/>
            <a:ext cx="2446337" cy="1549400"/>
          </a:xfrm>
          <a:prstGeom prst="rect">
            <a:avLst/>
          </a:prstGeom>
          <a:noFill/>
          <a:ln w="9525">
            <a:noFill/>
            <a:miter lim="800000"/>
            <a:headEnd/>
            <a:tailEnd/>
          </a:ln>
        </p:spPr>
      </p:pic>
    </p:spTree>
  </p:cSld>
  <p:clrMapOvr>
    <a:masterClrMapping/>
  </p:clrMapOvr>
  <p:timing>
    <p:tnLst>
      <p:par>
        <p:cTn id="1" dur="indefinite" restart="never" nodeType="tmRoot">
          <p:childTnLst>
            <p:seq>
              <p:cTn id="2" dur="indefinite" nodeType="mainSeq"/>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273</TotalTime>
  <Words>10773</Words>
  <Application>Microsoft Office PowerPoint</Application>
  <PresentationFormat>On-screen Show (4:3)</PresentationFormat>
  <Paragraphs>1880</Paragraphs>
  <Slides>91</Slides>
  <Notes>91</Notes>
  <HiddenSlides>0</HiddenSlides>
  <MMClips>0</MMClips>
  <ScaleCrop>false</ScaleCrop>
  <HeadingPairs>
    <vt:vector size="6" baseType="variant">
      <vt:variant>
        <vt:lpstr>Fonts Used</vt:lpstr>
      </vt:variant>
      <vt:variant>
        <vt:i4>11</vt:i4>
      </vt:variant>
      <vt:variant>
        <vt:lpstr>Theme</vt:lpstr>
      </vt:variant>
      <vt:variant>
        <vt:i4>4</vt:i4>
      </vt:variant>
      <vt:variant>
        <vt:lpstr>Slide Titles</vt:lpstr>
      </vt:variant>
      <vt:variant>
        <vt:i4>91</vt:i4>
      </vt:variant>
    </vt:vector>
  </HeadingPairs>
  <TitlesOfParts>
    <vt:vector size="106" baseType="lpstr">
      <vt:lpstr>Arial</vt:lpstr>
      <vt:lpstr>DejaVu Sans</vt:lpstr>
      <vt:lpstr>Times New Roman</vt:lpstr>
      <vt:lpstr>Waree</vt:lpstr>
      <vt:lpstr>Traditional Arabic</vt:lpstr>
      <vt:lpstr>TH Sarabun New</vt:lpstr>
      <vt:lpstr>IrisUPC</vt:lpstr>
      <vt:lpstr>Wingdings 2</vt:lpstr>
      <vt:lpstr>Wingdings</vt:lpstr>
      <vt:lpstr>StarSymbol</vt:lpstr>
      <vt:lpstr>Angsana New</vt:lpstr>
      <vt:lpstr>Office Theme</vt:lpstr>
      <vt:lpstr>1_Office Theme</vt:lpstr>
      <vt:lpstr>2_Office Theme</vt:lpstr>
      <vt:lpstr>3_Office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lpstr>Slide 46</vt:lpstr>
      <vt:lpstr>Slide 47</vt:lpstr>
      <vt:lpstr>Slide 48</vt:lpstr>
      <vt:lpstr>Slide 49</vt:lpstr>
      <vt:lpstr>Slide 50</vt:lpstr>
      <vt:lpstr>Slide 51</vt:lpstr>
      <vt:lpstr>Slide 52</vt:lpstr>
      <vt:lpstr>Slide 53</vt:lpstr>
      <vt:lpstr>Slide 54</vt:lpstr>
      <vt:lpstr>Slide 55</vt:lpstr>
      <vt:lpstr>Slide 56</vt:lpstr>
      <vt:lpstr>Slide 57</vt:lpstr>
      <vt:lpstr>Slide 58</vt:lpstr>
      <vt:lpstr>Slide 59</vt:lpstr>
      <vt:lpstr>Slide 60</vt:lpstr>
      <vt:lpstr>Slide 61</vt:lpstr>
      <vt:lpstr>Slide 62</vt:lpstr>
      <vt:lpstr>Slide 63</vt:lpstr>
      <vt:lpstr>Slide 64</vt:lpstr>
      <vt:lpstr>Slide 65</vt:lpstr>
      <vt:lpstr>Slide 66</vt:lpstr>
      <vt:lpstr>Slide 67</vt:lpstr>
      <vt:lpstr>Slide 68</vt:lpstr>
      <vt:lpstr>Slide 69</vt:lpstr>
      <vt:lpstr>Slide 70</vt:lpstr>
      <vt:lpstr>Slide 71</vt:lpstr>
      <vt:lpstr>Slide 72</vt:lpstr>
      <vt:lpstr>Slide 73</vt:lpstr>
      <vt:lpstr>Slide 74</vt:lpstr>
      <vt:lpstr>Slide 75</vt:lpstr>
      <vt:lpstr>Slide 76</vt:lpstr>
      <vt:lpstr>Slide 77</vt:lpstr>
      <vt:lpstr>Slide 78</vt:lpstr>
      <vt:lpstr>Slide 79</vt:lpstr>
      <vt:lpstr>Slide 80</vt:lpstr>
      <vt:lpstr>Slide 81</vt:lpstr>
      <vt:lpstr>Slide 82</vt:lpstr>
      <vt:lpstr>Slide 83</vt:lpstr>
      <vt:lpstr>Slide 84</vt:lpstr>
      <vt:lpstr>Slide 85</vt:lpstr>
      <vt:lpstr>Slide 86</vt:lpstr>
      <vt:lpstr>Slide 87</vt:lpstr>
      <vt:lpstr>Slide 88</vt:lpstr>
      <vt:lpstr>Slide 89</vt:lpstr>
      <vt:lpstr>Slide 90</vt:lpstr>
      <vt:lpstr>Slide 91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c:creator>
  <cp:lastModifiedBy>A</cp:lastModifiedBy>
  <cp:revision>28</cp:revision>
  <dcterms:modified xsi:type="dcterms:W3CDTF">2015-07-27T08:15:46Z</dcterms:modified>
</cp:coreProperties>
</file>