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2" r:id="rId6"/>
    <p:sldId id="263" r:id="rId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D4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32E3B10-7A89-4378-92DA-ACF0D590AEE2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7F85D41-FDD0-409E-82DD-8CFD969196C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32E3B10-7A89-4378-92DA-ACF0D590AEE2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85D41-FDD0-409E-82DD-8CFD969196C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32E3B10-7A89-4378-92DA-ACF0D590AEE2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7F85D41-FDD0-409E-82DD-8CFD969196CD}" type="slidenum">
              <a:rPr lang="th-TH" smtClean="0"/>
              <a:pPr/>
              <a:t>‹#›</a:t>
            </a:fld>
            <a:endParaRPr lang="th-TH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32E3B10-7A89-4378-92DA-ACF0D590AEE2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7F85D41-FDD0-409E-82DD-8CFD969196C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32E3B10-7A89-4378-92DA-ACF0D590AEE2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7F85D41-FDD0-409E-82DD-8CFD969196C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E3B10-7A89-4378-92DA-ACF0D590AEE2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85D41-FDD0-409E-82DD-8CFD969196C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32E3B10-7A89-4378-92DA-ACF0D590AEE2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7F85D41-FDD0-409E-82DD-8CFD969196C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32E3B10-7A89-4378-92DA-ACF0D590AEE2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7F85D41-FDD0-409E-82DD-8CFD969196C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32E3B10-7A89-4378-92DA-ACF0D590AEE2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7F85D41-FDD0-409E-82DD-8CFD969196C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E3B10-7A89-4378-92DA-ACF0D590AEE2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85D41-FDD0-409E-82DD-8CFD969196C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E3B10-7A89-4378-92DA-ACF0D590AEE2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85D41-FDD0-409E-82DD-8CFD969196C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32E3B10-7A89-4378-92DA-ACF0D590AEE2}" type="datetimeFigureOut">
              <a:rPr lang="th-TH" smtClean="0"/>
              <a:pPr/>
              <a:t>31/03/56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17F85D41-FDD0-409E-82DD-8CFD969196CD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uble Wave 3"/>
          <p:cNvSpPr/>
          <p:nvPr/>
        </p:nvSpPr>
        <p:spPr>
          <a:xfrm>
            <a:off x="571472" y="1571612"/>
            <a:ext cx="8143932" cy="2500330"/>
          </a:xfrm>
          <a:prstGeom prst="doubleWav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7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cs typeface="+mj-cs"/>
              </a:rPr>
              <a:t>องค์ประกอบศิลปะในการสร้างสื่อ</a:t>
            </a:r>
            <a:endParaRPr lang="th-TH" sz="72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642910" y="1500174"/>
            <a:ext cx="7429552" cy="142876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ลักษณะความเป็นเอกภาพที่นำมาใช้ในการสร้างสื่อ</a:t>
            </a:r>
            <a:endParaRPr lang="th-TH" sz="54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5400000">
            <a:off x="2120543" y="2808623"/>
            <a:ext cx="494989" cy="449860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5"/>
          </p:cNvCxnSpPr>
          <p:nvPr/>
        </p:nvCxnSpPr>
        <p:spPr>
          <a:xfrm rot="16200000" flipH="1">
            <a:off x="6745166" y="2958959"/>
            <a:ext cx="637865" cy="159339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214282" y="3286124"/>
            <a:ext cx="3500462" cy="164307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การจัดองค์ประกอบ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ที่ชัดเจน</a:t>
            </a:r>
            <a:endParaRPr lang="th-TH" sz="36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85720" y="357166"/>
            <a:ext cx="5715040" cy="105727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 smtClean="0">
                <a:solidFill>
                  <a:srgbClr val="002060"/>
                </a:solidFill>
                <a:cs typeface="+mj-cs"/>
              </a:rPr>
              <a:t>1.</a:t>
            </a:r>
            <a:r>
              <a:rPr lang="th-TH" sz="7200" b="1" dirty="0" smtClean="0">
                <a:solidFill>
                  <a:srgbClr val="002060"/>
                </a:solidFill>
                <a:cs typeface="+mj-cs"/>
              </a:rPr>
              <a:t>ความเป็นเอกภาพ</a:t>
            </a:r>
            <a:endParaRPr lang="th-TH" sz="7200" b="1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643174" y="5000636"/>
            <a:ext cx="3786214" cy="164307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มีเป้าหมายหลัก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และจุดประสงค์หลัก</a:t>
            </a:r>
            <a:endParaRPr lang="th-TH" sz="36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5000628" y="3357562"/>
            <a:ext cx="3857652" cy="142876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มีความโดดเด่น</a:t>
            </a:r>
          </a:p>
          <a:p>
            <a:pPr algn="ctr"/>
            <a:r>
              <a:rPr lang="th-TH" sz="36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เป็นเอกลักษณ์เฉพาะ</a:t>
            </a:r>
            <a:endParaRPr lang="th-TH" sz="36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21" name="Straight Arrow Connector 20"/>
          <p:cNvCxnSpPr>
            <a:endCxn id="17" idx="0"/>
          </p:cNvCxnSpPr>
          <p:nvPr/>
        </p:nvCxnSpPr>
        <p:spPr>
          <a:xfrm rot="5400000">
            <a:off x="3519084" y="3946926"/>
            <a:ext cx="2070908" cy="36513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85720" y="214290"/>
            <a:ext cx="8715436" cy="6143668"/>
            <a:chOff x="214282" y="71414"/>
            <a:chExt cx="8715436" cy="6143668"/>
          </a:xfrm>
        </p:grpSpPr>
        <p:sp>
          <p:nvSpPr>
            <p:cNvPr id="5" name="Rectangle 4"/>
            <p:cNvSpPr/>
            <p:nvPr/>
          </p:nvSpPr>
          <p:spPr>
            <a:xfrm>
              <a:off x="500034" y="71414"/>
              <a:ext cx="4929222" cy="1057276"/>
            </a:xfrm>
            <a:prstGeom prst="rect">
              <a:avLst/>
            </a:prstGeom>
            <a:solidFill>
              <a:srgbClr val="FFFF00"/>
            </a:soli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7200" b="1" dirty="0" smtClean="0">
                  <a:solidFill>
                    <a:srgbClr val="002060"/>
                  </a:solidFill>
                  <a:cs typeface="+mj-cs"/>
                </a:rPr>
                <a:t>2.</a:t>
              </a:r>
              <a:r>
                <a:rPr lang="th-TH" sz="7200" b="1" dirty="0" smtClean="0">
                  <a:solidFill>
                    <a:srgbClr val="002060"/>
                  </a:solidFill>
                  <a:cs typeface="+mj-cs"/>
                </a:rPr>
                <a:t>ความกลมกลืน</a:t>
              </a:r>
              <a:endParaRPr lang="th-TH" sz="7200" b="1" dirty="0">
                <a:solidFill>
                  <a:srgbClr val="002060"/>
                </a:solidFill>
                <a:cs typeface="+mj-cs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1285852" y="1285860"/>
              <a:ext cx="7143800" cy="1428760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4800" b="1" dirty="0" smtClean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ลักษณะความกลมกลืน</a:t>
              </a:r>
            </a:p>
            <a:p>
              <a:pPr algn="ctr"/>
              <a:r>
                <a:rPr lang="th-TH" sz="4800" b="1" dirty="0" smtClean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ที่นำมาใช้ในการสร้างสื่อ</a:t>
              </a:r>
              <a:endParaRPr lang="th-TH" sz="4800" b="1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rot="5400000">
              <a:off x="2143108" y="2500306"/>
              <a:ext cx="428628" cy="428628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>
              <a:endCxn id="16" idx="7"/>
            </p:cNvCxnSpPr>
            <p:nvPr/>
          </p:nvCxnSpPr>
          <p:spPr>
            <a:xfrm rot="5400000">
              <a:off x="2452169" y="3447231"/>
              <a:ext cx="2280939" cy="815717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rot="16200000" flipH="1">
              <a:off x="4750595" y="3679033"/>
              <a:ext cx="2000264" cy="214314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rot="16200000" flipH="1">
              <a:off x="7500958" y="2571744"/>
              <a:ext cx="357190" cy="214314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214282" y="2857496"/>
              <a:ext cx="2643206" cy="1428760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600" b="1" dirty="0" smtClean="0"/>
                <a:t>เข้ากันได้ทั้งหมด</a:t>
              </a:r>
              <a:endParaRPr lang="th-TH" sz="3600" b="1" dirty="0"/>
            </a:p>
          </p:txBody>
        </p:sp>
        <p:sp>
          <p:nvSpPr>
            <p:cNvPr id="16" name="Oval 15"/>
            <p:cNvSpPr/>
            <p:nvPr/>
          </p:nvSpPr>
          <p:spPr>
            <a:xfrm>
              <a:off x="928662" y="4786322"/>
              <a:ext cx="2643206" cy="1428760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600" b="1" dirty="0" smtClean="0"/>
                <a:t>เหมาะสมต่อเนื่อง</a:t>
              </a:r>
              <a:endParaRPr lang="th-TH" sz="3600" b="1" dirty="0"/>
            </a:p>
          </p:txBody>
        </p:sp>
        <p:sp>
          <p:nvSpPr>
            <p:cNvPr id="18" name="Oval 17"/>
            <p:cNvSpPr/>
            <p:nvPr/>
          </p:nvSpPr>
          <p:spPr>
            <a:xfrm>
              <a:off x="5000628" y="4714884"/>
              <a:ext cx="2643206" cy="1428760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600" b="1" dirty="0" smtClean="0"/>
                <a:t>เชื่อมโยง</a:t>
              </a:r>
              <a:endParaRPr lang="th-TH" sz="3600" b="1" dirty="0"/>
            </a:p>
          </p:txBody>
        </p:sp>
        <p:sp>
          <p:nvSpPr>
            <p:cNvPr id="19" name="Oval 18"/>
            <p:cNvSpPr/>
            <p:nvPr/>
          </p:nvSpPr>
          <p:spPr>
            <a:xfrm>
              <a:off x="6286512" y="2857496"/>
              <a:ext cx="2643206" cy="1428760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600" b="1" dirty="0" smtClean="0"/>
                <a:t>ผสมผสานกันอย่างลงตัว</a:t>
              </a:r>
              <a:endParaRPr lang="th-TH" sz="36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4282" y="142852"/>
            <a:ext cx="8715436" cy="6500858"/>
            <a:chOff x="428564" y="214290"/>
            <a:chExt cx="8715436" cy="6500858"/>
          </a:xfrm>
        </p:grpSpPr>
        <p:sp>
          <p:nvSpPr>
            <p:cNvPr id="5" name="Rectangle 4"/>
            <p:cNvSpPr/>
            <p:nvPr/>
          </p:nvSpPr>
          <p:spPr>
            <a:xfrm>
              <a:off x="500034" y="214290"/>
              <a:ext cx="4929222" cy="1057276"/>
            </a:xfrm>
            <a:prstGeom prst="rect">
              <a:avLst/>
            </a:prstGeom>
            <a:solidFill>
              <a:srgbClr val="FFFF0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7200" b="1" dirty="0" smtClean="0">
                  <a:solidFill>
                    <a:srgbClr val="002060"/>
                  </a:solidFill>
                  <a:cs typeface="+mj-cs"/>
                </a:rPr>
                <a:t>3.</a:t>
              </a:r>
              <a:r>
                <a:rPr lang="th-TH" sz="7200" b="1" dirty="0" smtClean="0">
                  <a:solidFill>
                    <a:srgbClr val="002060"/>
                  </a:solidFill>
                  <a:cs typeface="+mj-cs"/>
                </a:rPr>
                <a:t>การขัดแย้ง</a:t>
              </a:r>
              <a:endParaRPr lang="th-TH" sz="7200" b="1" dirty="0">
                <a:solidFill>
                  <a:srgbClr val="002060"/>
                </a:solidFill>
                <a:cs typeface="+mj-cs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500002" y="1428736"/>
              <a:ext cx="8501122" cy="1428760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4800" b="1" dirty="0" smtClean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ลักษณะองค์ประกอบศิลปะ</a:t>
              </a:r>
            </a:p>
            <a:p>
              <a:pPr algn="ctr"/>
              <a:r>
                <a:rPr lang="th-TH" sz="4800" b="1" dirty="0" smtClean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การขัดแย้งที่นำมาใช้ในการสร้างสื่อ</a:t>
              </a:r>
              <a:endParaRPr lang="th-TH" sz="4800" b="1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rot="5400000">
              <a:off x="2857488" y="3000372"/>
              <a:ext cx="1071570" cy="642942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>
              <a:endCxn id="16" idx="0"/>
            </p:cNvCxnSpPr>
            <p:nvPr/>
          </p:nvCxnSpPr>
          <p:spPr>
            <a:xfrm rot="16200000" flipH="1">
              <a:off x="3893307" y="4036223"/>
              <a:ext cx="2428892" cy="71438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rot="16200000" flipH="1">
              <a:off x="6500794" y="3000372"/>
              <a:ext cx="1000132" cy="428628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428564" y="3786190"/>
              <a:ext cx="3357586" cy="1428760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4000" b="1" dirty="0" smtClean="0"/>
                <a:t>การกำหนดที่เป็นความแตกต่าง</a:t>
              </a:r>
              <a:endParaRPr lang="th-TH" sz="4000" b="1" dirty="0"/>
            </a:p>
          </p:txBody>
        </p:sp>
        <p:sp>
          <p:nvSpPr>
            <p:cNvPr id="16" name="Oval 15"/>
            <p:cNvSpPr/>
            <p:nvPr/>
          </p:nvSpPr>
          <p:spPr>
            <a:xfrm>
              <a:off x="3500398" y="5286388"/>
              <a:ext cx="3286148" cy="1428760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4000" b="1" dirty="0" smtClean="0"/>
                <a:t>การเปรียบเทียบ</a:t>
              </a:r>
              <a:endParaRPr lang="th-TH" sz="4000" b="1" dirty="0"/>
            </a:p>
          </p:txBody>
        </p:sp>
        <p:sp>
          <p:nvSpPr>
            <p:cNvPr id="18" name="Oval 17"/>
            <p:cNvSpPr/>
            <p:nvPr/>
          </p:nvSpPr>
          <p:spPr>
            <a:xfrm>
              <a:off x="5786414" y="3714752"/>
              <a:ext cx="3357586" cy="1428760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4000" b="1" dirty="0" smtClean="0"/>
                <a:t>การจัดกลุ่มสาระ</a:t>
              </a:r>
            </a:p>
            <a:p>
              <a:pPr algn="ctr"/>
              <a:r>
                <a:rPr lang="th-TH" sz="4000" b="1" dirty="0" smtClean="0"/>
                <a:t>การเรียนรู้</a:t>
              </a:r>
              <a:endParaRPr lang="th-TH" sz="40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214282" y="142852"/>
            <a:ext cx="8715436" cy="6500858"/>
            <a:chOff x="428564" y="214290"/>
            <a:chExt cx="8715436" cy="6500858"/>
          </a:xfrm>
        </p:grpSpPr>
        <p:sp>
          <p:nvSpPr>
            <p:cNvPr id="5" name="Rectangle 4"/>
            <p:cNvSpPr/>
            <p:nvPr/>
          </p:nvSpPr>
          <p:spPr>
            <a:xfrm>
              <a:off x="500034" y="214290"/>
              <a:ext cx="4929222" cy="1057276"/>
            </a:xfrm>
            <a:prstGeom prst="rect">
              <a:avLst/>
            </a:prstGeom>
            <a:solidFill>
              <a:srgbClr val="FFFF0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7200" b="1" dirty="0" smtClean="0">
                  <a:solidFill>
                    <a:srgbClr val="002060"/>
                  </a:solidFill>
                  <a:cs typeface="+mj-cs"/>
                </a:rPr>
                <a:t>4.</a:t>
              </a:r>
              <a:r>
                <a:rPr lang="th-TH" sz="7200" b="1" dirty="0" smtClean="0">
                  <a:solidFill>
                    <a:srgbClr val="002060"/>
                  </a:solidFill>
                  <a:cs typeface="+mj-cs"/>
                </a:rPr>
                <a:t>การตัดกัน</a:t>
              </a:r>
              <a:endParaRPr lang="th-TH" sz="7200" b="1" dirty="0">
                <a:solidFill>
                  <a:srgbClr val="002060"/>
                </a:solidFill>
                <a:cs typeface="+mj-cs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500002" y="1428736"/>
              <a:ext cx="8501122" cy="1428760"/>
            </a:xfrm>
            <a:prstGeom prst="ellipse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4800" b="1" dirty="0" smtClean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ลักษณะองค์ประกอบศิลปะ</a:t>
              </a:r>
            </a:p>
            <a:p>
              <a:pPr algn="ctr"/>
              <a:r>
                <a:rPr lang="th-TH" sz="4800" b="1" dirty="0" smtClean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การตัดกันที่นำมาใช้ในการสร้างสื่อ</a:t>
              </a:r>
              <a:endParaRPr lang="th-TH" sz="4800" b="1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rot="5400000">
              <a:off x="2857488" y="3000372"/>
              <a:ext cx="1071570" cy="642942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>
              <a:endCxn id="16" idx="0"/>
            </p:cNvCxnSpPr>
            <p:nvPr/>
          </p:nvCxnSpPr>
          <p:spPr>
            <a:xfrm rot="16200000" flipH="1">
              <a:off x="3893307" y="4036223"/>
              <a:ext cx="2428892" cy="71438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rot="16200000" flipH="1">
              <a:off x="6500794" y="3000372"/>
              <a:ext cx="1000132" cy="428628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428564" y="3786190"/>
              <a:ext cx="3357586" cy="142876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4000" b="1" dirty="0" smtClean="0"/>
                <a:t>การตัดโดย</a:t>
              </a:r>
            </a:p>
            <a:p>
              <a:pPr algn="ctr"/>
              <a:r>
                <a:rPr lang="th-TH" sz="4000" b="1" dirty="0" smtClean="0"/>
                <a:t>การใช้สี</a:t>
              </a:r>
              <a:endParaRPr lang="th-TH" sz="4000" b="1" dirty="0"/>
            </a:p>
          </p:txBody>
        </p:sp>
        <p:sp>
          <p:nvSpPr>
            <p:cNvPr id="16" name="Oval 15"/>
            <p:cNvSpPr/>
            <p:nvPr/>
          </p:nvSpPr>
          <p:spPr>
            <a:xfrm>
              <a:off x="3500398" y="5286388"/>
              <a:ext cx="3286148" cy="142876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4000" b="1" dirty="0" smtClean="0"/>
                <a:t>การเปรียบเทียบ</a:t>
              </a:r>
              <a:endParaRPr lang="th-TH" sz="4000" b="1" dirty="0"/>
            </a:p>
          </p:txBody>
        </p:sp>
        <p:sp>
          <p:nvSpPr>
            <p:cNvPr id="18" name="Oval 17"/>
            <p:cNvSpPr/>
            <p:nvPr/>
          </p:nvSpPr>
          <p:spPr>
            <a:xfrm>
              <a:off x="5786414" y="3714752"/>
              <a:ext cx="3357586" cy="142876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4000" b="1" dirty="0" smtClean="0"/>
                <a:t>การจัดกลุ่มสาระ</a:t>
              </a:r>
            </a:p>
            <a:p>
              <a:pPr algn="ctr"/>
              <a:r>
                <a:rPr lang="th-TH" sz="4000" b="1" dirty="0" smtClean="0"/>
                <a:t>การเรียนรู้</a:t>
              </a:r>
              <a:endParaRPr lang="th-TH" sz="4000" b="1" dirty="0"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285720" y="214290"/>
            <a:ext cx="8715436" cy="6143668"/>
            <a:chOff x="214282" y="71414"/>
            <a:chExt cx="8715436" cy="6143668"/>
          </a:xfrm>
        </p:grpSpPr>
        <p:sp>
          <p:nvSpPr>
            <p:cNvPr id="5" name="Rectangle 4"/>
            <p:cNvSpPr/>
            <p:nvPr/>
          </p:nvSpPr>
          <p:spPr>
            <a:xfrm>
              <a:off x="500034" y="71414"/>
              <a:ext cx="4929222" cy="1057276"/>
            </a:xfrm>
            <a:prstGeom prst="rect">
              <a:avLst/>
            </a:prstGeom>
            <a:solidFill>
              <a:srgbClr val="FFFF0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7200" b="1" dirty="0" smtClean="0">
                  <a:solidFill>
                    <a:srgbClr val="002060"/>
                  </a:solidFill>
                  <a:cs typeface="+mj-cs"/>
                </a:rPr>
                <a:t>5.</a:t>
              </a:r>
              <a:r>
                <a:rPr lang="th-TH" sz="7200" b="1" dirty="0" smtClean="0">
                  <a:solidFill>
                    <a:srgbClr val="002060"/>
                  </a:solidFill>
                  <a:cs typeface="+mj-cs"/>
                </a:rPr>
                <a:t>มิติ</a:t>
              </a:r>
              <a:endParaRPr lang="th-TH" sz="7200" b="1" dirty="0">
                <a:solidFill>
                  <a:srgbClr val="002060"/>
                </a:solidFill>
                <a:cs typeface="+mj-cs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642910" y="1285860"/>
              <a:ext cx="8072494" cy="1428760"/>
            </a:xfrm>
            <a:prstGeom prst="ellipse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4800" b="1" dirty="0" smtClean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ลักษณะขององค์ประกอบศิลปะ</a:t>
              </a:r>
            </a:p>
            <a:p>
              <a:pPr algn="ctr"/>
              <a:r>
                <a:rPr lang="th-TH" sz="4800" b="1" dirty="0" smtClean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ของมิติที่นำมาใช้ในการสร้างสื่อ</a:t>
              </a:r>
              <a:endParaRPr lang="th-TH" sz="4800" b="1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rot="5400000">
              <a:off x="2143108" y="2500306"/>
              <a:ext cx="428628" cy="428628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>
              <a:endCxn id="16" idx="7"/>
            </p:cNvCxnSpPr>
            <p:nvPr/>
          </p:nvCxnSpPr>
          <p:spPr>
            <a:xfrm rot="5400000">
              <a:off x="2452169" y="3447231"/>
              <a:ext cx="2280939" cy="815717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rot="16200000" flipH="1">
              <a:off x="4750595" y="3679033"/>
              <a:ext cx="2000264" cy="214314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rot="16200000" flipH="1">
              <a:off x="7500958" y="2571744"/>
              <a:ext cx="357190" cy="214314"/>
            </a:xfrm>
            <a:prstGeom prst="straightConnector1">
              <a:avLst/>
            </a:prstGeom>
            <a:ln w="762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214282" y="2857496"/>
              <a:ext cx="2643206" cy="142876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600" b="1" dirty="0" smtClean="0">
                  <a:solidFill>
                    <a:schemeClr val="tx1"/>
                  </a:solidFill>
                </a:rPr>
                <a:t>เข้ากันได้ทั้งหมด</a:t>
              </a:r>
              <a:endParaRPr lang="th-TH" sz="3600" b="1" dirty="0">
                <a:solidFill>
                  <a:schemeClr val="tx1"/>
                </a:solidFill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928662" y="4786322"/>
              <a:ext cx="2643206" cy="142876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600" b="1" dirty="0" smtClean="0">
                  <a:solidFill>
                    <a:schemeClr val="tx1"/>
                  </a:solidFill>
                </a:rPr>
                <a:t>เหมาะสมต่อเนื่อง</a:t>
              </a:r>
              <a:endParaRPr lang="th-TH" sz="3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5000628" y="4714884"/>
              <a:ext cx="2643206" cy="142876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600" b="1" dirty="0" smtClean="0">
                  <a:solidFill>
                    <a:schemeClr val="tx1"/>
                  </a:solidFill>
                </a:rPr>
                <a:t>เชื่อมโยง</a:t>
              </a:r>
              <a:endParaRPr lang="th-TH" sz="36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6286512" y="2857496"/>
              <a:ext cx="2643206" cy="142876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3600" b="1" dirty="0" smtClean="0">
                  <a:solidFill>
                    <a:schemeClr val="tx1"/>
                  </a:solidFill>
                </a:rPr>
                <a:t>ผสมผสานกันอย่างลงตัว</a:t>
              </a:r>
              <a:endParaRPr lang="th-TH" sz="3600" b="1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Custom 9">
      <a:dk1>
        <a:srgbClr val="FF0000"/>
      </a:dk1>
      <a:lt1>
        <a:sysClr val="window" lastClr="FFFFFF"/>
      </a:lt1>
      <a:dk2>
        <a:srgbClr val="FFCB33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103</TotalTime>
  <Words>146</Words>
  <Application>Microsoft Office PowerPoint</Application>
  <PresentationFormat>On-screen Show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Verve</vt:lpstr>
      <vt:lpstr>Slide 1</vt:lpstr>
      <vt:lpstr>Slide 2</vt:lpstr>
      <vt:lpstr>Slide 3</vt:lpstr>
      <vt:lpstr>Slide 4</vt:lpstr>
      <vt:lpstr>Slide 5</vt:lpstr>
      <vt:lpstr>Slide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10</cp:revision>
  <dcterms:created xsi:type="dcterms:W3CDTF">2013-03-30T06:48:55Z</dcterms:created>
  <dcterms:modified xsi:type="dcterms:W3CDTF">2013-03-31T03:01:45Z</dcterms:modified>
</cp:coreProperties>
</file>