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72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C888F-6CFE-4B32-B1FA-32E1ADD5297D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00059-0F2D-48A0-9C6F-3499A2850AD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5CA3B-C889-4704-B695-DC496AB588B0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EADBA-FC09-4B85-B57E-3E8C94F55AA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C5F84-C89B-4F06-AF34-372C349CD657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A786-5984-42C9-8D8F-224B23E18DB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0D690-A1B6-4168-8644-571AB90D2CDA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FDC3A-BD33-416C-8E4E-D2F187244A6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D3D67-4215-4CF9-B118-4E8C2D3C1B20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8995F-1F1E-4BB6-AEEC-F85794F98AF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E8CF2-19B5-481B-9CBA-7FA1956F8A4A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FE2F4-0087-4361-8D53-E29D7963F58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FE6B8-AFFF-44DE-9A16-5DB1FA2386F1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60617-1259-4EAB-80E3-8D338428C58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61D38-BBCE-484E-844A-ADA60E3774A5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855A7-BB16-49A3-A603-A2645DB2BF0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1950E-17BE-47A2-A4E6-27DF112E9CF6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BF953-FB3D-486A-98B0-0126C8E0AAA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10D93-CB0C-4FF8-9A9A-61C4B79A1321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4361F-A109-40CD-99E7-157C4530AAB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43FEF-ADD0-477E-AFC3-68D12A6B6B4B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7E39B-B024-403F-A1B4-4EF76B140D9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E30DDB-0BD0-410C-9214-F975758F04AA}" type="datetimeFigureOut">
              <a:rPr lang="th-TH"/>
              <a:pPr>
                <a:defRPr/>
              </a:pPr>
              <a:t>04/02/45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463DEB-C23B-4A87-AB7C-6FE9CC23C4A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86375" y="2286000"/>
            <a:ext cx="3500438" cy="24669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th-TH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th-TH" sz="17300" b="1" dirty="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" name="Oval 4"/>
          <p:cNvSpPr/>
          <p:nvPr/>
        </p:nvSpPr>
        <p:spPr>
          <a:xfrm>
            <a:off x="2857500" y="928688"/>
            <a:ext cx="2643188" cy="25003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dirty="0">
                <a:solidFill>
                  <a:schemeClr val="tx1"/>
                </a:solidFill>
                <a:cs typeface="+mj-cs"/>
              </a:rPr>
              <a:t>  </a:t>
            </a:r>
            <a:r>
              <a:rPr lang="th-TH" sz="6600" b="1" dirty="0">
                <a:solidFill>
                  <a:srgbClr val="002060"/>
                </a:solidFill>
                <a:cs typeface="+mj-cs"/>
              </a:rPr>
              <a:t>เ</a:t>
            </a:r>
            <a:r>
              <a:rPr lang="th-TH" sz="5400" b="1" dirty="0">
                <a:solidFill>
                  <a:srgbClr val="002060"/>
                </a:solidFill>
                <a:cs typeface="+mj-cs"/>
              </a:rPr>
              <a:t>ทคนิค</a:t>
            </a:r>
            <a:endParaRPr lang="th-TH" sz="54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4" name="Oval 3"/>
          <p:cNvSpPr/>
          <p:nvPr/>
        </p:nvSpPr>
        <p:spPr>
          <a:xfrm>
            <a:off x="785813" y="214313"/>
            <a:ext cx="2643187" cy="2500312"/>
          </a:xfrm>
          <a:prstGeom prst="ellipse">
            <a:avLst/>
          </a:prstGeom>
          <a:solidFill>
            <a:srgbClr val="00B0F0"/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dirty="0">
                <a:solidFill>
                  <a:srgbClr val="002060"/>
                </a:solidFill>
                <a:cs typeface="+mj-cs"/>
              </a:rPr>
              <a:t>ศิลปะ</a:t>
            </a:r>
            <a:endParaRPr lang="th-TH" sz="66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928688" y="2071688"/>
            <a:ext cx="2643187" cy="2500312"/>
          </a:xfrm>
          <a:prstGeom prst="ellipse">
            <a:avLst/>
          </a:prstGeom>
          <a:solidFill>
            <a:srgbClr val="FF000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dirty="0">
                <a:solidFill>
                  <a:srgbClr val="002060"/>
                </a:solidFill>
                <a:cs typeface="+mj-cs"/>
              </a:rPr>
              <a:t>การออกแบบ</a:t>
            </a:r>
            <a:endParaRPr lang="th-TH" sz="54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72132" y="571480"/>
            <a:ext cx="3000396" cy="36317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สื่อ</a:t>
            </a:r>
            <a:endParaRPr lang="th-TH" sz="23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6215063" y="3286125"/>
            <a:ext cx="2643187" cy="2500313"/>
          </a:xfrm>
          <a:prstGeom prst="ellipse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dirty="0">
                <a:solidFill>
                  <a:srgbClr val="002060"/>
                </a:solidFill>
                <a:cs typeface="+mj-cs"/>
              </a:rPr>
              <a:t>การฝึก</a:t>
            </a:r>
            <a:endParaRPr lang="th-TH" sz="66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3319" name="TextBox 9"/>
          <p:cNvSpPr txBox="1">
            <a:spLocks noChangeArrowheads="1"/>
          </p:cNvSpPr>
          <p:nvPr/>
        </p:nvSpPr>
        <p:spPr bwMode="auto">
          <a:xfrm>
            <a:off x="0" y="4071938"/>
            <a:ext cx="8643938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6000" b="1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โดย</a:t>
            </a:r>
          </a:p>
          <a:p>
            <a:pPr algn="ctr"/>
            <a:r>
              <a:rPr lang="th-TH" sz="6000" b="1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อาจารย์สุเทพ  จันทน</a:t>
            </a:r>
          </a:p>
          <a:p>
            <a:pPr algn="ctr"/>
            <a:r>
              <a:rPr lang="th-TH" sz="4800" b="1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มหาวิทยาลัยเทคโนโลยีพระจอมเกล้าพระนครเหนือ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034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7200" b="1" dirty="0">
                <a:solidFill>
                  <a:srgbClr val="002060"/>
                </a:solidFill>
                <a:cs typeface="+mj-cs"/>
              </a:rPr>
              <a:t>การออกแบบสื่อ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1643050"/>
            <a:ext cx="3143272" cy="914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dirty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รูปแบบของสื่อ</a:t>
            </a:r>
            <a:endParaRPr lang="th-TH" sz="5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5400000">
            <a:off x="2357438" y="2928938"/>
            <a:ext cx="1500187" cy="928687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endCxn id="26" idx="0"/>
          </p:cNvCxnSpPr>
          <p:nvPr/>
        </p:nvCxnSpPr>
        <p:spPr>
          <a:xfrm rot="16200000" flipH="1">
            <a:off x="2447131" y="3769519"/>
            <a:ext cx="2643188" cy="24765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6200000" flipH="1">
            <a:off x="3393282" y="2893219"/>
            <a:ext cx="2928937" cy="2143125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24" idx="1"/>
          </p:cNvCxnSpPr>
          <p:nvPr/>
        </p:nvCxnSpPr>
        <p:spPr>
          <a:xfrm>
            <a:off x="3857625" y="2428875"/>
            <a:ext cx="2206625" cy="1281113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0" idx="3"/>
          </p:cNvCxnSpPr>
          <p:nvPr/>
        </p:nvCxnSpPr>
        <p:spPr>
          <a:xfrm>
            <a:off x="3857625" y="2100263"/>
            <a:ext cx="1785938" cy="32861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0" idx="3"/>
          </p:cNvCxnSpPr>
          <p:nvPr/>
        </p:nvCxnSpPr>
        <p:spPr>
          <a:xfrm flipV="1">
            <a:off x="3857625" y="1285875"/>
            <a:ext cx="1857375" cy="81438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5572125" y="285750"/>
            <a:ext cx="3357563" cy="14287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002060"/>
                </a:solidFill>
                <a:cs typeface="+mj-cs"/>
              </a:rPr>
              <a:t>สื่อช่วยสอน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572125" y="1928813"/>
            <a:ext cx="3357563" cy="14287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002060"/>
                </a:solidFill>
                <a:cs typeface="+mj-cs"/>
              </a:rPr>
              <a:t>สื่อฝึกปฏิบัติ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572125" y="3500438"/>
            <a:ext cx="3357563" cy="14287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002060"/>
                </a:solidFill>
                <a:cs typeface="+mj-cs"/>
              </a:rPr>
              <a:t>สื่อ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002060"/>
                </a:solidFill>
                <a:cs typeface="+mj-cs"/>
              </a:rPr>
              <a:t>คอมพิวเตอร์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5643563" y="5072063"/>
            <a:ext cx="3357562" cy="14287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002060"/>
                </a:solidFill>
                <a:cs typeface="+mj-cs"/>
              </a:rPr>
              <a:t>สื่อจำลอง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214563" y="5214938"/>
            <a:ext cx="3357562" cy="14287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002060"/>
                </a:solidFill>
                <a:cs typeface="+mj-cs"/>
              </a:rPr>
              <a:t>สื่อ</a:t>
            </a:r>
            <a:r>
              <a:rPr lang="th-TH" sz="4800" b="1" dirty="0" err="1">
                <a:solidFill>
                  <a:srgbClr val="002060"/>
                </a:solidFill>
                <a:cs typeface="+mj-cs"/>
              </a:rPr>
              <a:t>วิดีทัศน์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0" y="4071938"/>
            <a:ext cx="3357563" cy="14287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002060"/>
                </a:solidFill>
                <a:cs typeface="+mj-cs"/>
              </a:rPr>
              <a:t>สื่อสิ่งพิมพ์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US" smtClean="0">
              <a:cs typeface="Angsana New" pitchFamily="18" charset="-34"/>
            </a:endParaRPr>
          </a:p>
        </p:txBody>
      </p:sp>
      <p:sp>
        <p:nvSpPr>
          <p:cNvPr id="3072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US" smtClean="0">
              <a:cs typeface="Angsana New" pitchFamily="18" charset="-34"/>
            </a:endParaRPr>
          </a:p>
        </p:txBody>
      </p:sp>
      <p:sp>
        <p:nvSpPr>
          <p:cNvPr id="3174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285720" y="214290"/>
            <a:ext cx="5143536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002060"/>
                </a:solidFill>
                <a:cs typeface="+mj-cs"/>
              </a:rPr>
              <a:t>การออกแบบสื่อ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2844" y="1500174"/>
            <a:ext cx="4714908" cy="914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ความรู้ความเข้าใจในการทำสื่อ</a:t>
            </a:r>
            <a:endParaRPr lang="th-TH" sz="4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rot="5400000">
            <a:off x="2677319" y="2894806"/>
            <a:ext cx="1781175" cy="849313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16200000" flipH="1">
            <a:off x="2803525" y="3768725"/>
            <a:ext cx="2857500" cy="17780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16200000" flipH="1">
            <a:off x="3536156" y="3178969"/>
            <a:ext cx="3071813" cy="1571625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30" idx="1"/>
          </p:cNvCxnSpPr>
          <p:nvPr/>
        </p:nvCxnSpPr>
        <p:spPr>
          <a:xfrm>
            <a:off x="4714875" y="2428875"/>
            <a:ext cx="1349375" cy="1281113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4857750" y="2286000"/>
            <a:ext cx="785813" cy="142875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929188" y="1143000"/>
            <a:ext cx="642937" cy="500063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5572125" y="285750"/>
            <a:ext cx="3357563" cy="1428750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2060"/>
                </a:solidFill>
                <a:cs typeface="+mj-cs"/>
              </a:rPr>
              <a:t>สิ่งเร้าน่าสนใจ</a:t>
            </a:r>
            <a:endParaRPr lang="th-TH" sz="44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5572125" y="1928813"/>
            <a:ext cx="3357563" cy="1428750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2060"/>
                </a:solidFill>
                <a:cs typeface="+mj-cs"/>
              </a:rPr>
              <a:t>เสริมทักษะ</a:t>
            </a:r>
            <a:endParaRPr lang="th-TH" sz="44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572125" y="3500438"/>
            <a:ext cx="3357563" cy="1428750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2060"/>
                </a:solidFill>
                <a:cs typeface="+mj-cs"/>
              </a:rPr>
              <a:t>รวดเร็ว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2060"/>
                </a:solidFill>
                <a:cs typeface="+mj-cs"/>
              </a:rPr>
              <a:t>เข้าใจง่าย</a:t>
            </a:r>
            <a:endParaRPr lang="th-TH" sz="44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643563" y="5072063"/>
            <a:ext cx="3357562" cy="1428750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2060"/>
                </a:solidFill>
                <a:cs typeface="+mj-cs"/>
              </a:rPr>
              <a:t>การสื่อความหมาย</a:t>
            </a:r>
            <a:endParaRPr lang="th-TH" sz="44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2214563" y="5214938"/>
            <a:ext cx="3357562" cy="1428750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2060"/>
                </a:solidFill>
                <a:cs typeface="+mj-cs"/>
              </a:rPr>
              <a:t>ตรงตามวัตถุประสงค์</a:t>
            </a:r>
            <a:endParaRPr lang="th-TH" sz="44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142875" y="4000500"/>
            <a:ext cx="3357563" cy="1428750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2060"/>
                </a:solidFill>
                <a:cs typeface="+mj-cs"/>
              </a:rPr>
              <a:t>เนื้อหาถูกต้อง</a:t>
            </a:r>
            <a:endParaRPr lang="th-TH" sz="44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142875" y="2571750"/>
            <a:ext cx="3357563" cy="1428750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2060"/>
                </a:solidFill>
                <a:cs typeface="+mj-cs"/>
              </a:rPr>
              <a:t>เนื้อหาถูกต้อง</a:t>
            </a:r>
            <a:endParaRPr lang="th-TH" sz="4400" b="1" dirty="0">
              <a:solidFill>
                <a:srgbClr val="002060"/>
              </a:solidFill>
              <a:cs typeface="+mj-cs"/>
            </a:endParaRPr>
          </a:p>
        </p:txBody>
      </p:sp>
      <p:cxnSp>
        <p:nvCxnSpPr>
          <p:cNvPr id="54" name="Straight Arrow Connector 53"/>
          <p:cNvCxnSpPr/>
          <p:nvPr/>
        </p:nvCxnSpPr>
        <p:spPr>
          <a:xfrm rot="5400000">
            <a:off x="2857500" y="2500313"/>
            <a:ext cx="428625" cy="28575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720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7200" b="1" dirty="0">
                <a:solidFill>
                  <a:srgbClr val="002060"/>
                </a:solidFill>
                <a:cs typeface="+mj-cs"/>
              </a:rPr>
              <a:t>การออกแบบสื่อ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4282" y="1643050"/>
            <a:ext cx="3643338" cy="914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การออกแบบและผลิตสื่อ</a:t>
            </a:r>
            <a:endParaRPr lang="th-TH" sz="40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5400000">
            <a:off x="2321719" y="2893219"/>
            <a:ext cx="1571625" cy="928687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6200000" flipH="1">
            <a:off x="3321843" y="2964657"/>
            <a:ext cx="2786063" cy="200025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857625" y="2286000"/>
            <a:ext cx="1428750" cy="714375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0" idx="3"/>
          </p:cNvCxnSpPr>
          <p:nvPr/>
        </p:nvCxnSpPr>
        <p:spPr>
          <a:xfrm flipV="1">
            <a:off x="3857625" y="1785938"/>
            <a:ext cx="1285875" cy="314325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5143500" y="928688"/>
            <a:ext cx="3857625" cy="142875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rgbClr val="002060"/>
                </a:solidFill>
                <a:cs typeface="+mj-cs"/>
              </a:rPr>
              <a:t>ความคิดสร้างสรรค์</a:t>
            </a:r>
            <a:endParaRPr lang="th-TH" sz="40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643438" y="2857500"/>
            <a:ext cx="4357687" cy="142875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rgbClr val="002060"/>
                </a:solidFill>
                <a:cs typeface="+mj-cs"/>
              </a:rPr>
              <a:t>ใช้หลักการออกแบบทางศิลปะ</a:t>
            </a:r>
          </a:p>
        </p:txBody>
      </p:sp>
      <p:sp>
        <p:nvSpPr>
          <p:cNvPr id="16" name="Oval 15"/>
          <p:cNvSpPr/>
          <p:nvPr/>
        </p:nvSpPr>
        <p:spPr>
          <a:xfrm>
            <a:off x="4714875" y="5286375"/>
            <a:ext cx="3857625" cy="142875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rgbClr val="002060"/>
                </a:solidFill>
                <a:cs typeface="+mj-cs"/>
              </a:rPr>
              <a:t>มีทักษะเฉพาะทาง</a:t>
            </a:r>
          </a:p>
        </p:txBody>
      </p:sp>
      <p:sp>
        <p:nvSpPr>
          <p:cNvPr id="18" name="Oval 17"/>
          <p:cNvSpPr/>
          <p:nvPr/>
        </p:nvSpPr>
        <p:spPr>
          <a:xfrm>
            <a:off x="285750" y="4143375"/>
            <a:ext cx="3857625" cy="142875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rgbClr val="002060"/>
                </a:solidFill>
                <a:cs typeface="+mj-cs"/>
              </a:rPr>
              <a:t>ผู้ที่ทำสื่อได้ดีที่สุด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rgbClr val="002060"/>
                </a:solidFill>
                <a:cs typeface="+mj-cs"/>
              </a:rPr>
              <a:t>คือผู้สอน</a:t>
            </a:r>
            <a:endParaRPr lang="th-TH" sz="4000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00034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7200" b="1" dirty="0">
                <a:solidFill>
                  <a:srgbClr val="002060"/>
                </a:solidFill>
                <a:cs typeface="+mj-cs"/>
              </a:rPr>
              <a:t>การออกแบบสื่อ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4282" y="1643050"/>
            <a:ext cx="3643338" cy="914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วัสดุที่ใช้ในการทำสื่อ</a:t>
            </a:r>
            <a:endParaRPr lang="th-TH" sz="48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5400000">
            <a:off x="1785938" y="3786188"/>
            <a:ext cx="2928937" cy="642937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endCxn id="17" idx="0"/>
          </p:cNvCxnSpPr>
          <p:nvPr/>
        </p:nvCxnSpPr>
        <p:spPr>
          <a:xfrm rot="16200000" flipH="1">
            <a:off x="2786063" y="3571875"/>
            <a:ext cx="2786062" cy="92868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6200000" flipH="1">
            <a:off x="3643313" y="2643187"/>
            <a:ext cx="2571750" cy="2143125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endCxn id="15" idx="1"/>
          </p:cNvCxnSpPr>
          <p:nvPr/>
        </p:nvCxnSpPr>
        <p:spPr>
          <a:xfrm>
            <a:off x="3857625" y="2286000"/>
            <a:ext cx="2368550" cy="1127125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0" idx="3"/>
          </p:cNvCxnSpPr>
          <p:nvPr/>
        </p:nvCxnSpPr>
        <p:spPr>
          <a:xfrm>
            <a:off x="3857625" y="2100263"/>
            <a:ext cx="1785938" cy="32861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0" idx="3"/>
          </p:cNvCxnSpPr>
          <p:nvPr/>
        </p:nvCxnSpPr>
        <p:spPr>
          <a:xfrm flipV="1">
            <a:off x="3857625" y="1285875"/>
            <a:ext cx="1857375" cy="81438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5572125" y="214313"/>
            <a:ext cx="3357563" cy="1428750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002060"/>
                </a:solidFill>
                <a:cs typeface="+mj-cs"/>
              </a:rPr>
              <a:t>ระยะเวลาการสร้าง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002060"/>
                </a:solidFill>
                <a:cs typeface="+mj-cs"/>
              </a:rPr>
              <a:t>และผลิต</a:t>
            </a:r>
            <a:endParaRPr lang="th-TH" sz="3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857875" y="1714500"/>
            <a:ext cx="2500313" cy="1357313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002060"/>
                </a:solidFill>
                <a:cs typeface="+mj-cs"/>
              </a:rPr>
              <a:t>ราคาที่เหมาะสม</a:t>
            </a:r>
            <a:endParaRPr lang="th-TH" sz="3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86438" y="3214688"/>
            <a:ext cx="3000375" cy="1357312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002060"/>
                </a:solidFill>
                <a:cs typeface="+mj-cs"/>
              </a:rPr>
              <a:t>ประยุกต์ผสมผสาน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002060"/>
                </a:solidFill>
                <a:cs typeface="+mj-cs"/>
              </a:rPr>
              <a:t>วัสดุได้</a:t>
            </a:r>
            <a:endParaRPr lang="th-TH" sz="3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857875" y="4643438"/>
            <a:ext cx="3000375" cy="1357312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002060"/>
                </a:solidFill>
                <a:cs typeface="+mj-cs"/>
              </a:rPr>
              <a:t>ทำได้อย่างซับซ้อน</a:t>
            </a:r>
            <a:endParaRPr lang="th-TH" sz="3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429000" y="5429250"/>
            <a:ext cx="2428875" cy="1071563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002060"/>
                </a:solidFill>
                <a:cs typeface="+mj-cs"/>
              </a:rPr>
              <a:t>ทำได้ด้วยตนเอง</a:t>
            </a:r>
            <a:endParaRPr lang="th-TH" sz="3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000125" y="5429250"/>
            <a:ext cx="2357438" cy="1285875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002060"/>
                </a:solidFill>
                <a:cs typeface="+mj-cs"/>
              </a:rPr>
              <a:t>ทำง่าย</a:t>
            </a:r>
            <a:endParaRPr lang="th-TH" sz="3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142875" y="3857625"/>
            <a:ext cx="2357438" cy="1500188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002060"/>
                </a:solidFill>
                <a:cs typeface="+mj-cs"/>
              </a:rPr>
              <a:t>เหมาะสมกับเนื้อหา, หัวข้อ</a:t>
            </a:r>
            <a:endParaRPr lang="th-TH" sz="3200" b="1" dirty="0">
              <a:solidFill>
                <a:srgbClr val="002060"/>
              </a:solidFill>
              <a:cs typeface="+mj-cs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rot="5400000">
            <a:off x="1785938" y="3071812"/>
            <a:ext cx="1785938" cy="785813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Group 3"/>
          <p:cNvGrpSpPr>
            <a:grpSpLocks/>
          </p:cNvGrpSpPr>
          <p:nvPr/>
        </p:nvGrpSpPr>
        <p:grpSpPr bwMode="auto">
          <a:xfrm>
            <a:off x="142875" y="214313"/>
            <a:ext cx="8858250" cy="6500812"/>
            <a:chOff x="142844" y="214290"/>
            <a:chExt cx="8858312" cy="6500858"/>
          </a:xfrm>
        </p:grpSpPr>
        <p:sp>
          <p:nvSpPr>
            <p:cNvPr id="5" name="Rectangle 4"/>
            <p:cNvSpPr/>
            <p:nvPr/>
          </p:nvSpPr>
          <p:spPr>
            <a:xfrm>
              <a:off x="500034" y="214290"/>
              <a:ext cx="4929222" cy="1057276"/>
            </a:xfrm>
            <a:prstGeom prst="rect">
              <a:avLst/>
            </a:prstGeom>
            <a:solidFill>
              <a:srgbClr val="00B0F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7200" b="1" dirty="0">
                  <a:solidFill>
                    <a:srgbClr val="002060"/>
                  </a:solidFill>
                  <a:cs typeface="+mj-cs"/>
                </a:rPr>
                <a:t>การออกแบบสื่อ</a:t>
              </a:r>
              <a:endParaRPr lang="th-TH" sz="72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214282" y="1500174"/>
              <a:ext cx="3786214" cy="1857388"/>
            </a:xfrm>
            <a:prstGeom prst="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4800" b="1" dirty="0">
                  <a:solidFill>
                    <a:srgbClr val="002060"/>
                  </a:solidFill>
                  <a:latin typeface="Angsana New" pitchFamily="18" charset="-34"/>
                  <a:cs typeface="Angsana New" pitchFamily="18" charset="-34"/>
                </a:rPr>
                <a:t>ผลสัมฤทธิ์ที่ได้จากสื่อ</a:t>
              </a:r>
              <a:endParaRPr lang="th-TH" sz="4800" b="1" dirty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rot="5400000">
              <a:off x="2464580" y="3536157"/>
              <a:ext cx="785818" cy="428628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>
              <a:endCxn id="17" idx="0"/>
            </p:cNvCxnSpPr>
            <p:nvPr/>
          </p:nvCxnSpPr>
          <p:spPr>
            <a:xfrm rot="16200000" flipH="1">
              <a:off x="2874950" y="4268794"/>
              <a:ext cx="1857388" cy="177801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rot="16200000" flipH="1">
              <a:off x="3857621" y="3357561"/>
              <a:ext cx="2214578" cy="1928827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>
              <a:endCxn id="15" idx="1"/>
            </p:cNvCxnSpPr>
            <p:nvPr/>
          </p:nvCxnSpPr>
          <p:spPr>
            <a:xfrm>
              <a:off x="4000496" y="2857496"/>
              <a:ext cx="2063764" cy="852494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V="1">
              <a:off x="4000496" y="2430456"/>
              <a:ext cx="1643075" cy="141288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5572132" y="1928802"/>
              <a:ext cx="3357587" cy="1428760"/>
            </a:xfrm>
            <a:prstGeom prst="ellipse">
              <a:avLst/>
            </a:prstGeom>
            <a:solidFill>
              <a:srgbClr val="FF0066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4800" b="1" dirty="0">
                  <a:solidFill>
                    <a:srgbClr val="002060"/>
                  </a:solidFill>
                  <a:cs typeface="+mj-cs"/>
                </a:rPr>
                <a:t>สังเคราะห์</a:t>
              </a:r>
              <a:endParaRPr lang="th-TH" sz="48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5572132" y="3500438"/>
              <a:ext cx="3357587" cy="1428760"/>
            </a:xfrm>
            <a:prstGeom prst="ellipse">
              <a:avLst/>
            </a:prstGeom>
            <a:solidFill>
              <a:srgbClr val="FF0066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4800" b="1" dirty="0">
                  <a:solidFill>
                    <a:srgbClr val="002060"/>
                  </a:solidFill>
                  <a:cs typeface="+mj-cs"/>
                </a:rPr>
                <a:t>วิเคราะห์</a:t>
              </a:r>
              <a:endParaRPr lang="th-TH" sz="48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643571" y="5072074"/>
              <a:ext cx="3357585" cy="1428760"/>
            </a:xfrm>
            <a:prstGeom prst="ellipse">
              <a:avLst/>
            </a:prstGeom>
            <a:solidFill>
              <a:srgbClr val="FF0066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4800" b="1" dirty="0">
                  <a:solidFill>
                    <a:srgbClr val="002060"/>
                  </a:solidFill>
                  <a:cs typeface="+mj-cs"/>
                </a:rPr>
                <a:t>การนำไปใช้</a:t>
              </a:r>
              <a:endParaRPr lang="th-TH" sz="48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214547" y="5286388"/>
              <a:ext cx="3357585" cy="1428760"/>
            </a:xfrm>
            <a:prstGeom prst="ellipse">
              <a:avLst/>
            </a:prstGeom>
            <a:solidFill>
              <a:srgbClr val="FF0066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4800" b="1" dirty="0">
                  <a:solidFill>
                    <a:srgbClr val="002060"/>
                  </a:solidFill>
                  <a:cs typeface="+mj-cs"/>
                </a:rPr>
                <a:t>ความเข้าใจ</a:t>
              </a:r>
              <a:endParaRPr lang="th-TH" sz="48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42844" y="4071942"/>
              <a:ext cx="3357587" cy="1428760"/>
            </a:xfrm>
            <a:prstGeom prst="ellipse">
              <a:avLst/>
            </a:prstGeom>
            <a:solidFill>
              <a:srgbClr val="FF0066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4800" b="1" dirty="0">
                  <a:solidFill>
                    <a:srgbClr val="002060"/>
                  </a:solidFill>
                  <a:cs typeface="+mj-cs"/>
                </a:rPr>
                <a:t>ได้รับความรู้</a:t>
              </a:r>
              <a:endParaRPr lang="th-TH" sz="4800" b="1" dirty="0">
                <a:solidFill>
                  <a:srgbClr val="002060"/>
                </a:solidFill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148</Words>
  <Application>Microsoft Office PowerPoint</Application>
  <PresentationFormat>On-screen Show (4:3)</PresentationFormat>
  <Paragraphs>51</Paragraphs>
  <Slides>8</Slides>
  <Notes>0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4</vt:i4>
      </vt:variant>
      <vt:variant>
        <vt:lpstr>แม่แบบการออกแบบ</vt:lpstr>
      </vt:variant>
      <vt:variant>
        <vt:i4>12</vt:i4>
      </vt:variant>
      <vt:variant>
        <vt:lpstr>ชื่อเรื่องภาพนิ่ง</vt:lpstr>
      </vt:variant>
      <vt:variant>
        <vt:i4>8</vt:i4>
      </vt:variant>
    </vt:vector>
  </HeadingPairs>
  <TitlesOfParts>
    <vt:vector size="24" baseType="lpstr">
      <vt:lpstr>Calibri</vt:lpstr>
      <vt:lpstr>Cordia New</vt:lpstr>
      <vt:lpstr>Arial</vt:lpstr>
      <vt:lpstr>Angsana New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ball007</cp:lastModifiedBy>
  <cp:revision>13</cp:revision>
  <dcterms:created xsi:type="dcterms:W3CDTF">2013-03-30T05:50:09Z</dcterms:created>
  <dcterms:modified xsi:type="dcterms:W3CDTF">2002-02-04T14:17:14Z</dcterms:modified>
</cp:coreProperties>
</file>