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9926638" cy="666908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718" autoAdjust="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3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34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B34F7-2233-478A-B02C-5DD63AAC6489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6334476"/>
            <a:ext cx="4301543" cy="3334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5622798" y="6334476"/>
            <a:ext cx="4301543" cy="3334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50036-5C56-4CE2-ADE7-91EB4D4F9E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479338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E31DC89-AF22-44E1-B77B-92DD52086EBD}" type="datetimeFigureOut">
              <a:rPr lang="th-TH" smtClean="0"/>
              <a:pPr/>
              <a:t>03/04/58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3D80491-9699-49BD-A692-21368487DF2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tiff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tiff"/><Relationship Id="rId9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tiff"/><Relationship Id="rId7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iff"/><Relationship Id="rId4" Type="http://schemas.openxmlformats.org/officeDocument/2006/relationships/image" Target="../media/image3.tiff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602402" y="785796"/>
            <a:ext cx="7001037" cy="987022"/>
          </a:xfrm>
          <a:ln>
            <a:noFill/>
          </a:ln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ชุดฝึก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</a:t>
            </a:r>
            <a:r>
              <a:rPr lang="th-TH" sz="480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แม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ติกส์</a:t>
            </a: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นิวแมติกส์</a:t>
            </a: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ไฟฟ้า</a:t>
            </a:r>
            <a:endParaRPr lang="th-TH" sz="48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รูปภาพ 3" descr="ITED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5"/>
            <a:ext cx="959492" cy="987022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86762"/>
            <a:ext cx="3756332" cy="281724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33" y="1916832"/>
            <a:ext cx="2688299" cy="2016224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639870"/>
            <a:ext cx="2770249" cy="2077686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977" l="6776" r="993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3560506"/>
            <a:ext cx="4859651" cy="3180862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852" y="4365104"/>
            <a:ext cx="1892300" cy="1841500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67" y="3551306"/>
            <a:ext cx="3704972" cy="24699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47664" y="785794"/>
            <a:ext cx="7001037" cy="987023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ชุดฝึก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</a:t>
            </a:r>
            <a:r>
              <a:rPr lang="th-TH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แม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ติกส์</a:t>
            </a: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ชุดที่ 1</a:t>
            </a:r>
            <a:endParaRPr lang="th-TH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รูปภาพ 3" descr="ITED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5"/>
            <a:ext cx="959492" cy="987022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898830"/>
            <a:ext cx="6264696" cy="469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057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47664" y="785794"/>
            <a:ext cx="7001037" cy="987023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ชุดฝึก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</a:t>
            </a:r>
            <a:r>
              <a:rPr lang="th-TH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แม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ติกส์</a:t>
            </a: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ชุดที่ 2</a:t>
            </a:r>
            <a:endParaRPr lang="th-TH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รูปภาพ 3" descr="ITED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5"/>
            <a:ext cx="959492" cy="987022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897" y="1844824"/>
            <a:ext cx="6404495" cy="480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33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47664" y="785794"/>
            <a:ext cx="7001037" cy="987023"/>
          </a:xfr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ชุดฝึก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</a:t>
            </a:r>
            <a:r>
              <a:rPr lang="th-TH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แม</a:t>
            </a:r>
            <a:r>
              <a:rPr lang="th-TH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ติกส์</a:t>
            </a:r>
            <a:r>
              <a:rPr lang="th-TH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ชุดที่ 3</a:t>
            </a:r>
            <a:endParaRPr lang="th-TH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รูปภาพ 3" descr="ITED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5"/>
            <a:ext cx="959492" cy="987022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9" y="1865989"/>
            <a:ext cx="6500506" cy="487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84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602402" y="785796"/>
            <a:ext cx="7001037" cy="987022"/>
          </a:xfrm>
          <a:ln>
            <a:noFill/>
          </a:ln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ชุดฝึก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</a:t>
            </a:r>
            <a:r>
              <a:rPr lang="th-TH" sz="4800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แม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ติกส์</a:t>
            </a: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th-TH" sz="480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นิวแมติกส์</a:t>
            </a:r>
            <a:r>
              <a:rPr lang="th-TH" sz="48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ไฟฟ้า</a:t>
            </a:r>
            <a:endParaRPr lang="th-TH" sz="48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รูปภาพ 3" descr="ITED-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785795"/>
            <a:ext cx="959492" cy="987022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86762"/>
            <a:ext cx="3756332" cy="281724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33" y="1916832"/>
            <a:ext cx="2688299" cy="2016224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639870"/>
            <a:ext cx="2770249" cy="2077686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977" l="6776" r="993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3560506"/>
            <a:ext cx="4859651" cy="3180862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852" y="4365104"/>
            <a:ext cx="1892300" cy="1841500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67" y="3551306"/>
            <a:ext cx="3704972" cy="246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86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สลิปสตรีม">
  <a:themeElements>
    <a:clrScheme name="สลิปสตรี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สลิปสตรีม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สลิปสตรี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257</TotalTime>
  <Words>39</Words>
  <Application>Microsoft Office PowerPoint</Application>
  <PresentationFormat>นำเสนอทางหน้าจอ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สลิปสตรีม</vt:lpstr>
      <vt:lpstr>ชุดฝึกนิวแมติกส์และนิวแมติกส์ไฟฟ้า</vt:lpstr>
      <vt:lpstr>ชุดฝึกนิวแมติกส์ชุดที่ 1</vt:lpstr>
      <vt:lpstr>ชุดฝึกนิวแมติกส์ชุดที่ 2</vt:lpstr>
      <vt:lpstr>ชุดฝึกนิวแมติกส์ชุดที่ 3</vt:lpstr>
      <vt:lpstr>ชุดฝึกนิวแมติกส์และนิวแมติกส์ไฟฟ้า</vt:lpstr>
    </vt:vector>
  </TitlesOfParts>
  <Company>TrueFasterOS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ชุดสื่อ</dc:title>
  <dc:creator>TrueFasterUser</dc:creator>
  <cp:lastModifiedBy>Printmedia2</cp:lastModifiedBy>
  <cp:revision>38</cp:revision>
  <dcterms:created xsi:type="dcterms:W3CDTF">2010-12-08T02:12:46Z</dcterms:created>
  <dcterms:modified xsi:type="dcterms:W3CDTF">2015-04-03T04:34:22Z</dcterms:modified>
</cp:coreProperties>
</file>