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3"/>
  </p:notesMasterIdLst>
  <p:sldIdLst>
    <p:sldId id="260" r:id="rId2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7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F5DF"/>
    <a:srgbClr val="FAFEFB"/>
    <a:srgbClr val="E6F4F4"/>
    <a:srgbClr val="E5F3F3"/>
    <a:srgbClr val="D1E8E9"/>
    <a:srgbClr val="BBDDDF"/>
    <a:srgbClr val="EDFFFB"/>
    <a:srgbClr val="D6FBEE"/>
    <a:srgbClr val="F4FDE0"/>
    <a:srgbClr val="DBF7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80646D-12FD-CD4B-84FC-ECF062209F8C}" v="5" dt="2022-09-12T08:15:34.5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72" autoAdjust="0"/>
    <p:restoredTop sz="94682"/>
  </p:normalViewPr>
  <p:slideViewPr>
    <p:cSldViewPr snapToGrid="0">
      <p:cViewPr varScale="1">
        <p:scale>
          <a:sx n="54" d="100"/>
          <a:sy n="54" d="100"/>
        </p:scale>
        <p:origin x="2770" y="58"/>
      </p:cViewPr>
      <p:guideLst>
        <p:guide orient="horz" pos="3367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21" Type="http://schemas.microsoft.com/office/2015/10/relationships/revisionInfo" Target="revisionInfo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ng story" userId="83470bb175e8304f" providerId="LiveId" clId="{2080646D-12FD-CD4B-84FC-ECF062209F8C}"/>
    <pc:docChg chg="custSel modSld sldOrd">
      <pc:chgData name="song story" userId="83470bb175e8304f" providerId="LiveId" clId="{2080646D-12FD-CD4B-84FC-ECF062209F8C}" dt="2022-09-12T08:28:00.068" v="659" actId="20577"/>
      <pc:docMkLst>
        <pc:docMk/>
      </pc:docMkLst>
      <pc:sldChg chg="addSp delSp modSp mod ord">
        <pc:chgData name="song story" userId="83470bb175e8304f" providerId="LiveId" clId="{2080646D-12FD-CD4B-84FC-ECF062209F8C}" dt="2022-09-12T08:26:11.099" v="536" actId="478"/>
        <pc:sldMkLst>
          <pc:docMk/>
          <pc:sldMk cId="3658497773" sldId="256"/>
        </pc:sldMkLst>
        <pc:spChg chg="del">
          <ac:chgData name="song story" userId="83470bb175e8304f" providerId="LiveId" clId="{2080646D-12FD-CD4B-84FC-ECF062209F8C}" dt="2022-09-12T08:13:52.016" v="497" actId="478"/>
          <ac:spMkLst>
            <pc:docMk/>
            <pc:sldMk cId="3658497773" sldId="256"/>
            <ac:spMk id="2" creationId="{83CF39D1-DC83-F802-12DB-E518975B608A}"/>
          </ac:spMkLst>
        </pc:spChg>
        <pc:spChg chg="del">
          <ac:chgData name="song story" userId="83470bb175e8304f" providerId="LiveId" clId="{2080646D-12FD-CD4B-84FC-ECF062209F8C}" dt="2022-09-12T08:13:55.706" v="498" actId="478"/>
          <ac:spMkLst>
            <pc:docMk/>
            <pc:sldMk cId="3658497773" sldId="256"/>
            <ac:spMk id="3" creationId="{B1B9DAFC-E3F6-521C-96B1-EB4395E44CF1}"/>
          </ac:spMkLst>
        </pc:spChg>
        <pc:spChg chg="del">
          <ac:chgData name="song story" userId="83470bb175e8304f" providerId="LiveId" clId="{2080646D-12FD-CD4B-84FC-ECF062209F8C}" dt="2022-09-12T08:26:09.141" v="535" actId="478"/>
          <ac:spMkLst>
            <pc:docMk/>
            <pc:sldMk cId="3658497773" sldId="256"/>
            <ac:spMk id="4" creationId="{1F396F6B-1325-1FDE-4422-91C57821C828}"/>
          </ac:spMkLst>
        </pc:spChg>
        <pc:spChg chg="del">
          <ac:chgData name="song story" userId="83470bb175e8304f" providerId="LiveId" clId="{2080646D-12FD-CD4B-84FC-ECF062209F8C}" dt="2022-09-12T08:26:11.099" v="536" actId="478"/>
          <ac:spMkLst>
            <pc:docMk/>
            <pc:sldMk cId="3658497773" sldId="256"/>
            <ac:spMk id="5" creationId="{79246DBA-6311-1E86-439C-6B1A0F6F0D09}"/>
          </ac:spMkLst>
        </pc:spChg>
        <pc:picChg chg="add mod">
          <ac:chgData name="song story" userId="83470bb175e8304f" providerId="LiveId" clId="{2080646D-12FD-CD4B-84FC-ECF062209F8C}" dt="2022-09-12T08:13:57.685" v="499"/>
          <ac:picMkLst>
            <pc:docMk/>
            <pc:sldMk cId="3658497773" sldId="256"/>
            <ac:picMk id="6" creationId="{C1458F73-4BB8-CD3D-6471-45DD7802103F}"/>
          </ac:picMkLst>
        </pc:picChg>
      </pc:sldChg>
      <pc:sldChg chg="delSp modSp mod ord">
        <pc:chgData name="song story" userId="83470bb175e8304f" providerId="LiveId" clId="{2080646D-12FD-CD4B-84FC-ECF062209F8C}" dt="2022-09-12T08:26:20.098" v="538" actId="478"/>
        <pc:sldMkLst>
          <pc:docMk/>
          <pc:sldMk cId="3241555774" sldId="257"/>
        </pc:sldMkLst>
        <pc:spChg chg="mod">
          <ac:chgData name="song story" userId="83470bb175e8304f" providerId="LiveId" clId="{2080646D-12FD-CD4B-84FC-ECF062209F8C}" dt="2022-09-12T08:14:09.927" v="500" actId="20577"/>
          <ac:spMkLst>
            <pc:docMk/>
            <pc:sldMk cId="3241555774" sldId="257"/>
            <ac:spMk id="6" creationId="{6E5FBB10-4F98-CCBD-52BD-377201CB16DE}"/>
          </ac:spMkLst>
        </pc:spChg>
        <pc:spChg chg="mod">
          <ac:chgData name="song story" userId="83470bb175e8304f" providerId="LiveId" clId="{2080646D-12FD-CD4B-84FC-ECF062209F8C}" dt="2022-09-12T08:14:26.869" v="514" actId="20577"/>
          <ac:spMkLst>
            <pc:docMk/>
            <pc:sldMk cId="3241555774" sldId="257"/>
            <ac:spMk id="8" creationId="{6ABD6754-25C5-7AEE-551D-D50CFB358403}"/>
          </ac:spMkLst>
        </pc:spChg>
        <pc:spChg chg="mod">
          <ac:chgData name="song story" userId="83470bb175e8304f" providerId="LiveId" clId="{2080646D-12FD-CD4B-84FC-ECF062209F8C}" dt="2022-09-12T08:14:18.173" v="509" actId="20577"/>
          <ac:spMkLst>
            <pc:docMk/>
            <pc:sldMk cId="3241555774" sldId="257"/>
            <ac:spMk id="11" creationId="{64A462DA-B627-70EE-000B-FFCEB2FDF99F}"/>
          </ac:spMkLst>
        </pc:spChg>
        <pc:spChg chg="mod">
          <ac:chgData name="song story" userId="83470bb175e8304f" providerId="LiveId" clId="{2080646D-12FD-CD4B-84FC-ECF062209F8C}" dt="2022-09-12T08:14:37.208" v="515" actId="20577"/>
          <ac:spMkLst>
            <pc:docMk/>
            <pc:sldMk cId="3241555774" sldId="257"/>
            <ac:spMk id="15" creationId="{B2EE8DDB-F728-C058-4AE3-5593B302DAFE}"/>
          </ac:spMkLst>
        </pc:spChg>
        <pc:spChg chg="mod">
          <ac:chgData name="song story" userId="83470bb175e8304f" providerId="LiveId" clId="{2080646D-12FD-CD4B-84FC-ECF062209F8C}" dt="2022-09-12T08:14:40.955" v="516" actId="20577"/>
          <ac:spMkLst>
            <pc:docMk/>
            <pc:sldMk cId="3241555774" sldId="257"/>
            <ac:spMk id="18" creationId="{5962EE70-2B31-7B4F-B262-7616B4BC07E0}"/>
          </ac:spMkLst>
        </pc:spChg>
        <pc:spChg chg="mod">
          <ac:chgData name="song story" userId="83470bb175e8304f" providerId="LiveId" clId="{2080646D-12FD-CD4B-84FC-ECF062209F8C}" dt="2022-09-12T08:14:45.377" v="517" actId="20577"/>
          <ac:spMkLst>
            <pc:docMk/>
            <pc:sldMk cId="3241555774" sldId="257"/>
            <ac:spMk id="20" creationId="{4EB0DE9B-FC54-3EC6-CD29-B45881FEC3C6}"/>
          </ac:spMkLst>
        </pc:spChg>
        <pc:spChg chg="mod">
          <ac:chgData name="song story" userId="83470bb175e8304f" providerId="LiveId" clId="{2080646D-12FD-CD4B-84FC-ECF062209F8C}" dt="2022-09-12T08:14:47.783" v="518" actId="20577"/>
          <ac:spMkLst>
            <pc:docMk/>
            <pc:sldMk cId="3241555774" sldId="257"/>
            <ac:spMk id="22" creationId="{F5D55964-3A13-8DD2-40EE-046280EF39EF}"/>
          </ac:spMkLst>
        </pc:spChg>
        <pc:spChg chg="mod">
          <ac:chgData name="song story" userId="83470bb175e8304f" providerId="LiveId" clId="{2080646D-12FD-CD4B-84FC-ECF062209F8C}" dt="2022-09-12T08:14:50.314" v="519" actId="20577"/>
          <ac:spMkLst>
            <pc:docMk/>
            <pc:sldMk cId="3241555774" sldId="257"/>
            <ac:spMk id="24" creationId="{B1A777A2-2410-F598-3604-8E7199056488}"/>
          </ac:spMkLst>
        </pc:spChg>
        <pc:spChg chg="mod">
          <ac:chgData name="song story" userId="83470bb175e8304f" providerId="LiveId" clId="{2080646D-12FD-CD4B-84FC-ECF062209F8C}" dt="2022-09-12T08:14:56.413" v="520" actId="20577"/>
          <ac:spMkLst>
            <pc:docMk/>
            <pc:sldMk cId="3241555774" sldId="257"/>
            <ac:spMk id="26" creationId="{8C7AD8B8-8DFA-80E8-E1A5-F2F81B8A0B4F}"/>
          </ac:spMkLst>
        </pc:spChg>
        <pc:spChg chg="mod">
          <ac:chgData name="song story" userId="83470bb175e8304f" providerId="LiveId" clId="{2080646D-12FD-CD4B-84FC-ECF062209F8C}" dt="2022-09-12T08:15:00.751" v="521" actId="20577"/>
          <ac:spMkLst>
            <pc:docMk/>
            <pc:sldMk cId="3241555774" sldId="257"/>
            <ac:spMk id="28" creationId="{01AB3F11-132A-451F-29F3-F953D5E4D12F}"/>
          </ac:spMkLst>
        </pc:spChg>
        <pc:spChg chg="del">
          <ac:chgData name="song story" userId="83470bb175e8304f" providerId="LiveId" clId="{2080646D-12FD-CD4B-84FC-ECF062209F8C}" dt="2022-09-12T08:26:17.950" v="537" actId="478"/>
          <ac:spMkLst>
            <pc:docMk/>
            <pc:sldMk cId="3241555774" sldId="257"/>
            <ac:spMk id="30" creationId="{D2C47CC4-191A-06E4-0457-51C9B709FE9B}"/>
          </ac:spMkLst>
        </pc:spChg>
        <pc:spChg chg="del">
          <ac:chgData name="song story" userId="83470bb175e8304f" providerId="LiveId" clId="{2080646D-12FD-CD4B-84FC-ECF062209F8C}" dt="2022-09-12T08:26:20.098" v="538" actId="478"/>
          <ac:spMkLst>
            <pc:docMk/>
            <pc:sldMk cId="3241555774" sldId="257"/>
            <ac:spMk id="31" creationId="{F289DD4D-E3FB-20EC-582F-B1D4DE4AE5ED}"/>
          </ac:spMkLst>
        </pc:spChg>
      </pc:sldChg>
      <pc:sldChg chg="addSp delSp modSp mod">
        <pc:chgData name="song story" userId="83470bb175e8304f" providerId="LiveId" clId="{2080646D-12FD-CD4B-84FC-ECF062209F8C}" dt="2022-09-12T08:28:00.068" v="659" actId="20577"/>
        <pc:sldMkLst>
          <pc:docMk/>
          <pc:sldMk cId="1844836797" sldId="258"/>
        </pc:sldMkLst>
        <pc:spChg chg="mod">
          <ac:chgData name="song story" userId="83470bb175e8304f" providerId="LiveId" clId="{2080646D-12FD-CD4B-84FC-ECF062209F8C}" dt="2022-09-12T08:05:07.369" v="1" actId="255"/>
          <ac:spMkLst>
            <pc:docMk/>
            <pc:sldMk cId="1844836797" sldId="258"/>
            <ac:spMk id="6" creationId="{439F27E6-BF96-8AD8-5AFD-998177E121A3}"/>
          </ac:spMkLst>
        </pc:spChg>
        <pc:spChg chg="mod">
          <ac:chgData name="song story" userId="83470bb175e8304f" providerId="LiveId" clId="{2080646D-12FD-CD4B-84FC-ECF062209F8C}" dt="2022-09-12T08:06:46.427" v="36" actId="14100"/>
          <ac:spMkLst>
            <pc:docMk/>
            <pc:sldMk cId="1844836797" sldId="258"/>
            <ac:spMk id="7" creationId="{9C719F2F-8C44-4089-F7A2-FA2E1DC9E913}"/>
          </ac:spMkLst>
        </pc:spChg>
        <pc:spChg chg="mod">
          <ac:chgData name="song story" userId="83470bb175e8304f" providerId="LiveId" clId="{2080646D-12FD-CD4B-84FC-ECF062209F8C}" dt="2022-09-12T08:06:27.455" v="26" actId="20577"/>
          <ac:spMkLst>
            <pc:docMk/>
            <pc:sldMk cId="1844836797" sldId="258"/>
            <ac:spMk id="8" creationId="{F918A3D5-4698-4B00-647F-5C1930616BD5}"/>
          </ac:spMkLst>
        </pc:spChg>
        <pc:spChg chg="mod">
          <ac:chgData name="song story" userId="83470bb175e8304f" providerId="LiveId" clId="{2080646D-12FD-CD4B-84FC-ECF062209F8C}" dt="2022-09-12T08:27:31.292" v="600" actId="20577"/>
          <ac:spMkLst>
            <pc:docMk/>
            <pc:sldMk cId="1844836797" sldId="258"/>
            <ac:spMk id="9" creationId="{2ED77CB2-4F3E-0BFC-3AE3-48C0DDCB9709}"/>
          </ac:spMkLst>
        </pc:spChg>
        <pc:spChg chg="mod">
          <ac:chgData name="song story" userId="83470bb175e8304f" providerId="LiveId" clId="{2080646D-12FD-CD4B-84FC-ECF062209F8C}" dt="2022-09-12T08:25:51.526" v="533" actId="207"/>
          <ac:spMkLst>
            <pc:docMk/>
            <pc:sldMk cId="1844836797" sldId="258"/>
            <ac:spMk id="15" creationId="{B5A0A604-DA23-477D-1F0B-FBDAF1D77503}"/>
          </ac:spMkLst>
        </pc:spChg>
        <pc:spChg chg="add mod">
          <ac:chgData name="song story" userId="83470bb175e8304f" providerId="LiveId" clId="{2080646D-12FD-CD4B-84FC-ECF062209F8C}" dt="2022-09-12T08:06:35.172" v="35" actId="20577"/>
          <ac:spMkLst>
            <pc:docMk/>
            <pc:sldMk cId="1844836797" sldId="258"/>
            <ac:spMk id="16" creationId="{EB527685-780B-5465-4B02-154FF86ABF60}"/>
          </ac:spMkLst>
        </pc:spChg>
        <pc:spChg chg="add mod">
          <ac:chgData name="song story" userId="83470bb175e8304f" providerId="LiveId" clId="{2080646D-12FD-CD4B-84FC-ECF062209F8C}" dt="2022-09-12T08:28:00.068" v="659" actId="20577"/>
          <ac:spMkLst>
            <pc:docMk/>
            <pc:sldMk cId="1844836797" sldId="258"/>
            <ac:spMk id="17" creationId="{11BAF697-E95D-5F51-74A9-126ADD48C8AE}"/>
          </ac:spMkLst>
        </pc:spChg>
        <pc:spChg chg="add del mod">
          <ac:chgData name="song story" userId="83470bb175e8304f" providerId="LiveId" clId="{2080646D-12FD-CD4B-84FC-ECF062209F8C}" dt="2022-09-12T08:27:09.926" v="541" actId="478"/>
          <ac:spMkLst>
            <pc:docMk/>
            <pc:sldMk cId="1844836797" sldId="258"/>
            <ac:spMk id="18" creationId="{4AE28DF9-F694-7BD0-CA5A-C699E358C994}"/>
          </ac:spMkLst>
        </pc:spChg>
        <pc:spChg chg="add del mod">
          <ac:chgData name="song story" userId="83470bb175e8304f" providerId="LiveId" clId="{2080646D-12FD-CD4B-84FC-ECF062209F8C}" dt="2022-09-12T08:27:36.128" v="601" actId="478"/>
          <ac:spMkLst>
            <pc:docMk/>
            <pc:sldMk cId="1844836797" sldId="258"/>
            <ac:spMk id="19" creationId="{D6D61BB1-838E-7102-DB2D-14EBE704AC61}"/>
          </ac:spMkLst>
        </pc:spChg>
        <pc:picChg chg="del">
          <ac:chgData name="song story" userId="83470bb175e8304f" providerId="LiveId" clId="{2080646D-12FD-CD4B-84FC-ECF062209F8C}" dt="2022-09-12T08:13:48.028" v="496" actId="21"/>
          <ac:picMkLst>
            <pc:docMk/>
            <pc:sldMk cId="1844836797" sldId="258"/>
            <ac:picMk id="5" creationId="{2B38E549-2D93-DE0A-1EEB-05AB956AF875}"/>
          </ac:picMkLst>
        </pc:picChg>
        <pc:picChg chg="add mod">
          <ac:chgData name="song story" userId="83470bb175e8304f" providerId="LiveId" clId="{2080646D-12FD-CD4B-84FC-ECF062209F8C}" dt="2022-09-12T08:15:48.717" v="526" actId="1076"/>
          <ac:picMkLst>
            <pc:docMk/>
            <pc:sldMk cId="1844836797" sldId="258"/>
            <ac:picMk id="20" creationId="{E3CCB28A-5A95-DC69-905E-8DE85528183E}"/>
          </ac:picMkLst>
        </pc:picChg>
      </pc:sldChg>
      <pc:sldChg chg="modSp mod">
        <pc:chgData name="song story" userId="83470bb175e8304f" providerId="LiveId" clId="{2080646D-12FD-CD4B-84FC-ECF062209F8C}" dt="2022-09-12T08:25:58.591" v="534" actId="207"/>
        <pc:sldMkLst>
          <pc:docMk/>
          <pc:sldMk cId="3368707239" sldId="259"/>
        </pc:sldMkLst>
        <pc:spChg chg="mod">
          <ac:chgData name="song story" userId="83470bb175e8304f" providerId="LiveId" clId="{2080646D-12FD-CD4B-84FC-ECF062209F8C}" dt="2022-09-12T08:04:57.026" v="0" actId="255"/>
          <ac:spMkLst>
            <pc:docMk/>
            <pc:sldMk cId="3368707239" sldId="259"/>
            <ac:spMk id="7" creationId="{3ABEFCE0-FDDE-B0C1-D155-A2B78D503863}"/>
          </ac:spMkLst>
        </pc:spChg>
        <pc:spChg chg="mod">
          <ac:chgData name="song story" userId="83470bb175e8304f" providerId="LiveId" clId="{2080646D-12FD-CD4B-84FC-ECF062209F8C}" dt="2022-09-12T08:04:57.026" v="0" actId="255"/>
          <ac:spMkLst>
            <pc:docMk/>
            <pc:sldMk cId="3368707239" sldId="259"/>
            <ac:spMk id="9" creationId="{54156CE6-13A5-9917-7071-EE1FC8F39F98}"/>
          </ac:spMkLst>
        </pc:spChg>
        <pc:spChg chg="mod">
          <ac:chgData name="song story" userId="83470bb175e8304f" providerId="LiveId" clId="{2080646D-12FD-CD4B-84FC-ECF062209F8C}" dt="2022-09-12T08:19:33.960" v="529" actId="255"/>
          <ac:spMkLst>
            <pc:docMk/>
            <pc:sldMk cId="3368707239" sldId="259"/>
            <ac:spMk id="10" creationId="{4B163D8B-9029-60E5-DE2E-89193A51944D}"/>
          </ac:spMkLst>
        </pc:spChg>
        <pc:spChg chg="mod">
          <ac:chgData name="song story" userId="83470bb175e8304f" providerId="LiveId" clId="{2080646D-12FD-CD4B-84FC-ECF062209F8C}" dt="2022-09-12T08:04:57.026" v="0" actId="255"/>
          <ac:spMkLst>
            <pc:docMk/>
            <pc:sldMk cId="3368707239" sldId="259"/>
            <ac:spMk id="12" creationId="{41397749-50DE-FDA2-CF3A-B6762443F62B}"/>
          </ac:spMkLst>
        </pc:spChg>
        <pc:spChg chg="mod">
          <ac:chgData name="song story" userId="83470bb175e8304f" providerId="LiveId" clId="{2080646D-12FD-CD4B-84FC-ECF062209F8C}" dt="2022-09-12T08:04:57.026" v="0" actId="255"/>
          <ac:spMkLst>
            <pc:docMk/>
            <pc:sldMk cId="3368707239" sldId="259"/>
            <ac:spMk id="14" creationId="{D47ABB1F-43BB-EF30-7D01-CC6A141768F2}"/>
          </ac:spMkLst>
        </pc:spChg>
        <pc:spChg chg="mod">
          <ac:chgData name="song story" userId="83470bb175e8304f" providerId="LiveId" clId="{2080646D-12FD-CD4B-84FC-ECF062209F8C}" dt="2022-09-12T08:04:57.026" v="0" actId="255"/>
          <ac:spMkLst>
            <pc:docMk/>
            <pc:sldMk cId="3368707239" sldId="259"/>
            <ac:spMk id="17" creationId="{67590681-24FA-6AC2-9A2A-470B57E60971}"/>
          </ac:spMkLst>
        </pc:spChg>
        <pc:spChg chg="mod">
          <ac:chgData name="song story" userId="83470bb175e8304f" providerId="LiveId" clId="{2080646D-12FD-CD4B-84FC-ECF062209F8C}" dt="2022-09-12T08:22:21.012" v="532" actId="20577"/>
          <ac:spMkLst>
            <pc:docMk/>
            <pc:sldMk cId="3368707239" sldId="259"/>
            <ac:spMk id="18" creationId="{5962EE70-2B31-7B4F-B262-7616B4BC07E0}"/>
          </ac:spMkLst>
        </pc:spChg>
        <pc:spChg chg="mod">
          <ac:chgData name="song story" userId="83470bb175e8304f" providerId="LiveId" clId="{2080646D-12FD-CD4B-84FC-ECF062209F8C}" dt="2022-09-12T08:04:57.026" v="0" actId="255"/>
          <ac:spMkLst>
            <pc:docMk/>
            <pc:sldMk cId="3368707239" sldId="259"/>
            <ac:spMk id="19" creationId="{CA372F0A-8AB4-BB1E-02C1-1EBB24E0C656}"/>
          </ac:spMkLst>
        </pc:spChg>
        <pc:spChg chg="mod">
          <ac:chgData name="song story" userId="83470bb175e8304f" providerId="LiveId" clId="{2080646D-12FD-CD4B-84FC-ECF062209F8C}" dt="2022-09-12T08:04:57.026" v="0" actId="255"/>
          <ac:spMkLst>
            <pc:docMk/>
            <pc:sldMk cId="3368707239" sldId="259"/>
            <ac:spMk id="21" creationId="{1C6D20F4-B7DC-34EB-188E-1659213DFB73}"/>
          </ac:spMkLst>
        </pc:spChg>
        <pc:spChg chg="mod">
          <ac:chgData name="song story" userId="83470bb175e8304f" providerId="LiveId" clId="{2080646D-12FD-CD4B-84FC-ECF062209F8C}" dt="2022-09-12T08:04:57.026" v="0" actId="255"/>
          <ac:spMkLst>
            <pc:docMk/>
            <pc:sldMk cId="3368707239" sldId="259"/>
            <ac:spMk id="23" creationId="{92E001FA-B61E-573E-5115-F90043A36DC2}"/>
          </ac:spMkLst>
        </pc:spChg>
        <pc:spChg chg="mod">
          <ac:chgData name="song story" userId="83470bb175e8304f" providerId="LiveId" clId="{2080646D-12FD-CD4B-84FC-ECF062209F8C}" dt="2022-09-12T08:25:58.591" v="534" actId="207"/>
          <ac:spMkLst>
            <pc:docMk/>
            <pc:sldMk cId="3368707239" sldId="259"/>
            <ac:spMk id="35" creationId="{B706D1A5-8BD5-D362-CC14-492DC303F5C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D0ADE4-A269-F244-ABA4-5A1B253EFEDA}" type="datetimeFigureOut">
              <a:rPr lang="x-none" smtClean="0"/>
              <a:t>6/10/2023</a:t>
            </a:fld>
            <a:endParaRPr lang="x-non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D3B11E-B8D6-2C47-A341-E98358788FDE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58691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1pPr>
    <a:lvl2pPr marL="497754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2pPr>
    <a:lvl3pPr marL="995507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3pPr>
    <a:lvl4pPr marL="1493261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4pPr>
    <a:lvl5pPr marL="1991015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5pPr>
    <a:lvl6pPr marL="2488768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6pPr>
    <a:lvl7pPr marL="2986522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7pPr>
    <a:lvl8pPr marL="3484275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8pPr>
    <a:lvl9pPr marL="3982029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24468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DAD5C-A7A7-A34D-BFA7-0933C775E56E}" type="datetime1">
              <a:rPr lang="en-US" smtClean="0"/>
              <a:t>10/6/2023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71841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475D-AE9E-FB42-A7A0-EFB1DD598006}" type="datetime1">
              <a:rPr lang="en-US" smtClean="0"/>
              <a:t>10/6/2023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491222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5EF10-3F3C-BB49-952B-6F8C36358647}" type="datetime1">
              <a:rPr lang="en-US" smtClean="0"/>
              <a:t>10/6/2023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13833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EEA14-43B4-654A-8E96-435EFFF69977}" type="datetime1">
              <a:rPr lang="en-US" smtClean="0"/>
              <a:t>10/6/2023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70559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27C7D-8864-5945-B992-BAF6FB712DE5}" type="datetime1">
              <a:rPr lang="en-US" smtClean="0"/>
              <a:t>10/6/2023</a:t>
            </a:fld>
            <a:endParaRPr lang="x-non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37196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9CB11-4370-F744-8E2A-D3E8754066EE}" type="datetime1">
              <a:rPr lang="en-US" smtClean="0"/>
              <a:t>10/6/2023</a:t>
            </a:fld>
            <a:endParaRPr lang="x-non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78248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8AC6-D5CE-E143-A234-8A2596E128CD}" type="datetime1">
              <a:rPr lang="en-US" smtClean="0"/>
              <a:t>10/6/2023</a:t>
            </a:fld>
            <a:endParaRPr lang="x-non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09270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3A6FD-C72C-4940-B817-6E4B7C06DA12}" type="datetime1">
              <a:rPr lang="en-US" smtClean="0"/>
              <a:t>10/6/2023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644099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72A31-AB21-EF46-B7AB-326367D7D837}" type="datetime1">
              <a:rPr lang="en-US" smtClean="0"/>
              <a:t>10/6/2023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9904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B8933-2B97-CE48-94C7-D4F88EFDD140}" type="datetime1">
              <a:rPr lang="en-US" smtClean="0"/>
              <a:t>10/6/2023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042956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D6D4-ECC7-FF47-ABFD-2815B48647F3}" type="datetime1">
              <a:rPr lang="en-US" smtClean="0"/>
              <a:t>10/6/2023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76487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B47B2-3EE5-B04F-8F04-C13BC73AF252}" type="datetime1">
              <a:rPr lang="en-US" smtClean="0"/>
              <a:t>10/6/2023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th-TH"/>
              <a:t>หน้า</a:t>
            </a: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55013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dt="0"/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endParaRPr lang="x-none" sz="2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19919" y="1469823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9" y="1799464"/>
            <a:ext cx="1112302" cy="1091730"/>
          </a:xfrm>
          <a:prstGeom prst="roundRect">
            <a:avLst>
              <a:gd name="adj" fmla="val 11267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กอง.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372919" y="1476951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372919" y="1799464"/>
            <a:ext cx="3966837" cy="1091730"/>
          </a:xfrm>
          <a:prstGeom prst="roundRect">
            <a:avLst>
              <a:gd name="adj" fmla="val 7355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600" dirty="0" smtClean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 </a:t>
            </a:r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503959" y="1799464"/>
            <a:ext cx="1697222" cy="1091730"/>
          </a:xfrm>
          <a:prstGeom prst="roundRect">
            <a:avLst>
              <a:gd name="adj" fmla="val 9467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84150" indent="-184150">
              <a:buAutoNum type="arabicPeriod"/>
            </a:pPr>
            <a:r>
              <a:rPr lang="th-TH" sz="1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นาย/นางสาว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....</a:t>
            </a:r>
            <a:endParaRPr lang="x-none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503959" y="1476952"/>
            <a:ext cx="1697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8" y="3227104"/>
            <a:ext cx="7119837" cy="722863"/>
          </a:xfrm>
          <a:prstGeom prst="roundRect">
            <a:avLst>
              <a:gd name="adj" fmla="val 11267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395564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8" y="4285286"/>
            <a:ext cx="7119837" cy="1091730"/>
          </a:xfrm>
          <a:prstGeom prst="roundRect">
            <a:avLst>
              <a:gd name="adj" fmla="val 11267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8" y="5229625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9917" y="5559266"/>
            <a:ext cx="7119835" cy="814262"/>
          </a:xfrm>
          <a:prstGeom prst="roundRect">
            <a:avLst>
              <a:gd name="adj" fmla="val 11267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12336" y="7396752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 รอบ 6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13474" y="7824488"/>
            <a:ext cx="3250980" cy="814262"/>
          </a:xfrm>
          <a:prstGeom prst="roundRect">
            <a:avLst>
              <a:gd name="adj" fmla="val 11267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3729815" y="6660267"/>
            <a:ext cx="3609937" cy="814262"/>
          </a:xfrm>
          <a:prstGeom prst="roundRect">
            <a:avLst>
              <a:gd name="adj" fmla="val 11267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29857" y="6284860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320321" y="9204960"/>
            <a:ext cx="3233881" cy="861060"/>
          </a:xfrm>
          <a:prstGeom prst="roundRect">
            <a:avLst>
              <a:gd name="adj" fmla="val 11267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</a:t>
            </a:r>
            <a:r>
              <a:rPr lang="th-TH" sz="1400" b="1" spc="3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256</a:t>
            </a:r>
            <a:r>
              <a:rPr lang="en-US" sz="1400" b="1" spc="3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3724510" y="6271517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Title 1">
            <a:extLst>
              <a:ext uri="{FF2B5EF4-FFF2-40B4-BE49-F238E27FC236}">
                <a16:creationId xmlns:a16="http://schemas.microsoft.com/office/drawing/2014/main" id="{F918A3D5-4698-4B00-647F-5C1930616BD5}"/>
              </a:ext>
            </a:extLst>
          </p:cNvPr>
          <p:cNvSpPr txBox="1">
            <a:spLocks/>
          </p:cNvSpPr>
          <p:nvPr/>
        </p:nvSpPr>
        <p:spPr>
          <a:xfrm>
            <a:off x="339688" y="8721650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3760954" y="9204960"/>
            <a:ext cx="3578798" cy="861060"/>
          </a:xfrm>
          <a:prstGeom prst="roundRect">
            <a:avLst>
              <a:gd name="adj" fmla="val 11267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Title 1">
            <a:extLst>
              <a:ext uri="{FF2B5EF4-FFF2-40B4-BE49-F238E27FC236}">
                <a16:creationId xmlns:a16="http://schemas.microsoft.com/office/drawing/2014/main" id="{F918A3D5-4698-4B00-647F-5C1930616BD5}"/>
              </a:ext>
            </a:extLst>
          </p:cNvPr>
          <p:cNvSpPr txBox="1">
            <a:spLocks/>
          </p:cNvSpPr>
          <p:nvPr/>
        </p:nvSpPr>
        <p:spPr>
          <a:xfrm>
            <a:off x="3662872" y="8708421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12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252175" y="6642766"/>
            <a:ext cx="3302027" cy="814262"/>
          </a:xfrm>
          <a:prstGeom prst="roundRect">
            <a:avLst>
              <a:gd name="adj" fmla="val 11267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744694" y="7847361"/>
            <a:ext cx="3595058" cy="814262"/>
          </a:xfrm>
          <a:prstGeom prst="roundRect">
            <a:avLst>
              <a:gd name="adj" fmla="val 11267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7" name="Title 1">
            <a:extLst>
              <a:ext uri="{FF2B5EF4-FFF2-40B4-BE49-F238E27FC236}">
                <a16:creationId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564454" y="7408519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 รอบ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696045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433</TotalTime>
  <Words>81</Words>
  <Application>Microsoft Office PowerPoint</Application>
  <PresentationFormat>Custom</PresentationFormat>
  <Paragraphs>22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Arial</vt:lpstr>
      <vt:lpstr>Calibri</vt:lpstr>
      <vt:lpstr>Calibri Light</vt:lpstr>
      <vt:lpstr>Cordia New</vt:lpstr>
      <vt:lpstr>TH SarabunIT๙</vt:lpstr>
      <vt:lpstr>TH SarabunPSK</vt:lpstr>
      <vt:lpstr>Times New Roman</vt:lpstr>
      <vt:lpstr>Wingdings 2</vt:lpstr>
      <vt:lpstr>Office Theme</vt:lpstr>
      <vt:lpstr>องค์ประกอบ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song story</dc:creator>
  <cp:lastModifiedBy>ACER</cp:lastModifiedBy>
  <cp:revision>25</cp:revision>
  <cp:lastPrinted>2022-09-12T08:24:50Z</cp:lastPrinted>
  <dcterms:created xsi:type="dcterms:W3CDTF">2022-09-12T04:47:10Z</dcterms:created>
  <dcterms:modified xsi:type="dcterms:W3CDTF">2023-10-06T08:49:48Z</dcterms:modified>
</cp:coreProperties>
</file>