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5"/>
  </p:notesMasterIdLst>
  <p:sldIdLst>
    <p:sldId id="260" r:id="rId2"/>
    <p:sldId id="259" r:id="rId3"/>
    <p:sldId id="258" r:id="rId4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F5DF"/>
    <a:srgbClr val="FAFEFB"/>
    <a:srgbClr val="E6F4F4"/>
    <a:srgbClr val="E5F3F3"/>
    <a:srgbClr val="D1E8E9"/>
    <a:srgbClr val="BBDDDF"/>
    <a:srgbClr val="EDFFFB"/>
    <a:srgbClr val="D6FBEE"/>
    <a:srgbClr val="F4FDE0"/>
    <a:srgbClr val="DBF7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80646D-12FD-CD4B-84FC-ECF062209F8C}" v="5" dt="2022-09-12T08:15:34.5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72" autoAdjust="0"/>
    <p:restoredTop sz="94682"/>
  </p:normalViewPr>
  <p:slideViewPr>
    <p:cSldViewPr snapToGrid="0">
      <p:cViewPr>
        <p:scale>
          <a:sx n="100" d="100"/>
          <a:sy n="100" d="100"/>
        </p:scale>
        <p:origin x="-1584" y="2894"/>
      </p:cViewPr>
      <p:guideLst>
        <p:guide orient="horz" pos="3367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ng story" userId="83470bb175e8304f" providerId="LiveId" clId="{2080646D-12FD-CD4B-84FC-ECF062209F8C}"/>
    <pc:docChg chg="custSel modSld sldOrd">
      <pc:chgData name="song story" userId="83470bb175e8304f" providerId="LiveId" clId="{2080646D-12FD-CD4B-84FC-ECF062209F8C}" dt="2022-09-12T08:28:00.068" v="659" actId="20577"/>
      <pc:docMkLst>
        <pc:docMk/>
      </pc:docMkLst>
      <pc:sldChg chg="addSp delSp modSp mod ord">
        <pc:chgData name="song story" userId="83470bb175e8304f" providerId="LiveId" clId="{2080646D-12FD-CD4B-84FC-ECF062209F8C}" dt="2022-09-12T08:26:11.099" v="536" actId="478"/>
        <pc:sldMkLst>
          <pc:docMk/>
          <pc:sldMk cId="3658497773" sldId="256"/>
        </pc:sldMkLst>
        <pc:spChg chg="del">
          <ac:chgData name="song story" userId="83470bb175e8304f" providerId="LiveId" clId="{2080646D-12FD-CD4B-84FC-ECF062209F8C}" dt="2022-09-12T08:13:52.016" v="497" actId="478"/>
          <ac:spMkLst>
            <pc:docMk/>
            <pc:sldMk cId="3658497773" sldId="256"/>
            <ac:spMk id="2" creationId="{83CF39D1-DC83-F802-12DB-E518975B608A}"/>
          </ac:spMkLst>
        </pc:spChg>
        <pc:spChg chg="del">
          <ac:chgData name="song story" userId="83470bb175e8304f" providerId="LiveId" clId="{2080646D-12FD-CD4B-84FC-ECF062209F8C}" dt="2022-09-12T08:13:55.706" v="498" actId="478"/>
          <ac:spMkLst>
            <pc:docMk/>
            <pc:sldMk cId="3658497773" sldId="256"/>
            <ac:spMk id="3" creationId="{B1B9DAFC-E3F6-521C-96B1-EB4395E44CF1}"/>
          </ac:spMkLst>
        </pc:spChg>
        <pc:spChg chg="del">
          <ac:chgData name="song story" userId="83470bb175e8304f" providerId="LiveId" clId="{2080646D-12FD-CD4B-84FC-ECF062209F8C}" dt="2022-09-12T08:26:09.141" v="535" actId="478"/>
          <ac:spMkLst>
            <pc:docMk/>
            <pc:sldMk cId="3658497773" sldId="256"/>
            <ac:spMk id="4" creationId="{1F396F6B-1325-1FDE-4422-91C57821C828}"/>
          </ac:spMkLst>
        </pc:spChg>
        <pc:spChg chg="del">
          <ac:chgData name="song story" userId="83470bb175e8304f" providerId="LiveId" clId="{2080646D-12FD-CD4B-84FC-ECF062209F8C}" dt="2022-09-12T08:26:11.099" v="536" actId="478"/>
          <ac:spMkLst>
            <pc:docMk/>
            <pc:sldMk cId="3658497773" sldId="256"/>
            <ac:spMk id="5" creationId="{79246DBA-6311-1E86-439C-6B1A0F6F0D09}"/>
          </ac:spMkLst>
        </pc:spChg>
        <pc:picChg chg="add mod">
          <ac:chgData name="song story" userId="83470bb175e8304f" providerId="LiveId" clId="{2080646D-12FD-CD4B-84FC-ECF062209F8C}" dt="2022-09-12T08:13:57.685" v="499"/>
          <ac:picMkLst>
            <pc:docMk/>
            <pc:sldMk cId="3658497773" sldId="256"/>
            <ac:picMk id="6" creationId="{C1458F73-4BB8-CD3D-6471-45DD7802103F}"/>
          </ac:picMkLst>
        </pc:picChg>
      </pc:sldChg>
      <pc:sldChg chg="delSp modSp mod ord">
        <pc:chgData name="song story" userId="83470bb175e8304f" providerId="LiveId" clId="{2080646D-12FD-CD4B-84FC-ECF062209F8C}" dt="2022-09-12T08:26:20.098" v="538" actId="478"/>
        <pc:sldMkLst>
          <pc:docMk/>
          <pc:sldMk cId="3241555774" sldId="257"/>
        </pc:sldMkLst>
        <pc:spChg chg="mod">
          <ac:chgData name="song story" userId="83470bb175e8304f" providerId="LiveId" clId="{2080646D-12FD-CD4B-84FC-ECF062209F8C}" dt="2022-09-12T08:14:09.927" v="500" actId="20577"/>
          <ac:spMkLst>
            <pc:docMk/>
            <pc:sldMk cId="3241555774" sldId="257"/>
            <ac:spMk id="6" creationId="{6E5FBB10-4F98-CCBD-52BD-377201CB16DE}"/>
          </ac:spMkLst>
        </pc:spChg>
        <pc:spChg chg="mod">
          <ac:chgData name="song story" userId="83470bb175e8304f" providerId="LiveId" clId="{2080646D-12FD-CD4B-84FC-ECF062209F8C}" dt="2022-09-12T08:14:26.869" v="514" actId="20577"/>
          <ac:spMkLst>
            <pc:docMk/>
            <pc:sldMk cId="3241555774" sldId="257"/>
            <ac:spMk id="8" creationId="{6ABD6754-25C5-7AEE-551D-D50CFB358403}"/>
          </ac:spMkLst>
        </pc:spChg>
        <pc:spChg chg="mod">
          <ac:chgData name="song story" userId="83470bb175e8304f" providerId="LiveId" clId="{2080646D-12FD-CD4B-84FC-ECF062209F8C}" dt="2022-09-12T08:14:18.173" v="509" actId="20577"/>
          <ac:spMkLst>
            <pc:docMk/>
            <pc:sldMk cId="3241555774" sldId="257"/>
            <ac:spMk id="11" creationId="{64A462DA-B627-70EE-000B-FFCEB2FDF99F}"/>
          </ac:spMkLst>
        </pc:spChg>
        <pc:spChg chg="mod">
          <ac:chgData name="song story" userId="83470bb175e8304f" providerId="LiveId" clId="{2080646D-12FD-CD4B-84FC-ECF062209F8C}" dt="2022-09-12T08:14:37.208" v="515" actId="20577"/>
          <ac:spMkLst>
            <pc:docMk/>
            <pc:sldMk cId="3241555774" sldId="257"/>
            <ac:spMk id="15" creationId="{B2EE8DDB-F728-C058-4AE3-5593B302DAFE}"/>
          </ac:spMkLst>
        </pc:spChg>
        <pc:spChg chg="mod">
          <ac:chgData name="song story" userId="83470bb175e8304f" providerId="LiveId" clId="{2080646D-12FD-CD4B-84FC-ECF062209F8C}" dt="2022-09-12T08:14:40.955" v="516" actId="20577"/>
          <ac:spMkLst>
            <pc:docMk/>
            <pc:sldMk cId="3241555774" sldId="257"/>
            <ac:spMk id="18" creationId="{5962EE70-2B31-7B4F-B262-7616B4BC07E0}"/>
          </ac:spMkLst>
        </pc:spChg>
        <pc:spChg chg="mod">
          <ac:chgData name="song story" userId="83470bb175e8304f" providerId="LiveId" clId="{2080646D-12FD-CD4B-84FC-ECF062209F8C}" dt="2022-09-12T08:14:45.377" v="517" actId="20577"/>
          <ac:spMkLst>
            <pc:docMk/>
            <pc:sldMk cId="3241555774" sldId="257"/>
            <ac:spMk id="20" creationId="{4EB0DE9B-FC54-3EC6-CD29-B45881FEC3C6}"/>
          </ac:spMkLst>
        </pc:spChg>
        <pc:spChg chg="mod">
          <ac:chgData name="song story" userId="83470bb175e8304f" providerId="LiveId" clId="{2080646D-12FD-CD4B-84FC-ECF062209F8C}" dt="2022-09-12T08:14:47.783" v="518" actId="20577"/>
          <ac:spMkLst>
            <pc:docMk/>
            <pc:sldMk cId="3241555774" sldId="257"/>
            <ac:spMk id="22" creationId="{F5D55964-3A13-8DD2-40EE-046280EF39EF}"/>
          </ac:spMkLst>
        </pc:spChg>
        <pc:spChg chg="mod">
          <ac:chgData name="song story" userId="83470bb175e8304f" providerId="LiveId" clId="{2080646D-12FD-CD4B-84FC-ECF062209F8C}" dt="2022-09-12T08:14:50.314" v="519" actId="20577"/>
          <ac:spMkLst>
            <pc:docMk/>
            <pc:sldMk cId="3241555774" sldId="257"/>
            <ac:spMk id="24" creationId="{B1A777A2-2410-F598-3604-8E7199056488}"/>
          </ac:spMkLst>
        </pc:spChg>
        <pc:spChg chg="mod">
          <ac:chgData name="song story" userId="83470bb175e8304f" providerId="LiveId" clId="{2080646D-12FD-CD4B-84FC-ECF062209F8C}" dt="2022-09-12T08:14:56.413" v="520" actId="20577"/>
          <ac:spMkLst>
            <pc:docMk/>
            <pc:sldMk cId="3241555774" sldId="257"/>
            <ac:spMk id="26" creationId="{8C7AD8B8-8DFA-80E8-E1A5-F2F81B8A0B4F}"/>
          </ac:spMkLst>
        </pc:spChg>
        <pc:spChg chg="mod">
          <ac:chgData name="song story" userId="83470bb175e8304f" providerId="LiveId" clId="{2080646D-12FD-CD4B-84FC-ECF062209F8C}" dt="2022-09-12T08:15:00.751" v="521" actId="20577"/>
          <ac:spMkLst>
            <pc:docMk/>
            <pc:sldMk cId="3241555774" sldId="257"/>
            <ac:spMk id="28" creationId="{01AB3F11-132A-451F-29F3-F953D5E4D12F}"/>
          </ac:spMkLst>
        </pc:spChg>
        <pc:spChg chg="del">
          <ac:chgData name="song story" userId="83470bb175e8304f" providerId="LiveId" clId="{2080646D-12FD-CD4B-84FC-ECF062209F8C}" dt="2022-09-12T08:26:17.950" v="537" actId="478"/>
          <ac:spMkLst>
            <pc:docMk/>
            <pc:sldMk cId="3241555774" sldId="257"/>
            <ac:spMk id="30" creationId="{D2C47CC4-191A-06E4-0457-51C9B709FE9B}"/>
          </ac:spMkLst>
        </pc:spChg>
        <pc:spChg chg="del">
          <ac:chgData name="song story" userId="83470bb175e8304f" providerId="LiveId" clId="{2080646D-12FD-CD4B-84FC-ECF062209F8C}" dt="2022-09-12T08:26:20.098" v="538" actId="478"/>
          <ac:spMkLst>
            <pc:docMk/>
            <pc:sldMk cId="3241555774" sldId="257"/>
            <ac:spMk id="31" creationId="{F289DD4D-E3FB-20EC-582F-B1D4DE4AE5ED}"/>
          </ac:spMkLst>
        </pc:spChg>
      </pc:sldChg>
      <pc:sldChg chg="addSp delSp modSp mod">
        <pc:chgData name="song story" userId="83470bb175e8304f" providerId="LiveId" clId="{2080646D-12FD-CD4B-84FC-ECF062209F8C}" dt="2022-09-12T08:28:00.068" v="659" actId="20577"/>
        <pc:sldMkLst>
          <pc:docMk/>
          <pc:sldMk cId="1844836797" sldId="258"/>
        </pc:sldMkLst>
        <pc:spChg chg="mod">
          <ac:chgData name="song story" userId="83470bb175e8304f" providerId="LiveId" clId="{2080646D-12FD-CD4B-84FC-ECF062209F8C}" dt="2022-09-12T08:05:07.369" v="1" actId="255"/>
          <ac:spMkLst>
            <pc:docMk/>
            <pc:sldMk cId="1844836797" sldId="258"/>
            <ac:spMk id="6" creationId="{439F27E6-BF96-8AD8-5AFD-998177E121A3}"/>
          </ac:spMkLst>
        </pc:spChg>
        <pc:spChg chg="mod">
          <ac:chgData name="song story" userId="83470bb175e8304f" providerId="LiveId" clId="{2080646D-12FD-CD4B-84FC-ECF062209F8C}" dt="2022-09-12T08:06:46.427" v="36" actId="14100"/>
          <ac:spMkLst>
            <pc:docMk/>
            <pc:sldMk cId="1844836797" sldId="258"/>
            <ac:spMk id="7" creationId="{9C719F2F-8C44-4089-F7A2-FA2E1DC9E913}"/>
          </ac:spMkLst>
        </pc:spChg>
        <pc:spChg chg="mod">
          <ac:chgData name="song story" userId="83470bb175e8304f" providerId="LiveId" clId="{2080646D-12FD-CD4B-84FC-ECF062209F8C}" dt="2022-09-12T08:06:27.455" v="26" actId="20577"/>
          <ac:spMkLst>
            <pc:docMk/>
            <pc:sldMk cId="1844836797" sldId="258"/>
            <ac:spMk id="8" creationId="{F918A3D5-4698-4B00-647F-5C1930616BD5}"/>
          </ac:spMkLst>
        </pc:spChg>
        <pc:spChg chg="mod">
          <ac:chgData name="song story" userId="83470bb175e8304f" providerId="LiveId" clId="{2080646D-12FD-CD4B-84FC-ECF062209F8C}" dt="2022-09-12T08:27:31.292" v="600" actId="20577"/>
          <ac:spMkLst>
            <pc:docMk/>
            <pc:sldMk cId="1844836797" sldId="258"/>
            <ac:spMk id="9" creationId="{2ED77CB2-4F3E-0BFC-3AE3-48C0DDCB9709}"/>
          </ac:spMkLst>
        </pc:spChg>
        <pc:spChg chg="mod">
          <ac:chgData name="song story" userId="83470bb175e8304f" providerId="LiveId" clId="{2080646D-12FD-CD4B-84FC-ECF062209F8C}" dt="2022-09-12T08:25:51.526" v="533" actId="207"/>
          <ac:spMkLst>
            <pc:docMk/>
            <pc:sldMk cId="1844836797" sldId="258"/>
            <ac:spMk id="15" creationId="{B5A0A604-DA23-477D-1F0B-FBDAF1D77503}"/>
          </ac:spMkLst>
        </pc:spChg>
        <pc:spChg chg="add mod">
          <ac:chgData name="song story" userId="83470bb175e8304f" providerId="LiveId" clId="{2080646D-12FD-CD4B-84FC-ECF062209F8C}" dt="2022-09-12T08:06:35.172" v="35" actId="20577"/>
          <ac:spMkLst>
            <pc:docMk/>
            <pc:sldMk cId="1844836797" sldId="258"/>
            <ac:spMk id="16" creationId="{EB527685-780B-5465-4B02-154FF86ABF60}"/>
          </ac:spMkLst>
        </pc:spChg>
        <pc:spChg chg="add mod">
          <ac:chgData name="song story" userId="83470bb175e8304f" providerId="LiveId" clId="{2080646D-12FD-CD4B-84FC-ECF062209F8C}" dt="2022-09-12T08:28:00.068" v="659" actId="20577"/>
          <ac:spMkLst>
            <pc:docMk/>
            <pc:sldMk cId="1844836797" sldId="258"/>
            <ac:spMk id="17" creationId="{11BAF697-E95D-5F51-74A9-126ADD48C8AE}"/>
          </ac:spMkLst>
        </pc:spChg>
        <pc:spChg chg="add del mod">
          <ac:chgData name="song story" userId="83470bb175e8304f" providerId="LiveId" clId="{2080646D-12FD-CD4B-84FC-ECF062209F8C}" dt="2022-09-12T08:27:09.926" v="541" actId="478"/>
          <ac:spMkLst>
            <pc:docMk/>
            <pc:sldMk cId="1844836797" sldId="258"/>
            <ac:spMk id="18" creationId="{4AE28DF9-F694-7BD0-CA5A-C699E358C994}"/>
          </ac:spMkLst>
        </pc:spChg>
        <pc:spChg chg="add del mod">
          <ac:chgData name="song story" userId="83470bb175e8304f" providerId="LiveId" clId="{2080646D-12FD-CD4B-84FC-ECF062209F8C}" dt="2022-09-12T08:27:36.128" v="601" actId="478"/>
          <ac:spMkLst>
            <pc:docMk/>
            <pc:sldMk cId="1844836797" sldId="258"/>
            <ac:spMk id="19" creationId="{D6D61BB1-838E-7102-DB2D-14EBE704AC61}"/>
          </ac:spMkLst>
        </pc:spChg>
        <pc:picChg chg="del">
          <ac:chgData name="song story" userId="83470bb175e8304f" providerId="LiveId" clId="{2080646D-12FD-CD4B-84FC-ECF062209F8C}" dt="2022-09-12T08:13:48.028" v="496" actId="21"/>
          <ac:picMkLst>
            <pc:docMk/>
            <pc:sldMk cId="1844836797" sldId="258"/>
            <ac:picMk id="5" creationId="{2B38E549-2D93-DE0A-1EEB-05AB956AF875}"/>
          </ac:picMkLst>
        </pc:picChg>
        <pc:picChg chg="add mod">
          <ac:chgData name="song story" userId="83470bb175e8304f" providerId="LiveId" clId="{2080646D-12FD-CD4B-84FC-ECF062209F8C}" dt="2022-09-12T08:15:48.717" v="526" actId="1076"/>
          <ac:picMkLst>
            <pc:docMk/>
            <pc:sldMk cId="1844836797" sldId="258"/>
            <ac:picMk id="20" creationId="{E3CCB28A-5A95-DC69-905E-8DE85528183E}"/>
          </ac:picMkLst>
        </pc:picChg>
      </pc:sldChg>
      <pc:sldChg chg="modSp mod">
        <pc:chgData name="song story" userId="83470bb175e8304f" providerId="LiveId" clId="{2080646D-12FD-CD4B-84FC-ECF062209F8C}" dt="2022-09-12T08:25:58.591" v="534" actId="207"/>
        <pc:sldMkLst>
          <pc:docMk/>
          <pc:sldMk cId="3368707239" sldId="259"/>
        </pc:sldMkLst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7" creationId="{3ABEFCE0-FDDE-B0C1-D155-A2B78D503863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9" creationId="{54156CE6-13A5-9917-7071-EE1FC8F39F98}"/>
          </ac:spMkLst>
        </pc:spChg>
        <pc:spChg chg="mod">
          <ac:chgData name="song story" userId="83470bb175e8304f" providerId="LiveId" clId="{2080646D-12FD-CD4B-84FC-ECF062209F8C}" dt="2022-09-12T08:19:33.960" v="529" actId="255"/>
          <ac:spMkLst>
            <pc:docMk/>
            <pc:sldMk cId="3368707239" sldId="259"/>
            <ac:spMk id="10" creationId="{4B163D8B-9029-60E5-DE2E-89193A51944D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12" creationId="{41397749-50DE-FDA2-CF3A-B6762443F62B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14" creationId="{D47ABB1F-43BB-EF30-7D01-CC6A141768F2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17" creationId="{67590681-24FA-6AC2-9A2A-470B57E60971}"/>
          </ac:spMkLst>
        </pc:spChg>
        <pc:spChg chg="mod">
          <ac:chgData name="song story" userId="83470bb175e8304f" providerId="LiveId" clId="{2080646D-12FD-CD4B-84FC-ECF062209F8C}" dt="2022-09-12T08:22:21.012" v="532" actId="20577"/>
          <ac:spMkLst>
            <pc:docMk/>
            <pc:sldMk cId="3368707239" sldId="259"/>
            <ac:spMk id="18" creationId="{5962EE70-2B31-7B4F-B262-7616B4BC07E0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19" creationId="{CA372F0A-8AB4-BB1E-02C1-1EBB24E0C656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21" creationId="{1C6D20F4-B7DC-34EB-188E-1659213DFB73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23" creationId="{92E001FA-B61E-573E-5115-F90043A36DC2}"/>
          </ac:spMkLst>
        </pc:spChg>
        <pc:spChg chg="mod">
          <ac:chgData name="song story" userId="83470bb175e8304f" providerId="LiveId" clId="{2080646D-12FD-CD4B-84FC-ECF062209F8C}" dt="2022-09-12T08:25:58.591" v="534" actId="207"/>
          <ac:spMkLst>
            <pc:docMk/>
            <pc:sldMk cId="3368707239" sldId="259"/>
            <ac:spMk id="35" creationId="{B706D1A5-8BD5-D362-CC14-492DC303F5C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D0ADE4-A269-F244-ABA4-5A1B253EFEDA}" type="datetimeFigureOut">
              <a:rPr lang="x-none" smtClean="0"/>
              <a:t>16/9/2022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D3B11E-B8D6-2C47-A341-E98358788FD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58691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24468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11369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DAD5C-A7A7-A34D-BFA7-0933C775E56E}" type="datetime1">
              <a:rPr lang="en-US" smtClean="0"/>
              <a:t>9/16/2022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7184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475D-AE9E-FB42-A7A0-EFB1DD598006}" type="datetime1">
              <a:rPr lang="en-US" smtClean="0"/>
              <a:t>9/16/2022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91222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5EF10-3F3C-BB49-952B-6F8C36358647}" type="datetime1">
              <a:rPr lang="en-US" smtClean="0"/>
              <a:t>9/16/2022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13833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EEA14-43B4-654A-8E96-435EFFF69977}" type="datetime1">
              <a:rPr lang="en-US" smtClean="0"/>
              <a:t>9/16/2022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70559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7C7D-8864-5945-B992-BAF6FB712DE5}" type="datetime1">
              <a:rPr lang="en-US" smtClean="0"/>
              <a:t>9/16/2022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37196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9CB11-4370-F744-8E2A-D3E8754066EE}" type="datetime1">
              <a:rPr lang="en-US" smtClean="0"/>
              <a:t>9/16/2022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78248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8AC6-D5CE-E143-A234-8A2596E128CD}" type="datetime1">
              <a:rPr lang="en-US" smtClean="0"/>
              <a:t>9/16/2022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09270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3A6FD-C72C-4940-B817-6E4B7C06DA12}" type="datetime1">
              <a:rPr lang="en-US" smtClean="0"/>
              <a:t>9/16/2022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4409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72A31-AB21-EF46-B7AB-326367D7D837}" type="datetime1">
              <a:rPr lang="en-US" smtClean="0"/>
              <a:t>9/16/2022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9904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B8933-2B97-CE48-94C7-D4F88EFDD140}" type="datetime1">
              <a:rPr lang="en-US" smtClean="0"/>
              <a:t>9/16/2022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42956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D6D4-ECC7-FF47-ABFD-2815B48647F3}" type="datetime1">
              <a:rPr lang="en-US" smtClean="0"/>
              <a:t>9/16/2022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76487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B47B2-3EE5-B04F-8F04-C13BC73AF252}" type="datetime1">
              <a:rPr lang="en-US" smtClean="0"/>
              <a:t>9/16/2022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55013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dt="0"/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xmlns="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64A462DA-B627-70EE-000B-FFCEB2FDF99F}"/>
              </a:ext>
            </a:extLst>
          </p:cNvPr>
          <p:cNvSpPr/>
          <p:nvPr/>
        </p:nvSpPr>
        <p:spPr>
          <a:xfrm>
            <a:off x="1503959" y="1799464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 ....</a:t>
            </a: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xmlns="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xmlns="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xmlns="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xmlns="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xmlns="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xmlns="" id="{F5D55964-3A13-8DD2-40EE-046280EF39EF}"/>
              </a:ext>
            </a:extLst>
          </p:cNvPr>
          <p:cNvSpPr/>
          <p:nvPr/>
        </p:nvSpPr>
        <p:spPr>
          <a:xfrm>
            <a:off x="3372919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xmlns="" id="{B1A777A2-2410-F598-3604-8E7199056488}"/>
              </a:ext>
            </a:extLst>
          </p:cNvPr>
          <p:cNvSpPr/>
          <p:nvPr/>
        </p:nvSpPr>
        <p:spPr>
          <a:xfrm>
            <a:off x="5463886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xmlns="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xmlns="" id="{8C7AD8B8-8DFA-80E8-E1A5-F2F81B8A0B4F}"/>
              </a:ext>
            </a:extLst>
          </p:cNvPr>
          <p:cNvSpPr/>
          <p:nvPr/>
        </p:nvSpPr>
        <p:spPr>
          <a:xfrm>
            <a:off x="219917" y="6981017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xmlns="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9" y="8202115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xmlns="" id="{01AB3F11-132A-451F-29F3-F953D5E4D12F}"/>
              </a:ext>
            </a:extLst>
          </p:cNvPr>
          <p:cNvSpPr/>
          <p:nvPr/>
        </p:nvSpPr>
        <p:spPr>
          <a:xfrm>
            <a:off x="219918" y="8531756"/>
            <a:ext cx="7119837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</a:t>
            </a:r>
            <a:r>
              <a:rPr lang="th-TH" sz="1400" b="1" spc="3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lang="en-US" sz="1400" b="1" spc="3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2670" y="10256520"/>
            <a:ext cx="5993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</a:t>
            </a:r>
            <a:r>
              <a:rPr lang="en-US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ส่งข้อมูลภายในวันที่ 30 กันยายน 2565 ทาง </a:t>
            </a:r>
            <a:r>
              <a:rPr lang="en-US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e-mail : msdu.dsd@gmail.com</a:t>
            </a:r>
            <a:endParaRPr lang="en-US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69604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8847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8847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9748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 ความสำเร็จของการบรรลุเป้าหมายตามแผนปฏิบัติงาน ประจำปีงบประมาณ 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พ.ศ.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8" y="1637794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8" y="1967435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กองแผนงานและสารสนเทศ 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82858" y="164492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82858" y="1967435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smtClean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x-none" sz="1600" smtClean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x-none" sz="1600" smtClean="0"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13898" y="1967435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นางณัฐวลัย น้ำทอง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เยาว์ อินทอง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นางสาวพง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ศิ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 อ่ำนาศีล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นางพัทธนันท์ ตีเมืองสอง</a:t>
            </a: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13898" y="1639024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06543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395074"/>
            <a:ext cx="7119837" cy="100665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เป็นการประเมินประสิทธิภาพการดำเนินงานตามหลักภารกิจพื้นฐาน งานประจำตามหน้าที่ปกติที่ได้รับมอบหมายในทุกผลผลิต โครงการ และกิจกรรม ในการฝึกอบรม ทดสอบมาตรฐานฝีมือแรงงาน ส่งเสริมการพัฒนาฝีมือแรงงานภายใต้ พ.ร.บ.ส่งเสริมการพัฒนาฝีมือแรงงาน พ.ศ. 2545 และรับรองความรู้ความสามารถ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444699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776636"/>
            <a:ext cx="7119837" cy="2694792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บันทึกข้อมูลแผนการดำเนินงานของหน่วยงานให้ตรงกับเป้าหมาย โครงการ/กิจกรรม ที่ได้รับในปีงบประมาณ พ.ศ. 2565 ประกอบด้วย เป้าหมาย(คน) และหลักสูตรการฝึกอบรม ลงในระบบรายงานผลการพัฒนาฝีมือแรงงาน ให้แล้วเสร็จภายใน 30 วัน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หลังจากได้รับการจัดสรรเป้าหมายจำแนกรายโครงการและประเภทกิจกรรมจากกรม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บันทึกผลการพัฒนาฝีมือแรงงานในระบบรายงานผลการพัฒนาฝีมือแรงงาน ภายใน 10 วัน นับจากการดำเนินการกิจกรรรมนั้นเสร็จสิ้น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บันทึกเป้าหมาย(คน) และ หลักสูตรการฝึกอบรมตามแผนปฏิบัติงานของหน่วยงานในทุกโครงการและดำเนินการฝึกอบรมหลักสูตรตามเป้าหมายในระบบรายงานผลการพัฒนาฝีมือแรงงาน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บันทึกผู้เข้ารับการพัฒนาฝีมือแรงงานในทุกโครงการ จำแนกตามรายโครงการและประเภทกิจกรรม (ฝึกอบรม ทดสอบมาตรฐานฝีมือแรงงาน ส่งเสริมการพัฒนาฝีมือแรงงานภายใต้ พ.ร.บ.ส่งเสริมการพัฒนาฝีมือแรงงาน พ.ศ. 2545 และรับรองความรู้ความสามารถ) ที่ดำเนินการแล้วเสร็จ ลงในระบบรายงานผลการพัฒนาฝีมือแรงงาน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7465771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7816821"/>
            <a:ext cx="7119836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29856" y="8724378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9856" y="9075428"/>
            <a:ext cx="3549981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datacenter.dsd.go.th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005471" y="8724378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005470" y="9075428"/>
            <a:ext cx="334422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ระบบอัตโนมัติ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</a:t>
            </a:r>
            <a:r>
              <a:rPr lang="th-TH" sz="1400" b="1" spc="3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lang="en-US" sz="1400" b="1" spc="3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Footer Placeholder 34">
            <a:extLst>
              <a:ext uri="{FF2B5EF4-FFF2-40B4-BE49-F238E27FC236}">
                <a16:creationId xmlns="" xmlns:a16="http://schemas.microsoft.com/office/drawing/2014/main" id="{B706D1A5-8BD5-D362-CC14-492DC303F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04141" y="10155265"/>
            <a:ext cx="2551390" cy="496540"/>
          </a:xfrm>
        </p:spPr>
        <p:txBody>
          <a:bodyPr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หน้า </a:t>
            </a:r>
            <a:fld id="{70900C3D-4CE4-2349-BCCB-9B887E937215}" type="slidenum">
              <a:rPr lang="x-none" sz="14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2</a:t>
            </a:fld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29468" y="372971"/>
            <a:ext cx="15007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rgbClr val="FF0000"/>
                </a:solidFill>
                <a:cs typeface="+mj-cs"/>
              </a:rPr>
              <a:t>ตัวอย่าง</a:t>
            </a:r>
            <a:endParaRPr lang="en-US" sz="4800" b="1" dirty="0">
              <a:solidFill>
                <a:srgbClr val="FF0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6870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19918" y="82362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7" y="1194554"/>
            <a:ext cx="7119837" cy="2125476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9858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29857" y="3830807"/>
            <a:ext cx="3467499" cy="2776267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หลักสูตรการฝึกอบรมในภาพรวมทุกโครงการและประเภทกิจกรรมดำเนินการแล้วเสร็จไม่น้อยกว่าร้อยละ 60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ผู้เข้ารับการพัฒนาฝีมือแรงงานในภาพรวมทุกโครงการและประเภทกิจกรรมดำเนินการแล้วเสร็จร้อยละ 45 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(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เทียบกับเป้าหมายรอบ 12 เดือน)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การบันทึกผลการพัฒนาฝีมือแรงงานในระบบรายงานผลการพัฒนาฝีมือแรงงานภายใน 10 วัน คิดเป็นร้อยละ 90 (เทียบกับจำนวนผลทั้งหมด)</a:t>
            </a:r>
          </a:p>
          <a:p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โดยหน่วยงานต้องผ่านทั้ง 3 ข้อ จึงจะถือว่าผ่านตัวชี้วัด</a:t>
            </a: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</a:t>
            </a:r>
            <a:r>
              <a:rPr lang="th-TH" sz="1400" b="1" spc="3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lang="en-US" sz="1400" b="1" spc="3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Footer Placeholder 34">
            <a:extLst>
              <a:ext uri="{FF2B5EF4-FFF2-40B4-BE49-F238E27FC236}">
                <a16:creationId xmlns="" xmlns:a16="http://schemas.microsoft.com/office/drawing/2014/main" id="{B5A0A604-DA23-477D-1F0B-FBDAF1D77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04141" y="10155265"/>
            <a:ext cx="2551390" cy="496540"/>
          </a:xfrm>
        </p:spPr>
        <p:txBody>
          <a:bodyPr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หน้า </a:t>
            </a:r>
            <a:fld id="{70900C3D-4CE4-2349-BCCB-9B887E937215}" type="slidenum">
              <a:rPr lang="x-none" sz="14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3</a:t>
            </a:fld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62317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62316" y="3830807"/>
            <a:ext cx="3467499" cy="2776267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หลักสูตรการฝึกอบรมในภาพรวมทุกโครงการและประเภทกิจกรรมดำเนินการแล้วเสร็จไม่น้อยกว่าร้อยละ 60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ผู้เข้ารับการพัฒนาฝีมือแรงงานในภาพรวมทุกโครงการและประเภทกิจกรรมดำเนินการแล้วเสร็จร้อยละ 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100           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(เทียบกับเป้าหมายรอบ 12 เดือน)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การบันทึกผลการพัฒนาฝีมือแรงงานในระบบรายงานผลการพัฒนาฝีมือแรงงานภายใน 10 วัน คิดเป็นร้อยละ 90 (เทียบกับจำนวนผลทั้งหมด)</a:t>
            </a:r>
          </a:p>
          <a:p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โดยหน่วยงานต้องผ่านทั้ง 3 ข้อ จึงจะถือว่าผ่านตัวชี้วัด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387263" y="1142898"/>
            <a:ext cx="6522363" cy="969496"/>
            <a:chOff x="1054344" y="5257800"/>
            <a:chExt cx="6522363" cy="969496"/>
          </a:xfrm>
        </p:grpSpPr>
        <p:sp>
          <p:nvSpPr>
            <p:cNvPr id="18" name="TextBox 8">
              <a:extLst>
                <a:ext uri="{FF2B5EF4-FFF2-40B4-BE49-F238E27FC236}">
                  <a16:creationId xmlns:a16="http://schemas.microsoft.com/office/drawing/2014/main" xmlns="" id="{FAC905BE-4E7E-4814-BC74-142456B2DB82}"/>
                </a:ext>
              </a:extLst>
            </p:cNvPr>
            <p:cNvSpPr txBox="1"/>
            <p:nvPr/>
          </p:nvSpPr>
          <p:spPr>
            <a:xfrm>
              <a:off x="1054344" y="5423571"/>
              <a:ext cx="175260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dirty="0" smtClean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1. </a:t>
              </a:r>
              <a:r>
                <a:rPr lang="th-TH" sz="1200" dirty="0" smtClean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ร้อย</a:t>
              </a:r>
              <a:r>
                <a:rPr lang="th-TH" sz="12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ละ</a:t>
              </a: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ของการบรรลุ</a:t>
              </a:r>
              <a:r>
                <a:rPr lang="th-TH" sz="1200" kern="0" dirty="0" smtClean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เป้าหมาย</a:t>
              </a:r>
              <a:endParaRPr lang="en-US" sz="1200" kern="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 smtClean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ของหลักสูตรตาม</a:t>
              </a: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แผนปฏิบัติงาน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9" name="TextBox 13">
              <a:extLst>
                <a:ext uri="{FF2B5EF4-FFF2-40B4-BE49-F238E27FC236}">
                  <a16:creationId xmlns:a16="http://schemas.microsoft.com/office/drawing/2014/main" xmlns="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6944" y="5504344"/>
              <a:ext cx="3810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1" name="TextBox 7">
              <a:extLst>
                <a:ext uri="{FF2B5EF4-FFF2-40B4-BE49-F238E27FC236}">
                  <a16:creationId xmlns:a16="http://schemas.microsoft.com/office/drawing/2014/main" xmlns="" id="{C0ECF6B6-90F4-4D61-9915-940B12A9B460}"/>
                </a:ext>
              </a:extLst>
            </p:cNvPr>
            <p:cNvSpPr txBox="1"/>
            <p:nvPr/>
          </p:nvSpPr>
          <p:spPr>
            <a:xfrm>
              <a:off x="3111173" y="5257800"/>
              <a:ext cx="3803326" cy="9694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จำนวนหลักสูตรการพัฒนาฝีมือแรงงาน (การฝึกอบรม) ในภาพรวม</a:t>
              </a:r>
              <a:r>
                <a:rPr lang="th-TH" sz="12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ทุก</a:t>
              </a:r>
              <a:r>
                <a:rPr lang="th-TH" sz="1200" dirty="0" smtClean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โครงการ</a:t>
              </a:r>
              <a:endParaRPr lang="en-US" sz="1200" dirty="0" smtClean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dirty="0" smtClean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และะ</a:t>
              </a:r>
              <a:r>
                <a:rPr lang="th-TH" sz="12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เภท</a:t>
              </a:r>
              <a:r>
                <a:rPr lang="th-TH" sz="1200" dirty="0" smtClean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กิจกรรม</a:t>
              </a:r>
              <a:r>
                <a:rPr lang="th-TH" sz="1200" kern="0" dirty="0" smtClean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</a:t>
              </a:r>
              <a:r>
                <a:rPr lang="th-TH" sz="12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ที่ดำเนินการแล้วเสร็จ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7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จำนวนเป้าหมายของหลักสูตรการพัฒนาฝีมือแรงงานในภาพรวมทุก</a:t>
              </a:r>
              <a:r>
                <a:rPr lang="th-TH" sz="1200" dirty="0" smtClean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โครงการ</a:t>
              </a:r>
              <a:endParaRPr lang="en-US" sz="1200" dirty="0" smtClean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dirty="0" smtClean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และ</a:t>
              </a:r>
              <a:r>
                <a:rPr lang="th-TH" sz="12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ประเภทกิจกรรม </a:t>
              </a:r>
            </a:p>
          </p:txBody>
        </p:sp>
        <p:cxnSp>
          <p:nvCxnSpPr>
            <p:cNvPr id="22" name="ตัวเชื่อมต่อตรง 32">
              <a:extLst>
                <a:ext uri="{FF2B5EF4-FFF2-40B4-BE49-F238E27FC236}">
                  <a16:creationId xmlns:a16="http://schemas.microsoft.com/office/drawing/2014/main" xmlns="" id="{E557EF55-4E20-4BBB-9390-6E67A827F36B}"/>
                </a:ext>
              </a:extLst>
            </p:cNvPr>
            <p:cNvCxnSpPr/>
            <p:nvPr/>
          </p:nvCxnSpPr>
          <p:spPr>
            <a:xfrm>
              <a:off x="3352857" y="5723822"/>
              <a:ext cx="3561641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9">
              <a:extLst>
                <a:ext uri="{FF2B5EF4-FFF2-40B4-BE49-F238E27FC236}">
                  <a16:creationId xmlns:a16="http://schemas.microsoft.com/office/drawing/2014/main" xmlns="" id="{FAA6FC26-5AD5-4037-91E0-93937C5D9D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43307" y="5585322"/>
              <a:ext cx="5334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98800" y="2131499"/>
            <a:ext cx="6677358" cy="1200329"/>
            <a:chOff x="1296605" y="1919447"/>
            <a:chExt cx="6677358" cy="1200329"/>
          </a:xfrm>
        </p:grpSpPr>
        <p:sp>
          <p:nvSpPr>
            <p:cNvPr id="25" name="TextBox 7">
              <a:extLst>
                <a:ext uri="{FF2B5EF4-FFF2-40B4-BE49-F238E27FC236}">
                  <a16:creationId xmlns:a16="http://schemas.microsoft.com/office/drawing/2014/main" xmlns="" id="{0E9CD9BE-2DDF-4F86-8E8D-B6CF0192F778}"/>
                </a:ext>
              </a:extLst>
            </p:cNvPr>
            <p:cNvSpPr txBox="1"/>
            <p:nvPr/>
          </p:nvSpPr>
          <p:spPr>
            <a:xfrm>
              <a:off x="2968641" y="1919447"/>
              <a:ext cx="4624387" cy="12003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จำนวนผู้เข้ารับการพัฒนาฝีมือแรงงานในภาพรวม</a:t>
              </a: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ทุกโครงการและประเภทกิจกรรม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(</a:t>
              </a: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ฝึกอบรม ทดสอบมาตรฐานฝีมือแรงงาน ส่งเสริมการพัฒนาฝีมือแรงงานภายใต้ </a:t>
              </a:r>
              <a:b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พ.ร.บ.ส่งเสริมฯ พ.ศ. 2545 และรับรองความรู้ความสามารถ) ที่ดำเนินการแล้วเสร็จ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dirty="0" smtClean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เป้าหมาย</a:t>
              </a: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การดำเนินการที่ได้รับในภาพรวมทุกโครงการและประเภทกิจกรรม </a:t>
              </a:r>
              <a:b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sz="1200" kern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(</a:t>
              </a: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ฝึกอบรม ทดสอบมาตรฐานฝีมือแรงงาน ส่งเสริมการพัฒนาฝีมือแรงงานภายใต้ </a:t>
              </a:r>
              <a:b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พ.ร.บ.ส่งเสริมฯ พ.ศ. 2545 และรับรองความรู้ความสามารถ ) </a:t>
              </a:r>
            </a:p>
          </p:txBody>
        </p:sp>
        <p:sp>
          <p:nvSpPr>
            <p:cNvPr id="26" name="TextBox 8">
              <a:extLst>
                <a:ext uri="{FF2B5EF4-FFF2-40B4-BE49-F238E27FC236}">
                  <a16:creationId xmlns:a16="http://schemas.microsoft.com/office/drawing/2014/main" xmlns="" id="{14A6EE4B-E31A-453F-8D42-06543A3429A8}"/>
                </a:ext>
              </a:extLst>
            </p:cNvPr>
            <p:cNvSpPr txBox="1"/>
            <p:nvPr/>
          </p:nvSpPr>
          <p:spPr>
            <a:xfrm>
              <a:off x="1296605" y="2248095"/>
              <a:ext cx="1600200" cy="6463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dirty="0" smtClean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2. </a:t>
              </a:r>
              <a:r>
                <a:rPr lang="th-TH" sz="1200" dirty="0" smtClean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ร้อย</a:t>
              </a:r>
              <a:r>
                <a:rPr lang="th-TH" sz="12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ละของ</a:t>
              </a: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การบรรลุ</a:t>
              </a:r>
              <a:r>
                <a:rPr lang="th-TH" sz="1200" kern="0" dirty="0" smtClean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เป้าหมาย</a:t>
              </a:r>
              <a:endParaRPr lang="en-US" sz="1200" kern="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 smtClean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ตาม</a:t>
              </a: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แผนปฏิบัติงาน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7" name="TextBox 9">
              <a:extLst>
                <a:ext uri="{FF2B5EF4-FFF2-40B4-BE49-F238E27FC236}">
                  <a16:creationId xmlns:a16="http://schemas.microsoft.com/office/drawing/2014/main" xmlns="" id="{9B8DA5BD-AB09-4246-BB87-F6508BBF22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40563" y="2335949"/>
              <a:ext cx="5334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8" name="TextBox 13">
              <a:extLst>
                <a:ext uri="{FF2B5EF4-FFF2-40B4-BE49-F238E27FC236}">
                  <a16:creationId xmlns:a16="http://schemas.microsoft.com/office/drawing/2014/main" xmlns="" id="{357E085A-8B5E-4954-8311-4F8DDC7586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62313" y="2337639"/>
              <a:ext cx="3810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29" name="ตัวเชื่อมต่อตรง 19">
              <a:extLst>
                <a:ext uri="{FF2B5EF4-FFF2-40B4-BE49-F238E27FC236}">
                  <a16:creationId xmlns:a16="http://schemas.microsoft.com/office/drawing/2014/main" xmlns="" id="{32E72C81-3A58-40AE-A71A-5B4DD6D97186}"/>
                </a:ext>
              </a:extLst>
            </p:cNvPr>
            <p:cNvCxnSpPr/>
            <p:nvPr/>
          </p:nvCxnSpPr>
          <p:spPr>
            <a:xfrm>
              <a:off x="3528917" y="2518613"/>
              <a:ext cx="361630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4483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421</TotalTime>
  <Words>713</Words>
  <Application>Microsoft Office PowerPoint</Application>
  <PresentationFormat>Custom</PresentationFormat>
  <Paragraphs>86</Paragraphs>
  <Slides>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องค์ประกอบ</vt:lpstr>
      <vt:lpstr>องค์ประกอบ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song story</dc:creator>
  <cp:lastModifiedBy>prue</cp:lastModifiedBy>
  <cp:revision>23</cp:revision>
  <cp:lastPrinted>2022-09-12T08:24:50Z</cp:lastPrinted>
  <dcterms:created xsi:type="dcterms:W3CDTF">2022-09-12T04:47:10Z</dcterms:created>
  <dcterms:modified xsi:type="dcterms:W3CDTF">2022-09-16T07:28:44Z</dcterms:modified>
</cp:coreProperties>
</file>