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715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5336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8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548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3495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9975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8746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8885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9802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27135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881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10012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1748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7511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8357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6304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5119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5D0DB-0EEC-4BDB-B8FA-48A8939B88FE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79966-30D0-4B29-8DC4-A477926986A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3341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1409A9-9A6D-4921-8F9C-869CC7650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493" y="4533737"/>
            <a:ext cx="2720132" cy="17765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AB41DF-06BA-4F87-A0D8-D23CC2451318}"/>
              </a:ext>
            </a:extLst>
          </p:cNvPr>
          <p:cNvSpPr txBox="1"/>
          <p:nvPr/>
        </p:nvSpPr>
        <p:spPr>
          <a:xfrm>
            <a:off x="1354238" y="682906"/>
            <a:ext cx="611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b="1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B944B2-1FEC-4964-8F8F-FAB6F3066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2691" y="824491"/>
            <a:ext cx="4126417" cy="26632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9DF2275-1494-44FB-ABDD-30FBE6796B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2691" y="3744698"/>
            <a:ext cx="4126417" cy="27905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738DB9-FD14-430F-92E6-CF7FDE289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9174" y="824491"/>
            <a:ext cx="3933049" cy="26045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A36C64-59A3-4F09-A872-01470024B4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9174" y="3744698"/>
            <a:ext cx="3924341" cy="27905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2168B1-4363-4646-8A2A-8733F3538D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492" y="1985383"/>
            <a:ext cx="2707610" cy="2030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3E3FEE-A31C-420B-942A-F47F1A92A3BF}"/>
              </a:ext>
            </a:extLst>
          </p:cNvPr>
          <p:cNvSpPr txBox="1"/>
          <p:nvPr/>
        </p:nvSpPr>
        <p:spPr>
          <a:xfrm>
            <a:off x="546393" y="636739"/>
            <a:ext cx="27928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ข้อมูลประกอบการรายงานตัวชี้วัด 1.6</a:t>
            </a:r>
          </a:p>
        </p:txBody>
      </p:sp>
    </p:spTree>
    <p:extLst>
      <p:ext uri="{BB962C8B-B14F-4D97-AF65-F5344CB8AC3E}">
        <p14:creationId xmlns:p14="http://schemas.microsoft.com/office/powerpoint/2010/main" val="3020730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5AB41DF-06BA-4F87-A0D8-D23CC2451318}"/>
              </a:ext>
            </a:extLst>
          </p:cNvPr>
          <p:cNvSpPr txBox="1"/>
          <p:nvPr/>
        </p:nvSpPr>
        <p:spPr>
          <a:xfrm>
            <a:off x="1354238" y="682906"/>
            <a:ext cx="611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b="1" dirty="0">
              <a:solidFill>
                <a:schemeClr val="bg1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638DA5-30F6-44AC-8EC2-55ABCC041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1977907"/>
            <a:ext cx="3221011" cy="19996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418E52-76F0-4B59-ACF0-D65746E6A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0" y="4130377"/>
            <a:ext cx="3221011" cy="19996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1FDFAD-7146-4DC1-A5B0-9B5B0967B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8037" y="412667"/>
            <a:ext cx="7315199" cy="60326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413018E-809C-4162-B435-7E3000433B2B}"/>
              </a:ext>
            </a:extLst>
          </p:cNvPr>
          <p:cNvSpPr txBox="1"/>
          <p:nvPr/>
        </p:nvSpPr>
        <p:spPr>
          <a:xfrm>
            <a:off x="498764" y="285008"/>
            <a:ext cx="35269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Angsana New" panose="02020603050405020304" pitchFamily="18" charset="-34"/>
                <a:cs typeface="+mj-cs"/>
              </a:rPr>
              <a:t>ตัวอย่างการสำรวจข้อมูลการเผยแพร่คลิปประชาสัมพันธ์ การเปิดตัว </a:t>
            </a:r>
            <a:r>
              <a:rPr lang="en-US" sz="2800" b="1" dirty="0">
                <a:latin typeface="Angsana New" panose="02020603050405020304" pitchFamily="18" charset="-34"/>
                <a:cs typeface="+mj-cs"/>
              </a:rPr>
              <a:t>DSD Online Training</a:t>
            </a:r>
            <a:endParaRPr lang="th-TH" sz="2800" b="1" dirty="0">
              <a:latin typeface="Angsana New" panose="02020603050405020304" pitchFamily="18" charset="-34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4377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9768E8-42D8-4200-ACA1-247C31431838}"/>
              </a:ext>
            </a:extLst>
          </p:cNvPr>
          <p:cNvSpPr txBox="1"/>
          <p:nvPr/>
        </p:nvSpPr>
        <p:spPr>
          <a:xfrm>
            <a:off x="451414" y="462987"/>
            <a:ext cx="104403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ตัวอย่าง การแจ้งข้อมูล ข่าวสาร ที่ขอความร่วมมือเจ้าหน้าที่ผู้ดูแลบัญชีเฟซบุ๊กหน่วยงานแชร์ไปยังบัญชีเฟซบุ๊กหน่วยงานที่รับผิดชอบ ผ่านช่องทาง </a:t>
            </a:r>
            <a:r>
              <a:rPr lang="en-US" sz="2800" b="1" dirty="0">
                <a:latin typeface="DilleniaUPC" panose="02020603050405020304" pitchFamily="18" charset="-34"/>
                <a:cs typeface="DilleniaUPC" panose="02020603050405020304" pitchFamily="18" charset="-34"/>
              </a:rPr>
              <a:t>Line Open Chat</a:t>
            </a:r>
            <a:endParaRPr lang="th-TH" sz="2800" b="1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F09ABD-5703-4787-942F-D7EE8BB060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59" t="44161"/>
          <a:stretch/>
        </p:blipFill>
        <p:spPr>
          <a:xfrm>
            <a:off x="8512560" y="2100353"/>
            <a:ext cx="3228027" cy="4172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85BCEA-6CD6-43DF-B4AB-9F3839C8C8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689"/>
          <a:stretch/>
        </p:blipFill>
        <p:spPr>
          <a:xfrm>
            <a:off x="451413" y="1891069"/>
            <a:ext cx="3492636" cy="42782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CE6D6C-0998-413A-8BA7-318E6ADA25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5350"/>
          <a:stretch/>
        </p:blipFill>
        <p:spPr>
          <a:xfrm>
            <a:off x="4446136" y="2100353"/>
            <a:ext cx="3621417" cy="385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30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295</TotalTime>
  <Words>47</Words>
  <Application>Microsoft Office PowerPoint</Application>
  <PresentationFormat>แบบจอกว้าง</PresentationFormat>
  <Paragraphs>3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Angsana New</vt:lpstr>
      <vt:lpstr>Arial</vt:lpstr>
      <vt:lpstr>Bookman Old Style</vt:lpstr>
      <vt:lpstr>DilleniaUPC</vt:lpstr>
      <vt:lpstr>Rockwell</vt:lpstr>
      <vt:lpstr>Tahoma</vt:lpstr>
      <vt:lpstr>Damask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วุ้น</dc:creator>
  <cp:lastModifiedBy>pb01</cp:lastModifiedBy>
  <cp:revision>8</cp:revision>
  <dcterms:created xsi:type="dcterms:W3CDTF">2021-11-18T06:42:12Z</dcterms:created>
  <dcterms:modified xsi:type="dcterms:W3CDTF">2021-11-24T05:37:28Z</dcterms:modified>
</cp:coreProperties>
</file>