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3"/>
  </p:notesMasterIdLst>
  <p:handoutMasterIdLst>
    <p:handoutMasterId r:id="rId14"/>
  </p:handoutMasterIdLst>
  <p:sldIdLst>
    <p:sldId id="256" r:id="rId2"/>
    <p:sldId id="303" r:id="rId3"/>
    <p:sldId id="304" r:id="rId4"/>
    <p:sldId id="307" r:id="rId5"/>
    <p:sldId id="308" r:id="rId6"/>
    <p:sldId id="302" r:id="rId7"/>
    <p:sldId id="306" r:id="rId8"/>
    <p:sldId id="310" r:id="rId9"/>
    <p:sldId id="309" r:id="rId10"/>
    <p:sldId id="311" r:id="rId11"/>
    <p:sldId id="281" r:id="rId12"/>
  </p:sldIdLst>
  <p:sldSz cx="9144000" cy="5143500" type="screen16x9"/>
  <p:notesSz cx="7315200" cy="9601200"/>
  <p:embeddedFontLst>
    <p:embeddedFont>
      <p:font typeface="Arvo" panose="020B0604020202020204" charset="0"/>
      <p:regular r:id="rId15"/>
      <p:bold r:id="rId16"/>
      <p:italic r:id="rId17"/>
      <p:boldItalic r:id="rId18"/>
    </p:embeddedFont>
    <p:embeddedFont>
      <p:font typeface="FC Friday" panose="020B0604020202020204" charset="-34"/>
      <p:regular r:id="rId19"/>
    </p:embeddedFont>
    <p:embeddedFont>
      <p:font typeface="Roboto Condensed" panose="020B0604020202020204" pitchFamily="2" charset="0"/>
      <p:regular r:id="rId20"/>
      <p:bold r:id="rId21"/>
      <p:italic r:id="rId22"/>
      <p:boldItalic r:id="rId23"/>
    </p:embeddedFont>
    <p:embeddedFont>
      <p:font typeface="Roboto Condensed Light" panose="02000000000000000000" pitchFamily="2" charset="0"/>
      <p:regular r:id="rId24"/>
      <p:bold r:id="rId25"/>
      <p:italic r:id="rId26"/>
      <p:boldItalic r:id="rId27"/>
    </p:embeddedFont>
    <p:embeddedFont>
      <p:font typeface="Tahoma" panose="020B0604030504040204" pitchFamily="34" charset="0"/>
      <p:regular r:id="rId28"/>
      <p:bold r:id="rId29"/>
    </p:embeddedFont>
    <p:embeddedFont>
      <p:font typeface="TH SarabunPSK" panose="020B0500040200020003" pitchFamily="34" charset="-34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6858"/>
    <a:srgbClr val="C7D3E6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FAC10F6-8037-474A-B137-C00D2F25BD0B}">
  <a:tblStyle styleId="{FFAC10F6-8037-474A-B137-C00D2F25BD0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watchai sriyota" userId="8263ca8156c77dec" providerId="LiveId" clId="{BB996C40-103B-49B9-9DA9-FA26EA0E5AFA}"/>
    <pc:docChg chg="custSel addSld delSld modSld">
      <pc:chgData name="tawatchai sriyota" userId="8263ca8156c77dec" providerId="LiveId" clId="{BB996C40-103B-49B9-9DA9-FA26EA0E5AFA}" dt="2021-09-08T14:28:34.684" v="534" actId="1076"/>
      <pc:docMkLst>
        <pc:docMk/>
      </pc:docMkLst>
      <pc:sldChg chg="delSp modSp mod">
        <pc:chgData name="tawatchai sriyota" userId="8263ca8156c77dec" providerId="LiveId" clId="{BB996C40-103B-49B9-9DA9-FA26EA0E5AFA}" dt="2021-09-08T13:47:31.884" v="20" actId="1076"/>
        <pc:sldMkLst>
          <pc:docMk/>
          <pc:sldMk cId="0" sldId="256"/>
        </pc:sldMkLst>
        <pc:spChg chg="mod">
          <ac:chgData name="tawatchai sriyota" userId="8263ca8156c77dec" providerId="LiveId" clId="{BB996C40-103B-49B9-9DA9-FA26EA0E5AFA}" dt="2021-09-08T13:47:31.884" v="20" actId="1076"/>
          <ac:spMkLst>
            <pc:docMk/>
            <pc:sldMk cId="0" sldId="256"/>
            <ac:spMk id="9" creationId="{00000000-0000-0000-0000-000000000000}"/>
          </ac:spMkLst>
        </pc:spChg>
        <pc:graphicFrameChg chg="del">
          <ac:chgData name="tawatchai sriyota" userId="8263ca8156c77dec" providerId="LiveId" clId="{BB996C40-103B-49B9-9DA9-FA26EA0E5AFA}" dt="2021-09-08T13:47:21.425" v="19" actId="21"/>
          <ac:graphicFrameMkLst>
            <pc:docMk/>
            <pc:sldMk cId="0" sldId="256"/>
            <ac:graphicFrameMk id="12" creationId="{86E55930-18E9-40DA-B8FE-9852D8184CDE}"/>
          </ac:graphicFrameMkLst>
        </pc:graphicFrameChg>
      </pc:sldChg>
      <pc:sldChg chg="modSp mod">
        <pc:chgData name="tawatchai sriyota" userId="8263ca8156c77dec" providerId="LiveId" clId="{BB996C40-103B-49B9-9DA9-FA26EA0E5AFA}" dt="2021-09-08T14:22:47.550" v="531" actId="1076"/>
        <pc:sldMkLst>
          <pc:docMk/>
          <pc:sldMk cId="746237836" sldId="281"/>
        </pc:sldMkLst>
        <pc:spChg chg="mod">
          <ac:chgData name="tawatchai sriyota" userId="8263ca8156c77dec" providerId="LiveId" clId="{BB996C40-103B-49B9-9DA9-FA26EA0E5AFA}" dt="2021-09-08T14:22:47.550" v="531" actId="1076"/>
          <ac:spMkLst>
            <pc:docMk/>
            <pc:sldMk cId="746237836" sldId="281"/>
            <ac:spMk id="41" creationId="{00000000-0000-0000-0000-000000000000}"/>
          </ac:spMkLst>
        </pc:spChg>
      </pc:sldChg>
      <pc:sldChg chg="addSp delSp modSp del mod">
        <pc:chgData name="tawatchai sriyota" userId="8263ca8156c77dec" providerId="LiveId" clId="{BB996C40-103B-49B9-9DA9-FA26EA0E5AFA}" dt="2021-09-08T13:51:21.614" v="29" actId="2696"/>
        <pc:sldMkLst>
          <pc:docMk/>
          <pc:sldMk cId="2227872789" sldId="284"/>
        </pc:sldMkLst>
        <pc:spChg chg="del">
          <ac:chgData name="tawatchai sriyota" userId="8263ca8156c77dec" providerId="LiveId" clId="{BB996C40-103B-49B9-9DA9-FA26EA0E5AFA}" dt="2021-09-08T13:39:25.221" v="16" actId="21"/>
          <ac:spMkLst>
            <pc:docMk/>
            <pc:sldMk cId="2227872789" sldId="284"/>
            <ac:spMk id="2" creationId="{00000000-0000-0000-0000-000000000000}"/>
          </ac:spMkLst>
        </pc:spChg>
        <pc:spChg chg="add del mod">
          <ac:chgData name="tawatchai sriyota" userId="8263ca8156c77dec" providerId="LiveId" clId="{BB996C40-103B-49B9-9DA9-FA26EA0E5AFA}" dt="2021-09-08T13:39:30.499" v="18" actId="21"/>
          <ac:spMkLst>
            <pc:docMk/>
            <pc:sldMk cId="2227872789" sldId="284"/>
            <ac:spMk id="4" creationId="{FE07591C-C5DF-4C95-B83E-BD3B7BBF3AFB}"/>
          </ac:spMkLst>
        </pc:spChg>
        <pc:spChg chg="del">
          <ac:chgData name="tawatchai sriyota" userId="8263ca8156c77dec" providerId="LiveId" clId="{BB996C40-103B-49B9-9DA9-FA26EA0E5AFA}" dt="2021-09-08T13:39:27.494" v="17" actId="21"/>
          <ac:spMkLst>
            <pc:docMk/>
            <pc:sldMk cId="2227872789" sldId="284"/>
            <ac:spMk id="22" creationId="{00000000-0000-0000-0000-000000000000}"/>
          </ac:spMkLst>
        </pc:spChg>
      </pc:sldChg>
      <pc:sldChg chg="addSp delSp modSp del mod">
        <pc:chgData name="tawatchai sriyota" userId="8263ca8156c77dec" providerId="LiveId" clId="{BB996C40-103B-49B9-9DA9-FA26EA0E5AFA}" dt="2021-09-08T13:36:54.992" v="9" actId="2696"/>
        <pc:sldMkLst>
          <pc:docMk/>
          <pc:sldMk cId="1390018943" sldId="287"/>
        </pc:sldMkLst>
        <pc:spChg chg="del">
          <ac:chgData name="tawatchai sriyota" userId="8263ca8156c77dec" providerId="LiveId" clId="{BB996C40-103B-49B9-9DA9-FA26EA0E5AFA}" dt="2021-09-08T13:34:54.975" v="1" actId="21"/>
          <ac:spMkLst>
            <pc:docMk/>
            <pc:sldMk cId="1390018943" sldId="287"/>
            <ac:spMk id="2" creationId="{00000000-0000-0000-0000-000000000000}"/>
          </ac:spMkLst>
        </pc:spChg>
        <pc:spChg chg="add del mod">
          <ac:chgData name="tawatchai sriyota" userId="8263ca8156c77dec" providerId="LiveId" clId="{BB996C40-103B-49B9-9DA9-FA26EA0E5AFA}" dt="2021-09-08T13:34:58.386" v="2" actId="21"/>
          <ac:spMkLst>
            <pc:docMk/>
            <pc:sldMk cId="1390018943" sldId="287"/>
            <ac:spMk id="4" creationId="{0258AEE3-AA7E-48BE-BACD-7240A6C77A04}"/>
          </ac:spMkLst>
        </pc:spChg>
        <pc:spChg chg="del">
          <ac:chgData name="tawatchai sriyota" userId="8263ca8156c77dec" providerId="LiveId" clId="{BB996C40-103B-49B9-9DA9-FA26EA0E5AFA}" dt="2021-09-08T13:34:51.828" v="0" actId="21"/>
          <ac:spMkLst>
            <pc:docMk/>
            <pc:sldMk cId="1390018943" sldId="287"/>
            <ac:spMk id="22" creationId="{00000000-0000-0000-0000-000000000000}"/>
          </ac:spMkLst>
        </pc:spChg>
      </pc:sldChg>
      <pc:sldChg chg="delSp new del mod">
        <pc:chgData name="tawatchai sriyota" userId="8263ca8156c77dec" providerId="LiveId" clId="{BB996C40-103B-49B9-9DA9-FA26EA0E5AFA}" dt="2021-09-08T13:37:22.742" v="11" actId="2696"/>
        <pc:sldMkLst>
          <pc:docMk/>
          <pc:sldMk cId="2975699436" sldId="291"/>
        </pc:sldMkLst>
        <pc:spChg chg="del">
          <ac:chgData name="tawatchai sriyota" userId="8263ca8156c77dec" providerId="LiveId" clId="{BB996C40-103B-49B9-9DA9-FA26EA0E5AFA}" dt="2021-09-08T13:35:28.243" v="6" actId="21"/>
          <ac:spMkLst>
            <pc:docMk/>
            <pc:sldMk cId="2975699436" sldId="291"/>
            <ac:spMk id="2" creationId="{35A5D83A-1F75-479A-B928-AA05F8DC17AB}"/>
          </ac:spMkLst>
        </pc:spChg>
        <pc:spChg chg="del">
          <ac:chgData name="tawatchai sriyota" userId="8263ca8156c77dec" providerId="LiveId" clId="{BB996C40-103B-49B9-9DA9-FA26EA0E5AFA}" dt="2021-09-08T13:35:21.283" v="4" actId="21"/>
          <ac:spMkLst>
            <pc:docMk/>
            <pc:sldMk cId="2975699436" sldId="291"/>
            <ac:spMk id="3" creationId="{003543D9-4C00-4758-B21F-AA3839461870}"/>
          </ac:spMkLst>
        </pc:spChg>
        <pc:spChg chg="del">
          <ac:chgData name="tawatchai sriyota" userId="8263ca8156c77dec" providerId="LiveId" clId="{BB996C40-103B-49B9-9DA9-FA26EA0E5AFA}" dt="2021-09-08T13:35:25.411" v="5" actId="21"/>
          <ac:spMkLst>
            <pc:docMk/>
            <pc:sldMk cId="2975699436" sldId="291"/>
            <ac:spMk id="4" creationId="{33127DF6-0860-4BBF-90C7-F1194720D3F4}"/>
          </ac:spMkLst>
        </pc:spChg>
      </pc:sldChg>
      <pc:sldChg chg="add">
        <pc:chgData name="tawatchai sriyota" userId="8263ca8156c77dec" providerId="LiveId" clId="{BB996C40-103B-49B9-9DA9-FA26EA0E5AFA}" dt="2021-09-08T13:38:41.984" v="15"/>
        <pc:sldMkLst>
          <pc:docMk/>
          <pc:sldMk cId="3029254027" sldId="292"/>
        </pc:sldMkLst>
      </pc:sldChg>
      <pc:sldChg chg="new del">
        <pc:chgData name="tawatchai sriyota" userId="8263ca8156c77dec" providerId="LiveId" clId="{BB996C40-103B-49B9-9DA9-FA26EA0E5AFA}" dt="2021-09-08T13:37:55.211" v="14" actId="2696"/>
        <pc:sldMkLst>
          <pc:docMk/>
          <pc:sldMk cId="3809774512" sldId="292"/>
        </pc:sldMkLst>
      </pc:sldChg>
      <pc:sldChg chg="add">
        <pc:chgData name="tawatchai sriyota" userId="8263ca8156c77dec" providerId="LiveId" clId="{BB996C40-103B-49B9-9DA9-FA26EA0E5AFA}" dt="2021-09-08T13:36:50.624" v="8"/>
        <pc:sldMkLst>
          <pc:docMk/>
          <pc:sldMk cId="2895872537" sldId="293"/>
        </pc:sldMkLst>
      </pc:sldChg>
      <pc:sldChg chg="modSp add mod">
        <pc:chgData name="tawatchai sriyota" userId="8263ca8156c77dec" providerId="LiveId" clId="{BB996C40-103B-49B9-9DA9-FA26EA0E5AFA}" dt="2021-09-08T14:16:01.954" v="518" actId="20577"/>
        <pc:sldMkLst>
          <pc:docMk/>
          <pc:sldMk cId="463104244" sldId="294"/>
        </pc:sldMkLst>
        <pc:graphicFrameChg chg="modGraphic">
          <ac:chgData name="tawatchai sriyota" userId="8263ca8156c77dec" providerId="LiveId" clId="{BB996C40-103B-49B9-9DA9-FA26EA0E5AFA}" dt="2021-09-08T14:16:01.954" v="518" actId="20577"/>
          <ac:graphicFrameMkLst>
            <pc:docMk/>
            <pc:sldMk cId="463104244" sldId="294"/>
            <ac:graphicFrameMk id="4" creationId="{1CB97B9D-2226-411A-AC9C-B4C82E6A76DD}"/>
          </ac:graphicFrameMkLst>
        </pc:graphicFrameChg>
      </pc:sldChg>
      <pc:sldChg chg="add setBg">
        <pc:chgData name="tawatchai sriyota" userId="8263ca8156c77dec" providerId="LiveId" clId="{BB996C40-103B-49B9-9DA9-FA26EA0E5AFA}" dt="2021-09-08T13:37:35.259" v="12"/>
        <pc:sldMkLst>
          <pc:docMk/>
          <pc:sldMk cId="3174518968" sldId="295"/>
        </pc:sldMkLst>
      </pc:sldChg>
      <pc:sldChg chg="addSp delSp modSp add mod">
        <pc:chgData name="tawatchai sriyota" userId="8263ca8156c77dec" providerId="LiveId" clId="{BB996C40-103B-49B9-9DA9-FA26EA0E5AFA}" dt="2021-09-08T14:28:34.684" v="534" actId="1076"/>
        <pc:sldMkLst>
          <pc:docMk/>
          <pc:sldMk cId="1780538028" sldId="296"/>
        </pc:sldMkLst>
        <pc:spChg chg="mod">
          <ac:chgData name="tawatchai sriyota" userId="8263ca8156c77dec" providerId="LiveId" clId="{BB996C40-103B-49B9-9DA9-FA26EA0E5AFA}" dt="2021-09-08T14:06:56.235" v="332" actId="1076"/>
          <ac:spMkLst>
            <pc:docMk/>
            <pc:sldMk cId="1780538028" sldId="296"/>
            <ac:spMk id="14" creationId="{236087D6-BA55-4526-8E9A-B695ADDA42B9}"/>
          </ac:spMkLst>
        </pc:spChg>
        <pc:spChg chg="mod">
          <ac:chgData name="tawatchai sriyota" userId="8263ca8156c77dec" providerId="LiveId" clId="{BB996C40-103B-49B9-9DA9-FA26EA0E5AFA}" dt="2021-09-08T13:49:27.312" v="27" actId="1076"/>
          <ac:spMkLst>
            <pc:docMk/>
            <pc:sldMk cId="1780538028" sldId="296"/>
            <ac:spMk id="15" creationId="{6024DAE6-9BED-4D2A-B161-9A68B71D6CB4}"/>
          </ac:spMkLst>
        </pc:spChg>
        <pc:spChg chg="add mod">
          <ac:chgData name="tawatchai sriyota" userId="8263ca8156c77dec" providerId="LiveId" clId="{BB996C40-103B-49B9-9DA9-FA26EA0E5AFA}" dt="2021-09-08T14:11:58.938" v="454" actId="1076"/>
          <ac:spMkLst>
            <pc:docMk/>
            <pc:sldMk cId="1780538028" sldId="296"/>
            <ac:spMk id="18" creationId="{4DB3BFAB-0A48-4F62-BAFF-B771ACC1FC74}"/>
          </ac:spMkLst>
        </pc:spChg>
        <pc:spChg chg="mod">
          <ac:chgData name="tawatchai sriyota" userId="8263ca8156c77dec" providerId="LiveId" clId="{BB996C40-103B-49B9-9DA9-FA26EA0E5AFA}" dt="2021-09-08T14:28:20.109" v="532" actId="1076"/>
          <ac:spMkLst>
            <pc:docMk/>
            <pc:sldMk cId="1780538028" sldId="296"/>
            <ac:spMk id="24" creationId="{45AEC56C-4D9B-4807-8A75-A77664E5139D}"/>
          </ac:spMkLst>
        </pc:spChg>
        <pc:spChg chg="add mod">
          <ac:chgData name="tawatchai sriyota" userId="8263ca8156c77dec" providerId="LiveId" clId="{BB996C40-103B-49B9-9DA9-FA26EA0E5AFA}" dt="2021-09-08T14:10:18.321" v="452" actId="1076"/>
          <ac:spMkLst>
            <pc:docMk/>
            <pc:sldMk cId="1780538028" sldId="296"/>
            <ac:spMk id="25" creationId="{A5BB5C45-512D-4C22-9962-B4D39682EA9E}"/>
          </ac:spMkLst>
        </pc:spChg>
        <pc:picChg chg="add del mod modCrop">
          <ac:chgData name="tawatchai sriyota" userId="8263ca8156c77dec" providerId="LiveId" clId="{BB996C40-103B-49B9-9DA9-FA26EA0E5AFA}" dt="2021-09-08T14:05:57.068" v="318" actId="21"/>
          <ac:picMkLst>
            <pc:docMk/>
            <pc:sldMk cId="1780538028" sldId="296"/>
            <ac:picMk id="5" creationId="{8146C40A-EA37-4425-8F52-C379DEB5C6AA}"/>
          </ac:picMkLst>
        </pc:picChg>
        <pc:picChg chg="mod">
          <ac:chgData name="tawatchai sriyota" userId="8263ca8156c77dec" providerId="LiveId" clId="{BB996C40-103B-49B9-9DA9-FA26EA0E5AFA}" dt="2021-09-08T14:06:52.665" v="331" actId="1076"/>
          <ac:picMkLst>
            <pc:docMk/>
            <pc:sldMk cId="1780538028" sldId="296"/>
            <ac:picMk id="8" creationId="{13D08FC6-3827-474F-8A3E-E77E724FF610}"/>
          </ac:picMkLst>
        </pc:picChg>
        <pc:picChg chg="add mod ord modCrop">
          <ac:chgData name="tawatchai sriyota" userId="8263ca8156c77dec" providerId="LiveId" clId="{BB996C40-103B-49B9-9DA9-FA26EA0E5AFA}" dt="2021-09-08T14:10:14.731" v="451" actId="1076"/>
          <ac:picMkLst>
            <pc:docMk/>
            <pc:sldMk cId="1780538028" sldId="296"/>
            <ac:picMk id="10" creationId="{149ECF20-2550-4FA1-B03B-37537E663CE1}"/>
          </ac:picMkLst>
        </pc:picChg>
        <pc:picChg chg="mod">
          <ac:chgData name="tawatchai sriyota" userId="8263ca8156c77dec" providerId="LiveId" clId="{BB996C40-103B-49B9-9DA9-FA26EA0E5AFA}" dt="2021-09-08T14:28:34.684" v="534" actId="1076"/>
          <ac:picMkLst>
            <pc:docMk/>
            <pc:sldMk cId="1780538028" sldId="296"/>
            <ac:picMk id="11" creationId="{69C80A3C-938E-4B62-8122-3DF81753D4ED}"/>
          </ac:picMkLst>
        </pc:picChg>
        <pc:picChg chg="mod">
          <ac:chgData name="tawatchai sriyota" userId="8263ca8156c77dec" providerId="LiveId" clId="{BB996C40-103B-49B9-9DA9-FA26EA0E5AFA}" dt="2021-09-08T14:10:11.773" v="450" actId="1076"/>
          <ac:picMkLst>
            <pc:docMk/>
            <pc:sldMk cId="1780538028" sldId="296"/>
            <ac:picMk id="12" creationId="{683ACCF3-D510-40F1-B90E-00305571A17F}"/>
          </ac:picMkLst>
        </pc:picChg>
      </pc:sldChg>
      <pc:sldChg chg="addSp modSp add mod">
        <pc:chgData name="tawatchai sriyota" userId="8263ca8156c77dec" providerId="LiveId" clId="{BB996C40-103B-49B9-9DA9-FA26EA0E5AFA}" dt="2021-09-08T14:21:41.441" v="530" actId="14100"/>
        <pc:sldMkLst>
          <pc:docMk/>
          <pc:sldMk cId="2248305059" sldId="297"/>
        </pc:sldMkLst>
        <pc:spChg chg="mod">
          <ac:chgData name="tawatchai sriyota" userId="8263ca8156c77dec" providerId="LiveId" clId="{BB996C40-103B-49B9-9DA9-FA26EA0E5AFA}" dt="2021-09-08T13:59:01.777" v="274" actId="404"/>
          <ac:spMkLst>
            <pc:docMk/>
            <pc:sldMk cId="2248305059" sldId="297"/>
            <ac:spMk id="7" creationId="{FEEABEDD-9E82-4B79-8271-FD68F50CE095}"/>
          </ac:spMkLst>
        </pc:spChg>
        <pc:spChg chg="add mod">
          <ac:chgData name="tawatchai sriyota" userId="8263ca8156c77dec" providerId="LiveId" clId="{BB996C40-103B-49B9-9DA9-FA26EA0E5AFA}" dt="2021-09-08T14:18:11.086" v="519" actId="1076"/>
          <ac:spMkLst>
            <pc:docMk/>
            <pc:sldMk cId="2248305059" sldId="297"/>
            <ac:spMk id="9" creationId="{5D614D13-DCC4-4A19-9CE5-A82D12B3F104}"/>
          </ac:spMkLst>
        </pc:spChg>
        <pc:spChg chg="mod">
          <ac:chgData name="tawatchai sriyota" userId="8263ca8156c77dec" providerId="LiveId" clId="{BB996C40-103B-49B9-9DA9-FA26EA0E5AFA}" dt="2021-09-08T14:21:41.441" v="530" actId="14100"/>
          <ac:spMkLst>
            <pc:docMk/>
            <pc:sldMk cId="2248305059" sldId="297"/>
            <ac:spMk id="12" creationId="{FEEABEDD-9E82-4B79-8271-FD68F50CE095}"/>
          </ac:spMkLst>
        </pc:spChg>
        <pc:spChg chg="mod">
          <ac:chgData name="tawatchai sriyota" userId="8263ca8156c77dec" providerId="LiveId" clId="{BB996C40-103B-49B9-9DA9-FA26EA0E5AFA}" dt="2021-09-08T14:21:34.460" v="528" actId="1076"/>
          <ac:spMkLst>
            <pc:docMk/>
            <pc:sldMk cId="2248305059" sldId="297"/>
            <ac:spMk id="13" creationId="{FEEABEDD-9E82-4B79-8271-FD68F50CE095}"/>
          </ac:spMkLst>
        </pc:spChg>
        <pc:graphicFrameChg chg="mod">
          <ac:chgData name="tawatchai sriyota" userId="8263ca8156c77dec" providerId="LiveId" clId="{BB996C40-103B-49B9-9DA9-FA26EA0E5AFA}" dt="2021-09-08T13:59:19.344" v="279" actId="403"/>
          <ac:graphicFrameMkLst>
            <pc:docMk/>
            <pc:sldMk cId="2248305059" sldId="297"/>
            <ac:graphicFrameMk id="8" creationId="{C4A8694E-1A35-4150-96F6-6DBB415CCE64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4143587" y="1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154042-F6B1-49DC-93DD-7C61FFF0B430}" type="datetimeFigureOut">
              <a:rPr lang="th-TH" smtClean="0"/>
              <a:t>24/11/64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119474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1D680-1877-497A-A4BF-B8A99CC60B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7855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455613" y="719138"/>
            <a:ext cx="6403975" cy="36020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3941551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455613" y="719138"/>
            <a:ext cx="6403975" cy="36020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Shape 11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Shape 1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Shape 14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Shape 15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Shape 16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Shape 17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Shape 18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Shape 19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Shape 20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Shape 21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Shape 2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Shape 82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Shape 83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Shape 84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Shape 8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Shape 8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Shape 87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Shape 8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Shape 89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Shape 9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Shape 91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Shape 92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Shape 93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Shape 94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Shape 9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Shape 9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Shape 97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64" name="Shape 164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65" name="Shape 16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6" name="Shape 16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7" name="Shape 167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Shape 16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Shape 169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0" name="Shape 17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Shape 171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2" name="Shape 172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73" name="Shape 173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4" name="Shape 174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5" name="Shape 17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Shape 17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7" name="Shape 177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8" name="Shape 17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Shape 179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1233CDF9-0BB0-4A62-A7DE-D1A1D9BB2724}" type="datetimeFigureOut">
              <a:rPr lang="th-TH" smtClean="0"/>
              <a:pPr/>
              <a:t>24/11/64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3929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6" r:id="rId3"/>
    <p:sldLayoutId id="2147483658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datastudio.google.com/reporting/f2715511-b849-482d-8a5a-7ac504327b41/page/RCacC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161.82.246.82:9704/analytics/saw.dll?Dashboard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gcloud.dsd.go.th/~pb65/reportall2.php?select2=10&amp;submit=Submit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atastudio.google.com/reporting/27f283bd-9585-41bc-83ab-d4b74438cbbf/page/SuReC" TargetMode="External"/><Relationship Id="rId2" Type="http://schemas.openxmlformats.org/officeDocument/2006/relationships/hyperlink" Target="https://datastudio.google.com/reporting/b3d782ce-84e6-4829-ba37-3840b7adee89/page/JMTf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0.png"/><Relationship Id="rId3" Type="http://schemas.openxmlformats.org/officeDocument/2006/relationships/image" Target="../media/image13.png"/><Relationship Id="rId7" Type="http://schemas.openxmlformats.org/officeDocument/2006/relationships/image" Target="../media/image15.jpeg"/><Relationship Id="rId12" Type="http://schemas.openxmlformats.org/officeDocument/2006/relationships/image" Target="../media/image1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openxmlformats.org/officeDocument/2006/relationships/image" Target="../media/image22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17.png"/><Relationship Id="rId1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2072" y="1551771"/>
            <a:ext cx="4264230" cy="859839"/>
          </a:xfrm>
          <a:prstGeom prst="rect">
            <a:avLst/>
          </a:prstGeom>
          <a:solidFill>
            <a:srgbClr val="FE685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862" y="1587250"/>
            <a:ext cx="44432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TH SarabunPSK" pitchFamily="34" charset="-34"/>
                <a:cs typeface="+mj-cs"/>
              </a:rPr>
              <a:t>การตรวจสอบการบันทึกข้อมูล </a:t>
            </a:r>
            <a:endParaRPr lang="en-US" sz="4000" b="1" dirty="0">
              <a:solidFill>
                <a:schemeClr val="bg1"/>
              </a:solidFill>
              <a:latin typeface="TH SarabunPSK" pitchFamily="34" charset="-34"/>
              <a:cs typeface="+mj-cs"/>
            </a:endParaRPr>
          </a:p>
        </p:txBody>
      </p:sp>
      <p:sp>
        <p:nvSpPr>
          <p:cNvPr id="4" name="Half Frame 3"/>
          <p:cNvSpPr/>
          <p:nvPr/>
        </p:nvSpPr>
        <p:spPr>
          <a:xfrm rot="16200000">
            <a:off x="19912" y="3094351"/>
            <a:ext cx="836404" cy="432352"/>
          </a:xfrm>
          <a:prstGeom prst="halfFram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j-cs"/>
            </a:endParaRPr>
          </a:p>
        </p:txBody>
      </p:sp>
      <p:sp>
        <p:nvSpPr>
          <p:cNvPr id="5" name="Half Frame 4"/>
          <p:cNvSpPr/>
          <p:nvPr/>
        </p:nvSpPr>
        <p:spPr>
          <a:xfrm rot="5400000">
            <a:off x="4275095" y="1474855"/>
            <a:ext cx="721363" cy="432352"/>
          </a:xfrm>
          <a:prstGeom prst="halfFram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j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4169" y="2362830"/>
            <a:ext cx="1388272" cy="18714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369048" y="4234276"/>
            <a:ext cx="195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solidFill>
                  <a:schemeClr val="accent1">
                    <a:lumMod val="75000"/>
                  </a:schemeClr>
                </a:solidFill>
                <a:latin typeface="FC Friday" panose="020B0500040200020003" pitchFamily="34" charset="-34"/>
                <a:cs typeface="+mj-cs"/>
              </a:rPr>
              <a:t>นายวัชรพงษ์ มุขเชิด</a:t>
            </a:r>
            <a:endParaRPr lang="en-US" sz="1800" dirty="0">
              <a:solidFill>
                <a:schemeClr val="accent1">
                  <a:lumMod val="75000"/>
                </a:schemeClr>
              </a:solidFill>
              <a:latin typeface="FC Friday" panose="020B0500040200020003" pitchFamily="34" charset="-34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12632" y="4608044"/>
            <a:ext cx="4508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+mj-cs"/>
              </a:rPr>
              <a:t>ผู้อำนวยการสำนักงานรับรองความรู้ความสามารถ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8760" y="4448180"/>
            <a:ext cx="3292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+mj-cs"/>
              </a:rPr>
              <a:t>ประชุมผู้บริหารกรมพัฒนาฝีมือแรงงาน</a:t>
            </a:r>
          </a:p>
          <a:p>
            <a:pPr algn="ctr"/>
            <a:r>
              <a:rPr lang="th-TH" sz="1800" b="1" dirty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+mj-cs"/>
              </a:rPr>
              <a:t>24 - 25 พฤศจิกายน 2564</a:t>
            </a:r>
            <a:r>
              <a:rPr lang="en-AU" sz="1800" b="1" dirty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+mj-cs"/>
              </a:rPr>
              <a:t>  </a:t>
            </a:r>
            <a:endParaRPr lang="en-US" sz="1800" b="1" dirty="0">
              <a:solidFill>
                <a:schemeClr val="accent1">
                  <a:lumMod val="50000"/>
                </a:schemeClr>
              </a:solidFill>
              <a:latin typeface="TH SarabunPSK" pitchFamily="34" charset="-34"/>
              <a:cs typeface="+mj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5" y="177046"/>
            <a:ext cx="591556" cy="707459"/>
          </a:xfrm>
          <a:prstGeom prst="rect">
            <a:avLst/>
          </a:prstGeom>
        </p:spPr>
      </p:pic>
      <p:sp>
        <p:nvSpPr>
          <p:cNvPr id="12" name="Rectangle 1"/>
          <p:cNvSpPr/>
          <p:nvPr/>
        </p:nvSpPr>
        <p:spPr>
          <a:xfrm>
            <a:off x="422081" y="2584143"/>
            <a:ext cx="4264230" cy="859839"/>
          </a:xfrm>
          <a:prstGeom prst="rect">
            <a:avLst/>
          </a:prstGeom>
          <a:solidFill>
            <a:srgbClr val="FE685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1071" y="2643671"/>
            <a:ext cx="4225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+mj-cs"/>
              </a:rPr>
              <a:t>การรับรองความรู้ความสามารถ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000" dirty="0">
                <a:latin typeface="TH SarabunPSK" pitchFamily="34" charset="-34"/>
                <a:cs typeface="+mj-cs"/>
              </a:rPr>
              <a:t>แหล่งข้อมูลในการเปรียบเทียบ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06254" y="1537987"/>
            <a:ext cx="3378300" cy="3419023"/>
          </a:xfrm>
        </p:spPr>
        <p:txBody>
          <a:bodyPr/>
          <a:lstStyle/>
          <a:p>
            <a:r>
              <a:rPr lang="th-TH" sz="2400" dirty="0">
                <a:latin typeface="TH SarabunPSK" pitchFamily="34" charset="-34"/>
                <a:cs typeface="+mj-cs"/>
              </a:rPr>
              <a:t>ระบบสารสนเทศของกรมพัฒนาฝีมือแรงงาน</a:t>
            </a:r>
            <a:r>
              <a:rPr lang="en-US" sz="2400" dirty="0">
                <a:latin typeface="TH SarabunPSK" pitchFamily="34" charset="-34"/>
                <a:cs typeface="+mj-cs"/>
              </a:rPr>
              <a:t> </a:t>
            </a:r>
          </a:p>
          <a:p>
            <a:endParaRPr lang="en-US" sz="2400" dirty="0">
              <a:latin typeface="TH SarabunPSK" pitchFamily="34" charset="-34"/>
              <a:cs typeface="+mj-cs"/>
            </a:endParaRPr>
          </a:p>
          <a:p>
            <a:r>
              <a:rPr lang="th-TH" sz="2400" dirty="0">
                <a:latin typeface="TH SarabunPSK" pitchFamily="34" charset="-34"/>
                <a:cs typeface="+mj-cs"/>
              </a:rPr>
              <a:t>ระบบรายงานผลการรับจ่ายเงินกองทุนพัฒนาฝีมือแรงงาน (</a:t>
            </a:r>
            <a:r>
              <a:rPr lang="en-US" sz="2400" dirty="0">
                <a:latin typeface="TH SarabunPSK" pitchFamily="34" charset="-34"/>
                <a:cs typeface="+mj-cs"/>
              </a:rPr>
              <a:t>CAT3)</a:t>
            </a:r>
            <a:r>
              <a:rPr lang="th-TH" sz="2400" dirty="0">
                <a:latin typeface="TH SarabunPSK" pitchFamily="34" charset="-34"/>
                <a:cs typeface="+mj-cs"/>
              </a:rPr>
              <a:t> </a:t>
            </a:r>
          </a:p>
          <a:p>
            <a:endParaRPr lang="th-TH" sz="2400" dirty="0">
              <a:latin typeface="TH SarabunPSK" pitchFamily="34" charset="-34"/>
              <a:cs typeface="+mj-cs"/>
            </a:endParaRP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idx="2"/>
          </p:nvPr>
        </p:nvSpPr>
        <p:spPr>
          <a:xfrm>
            <a:off x="5607294" y="1537988"/>
            <a:ext cx="3378300" cy="2724300"/>
          </a:xfrm>
        </p:spPr>
        <p:txBody>
          <a:bodyPr/>
          <a:lstStyle/>
          <a:p>
            <a:r>
              <a:rPr lang="th-TH" sz="2400" dirty="0">
                <a:latin typeface="TH SarabunPSK" pitchFamily="34" charset="-34"/>
                <a:cs typeface="+mj-cs"/>
              </a:rPr>
              <a:t>การบันทึกข้อมูลในระบบ</a:t>
            </a:r>
            <a:br>
              <a:rPr lang="th-TH" sz="2400" dirty="0">
                <a:latin typeface="TH SarabunPSK" pitchFamily="34" charset="-34"/>
                <a:cs typeface="+mj-cs"/>
              </a:rPr>
            </a:br>
            <a:r>
              <a:rPr lang="th-TH" sz="2400" dirty="0">
                <a:latin typeface="TH SarabunPSK" pitchFamily="34" charset="-34"/>
                <a:cs typeface="+mj-cs"/>
              </a:rPr>
              <a:t> </a:t>
            </a:r>
            <a:r>
              <a:rPr lang="en-US" sz="2400" dirty="0">
                <a:latin typeface="TH SarabunPSK" pitchFamily="34" charset="-34"/>
                <a:cs typeface="+mj-cs"/>
              </a:rPr>
              <a:t>E-License</a:t>
            </a:r>
          </a:p>
          <a:p>
            <a:endParaRPr lang="th-TH" sz="2400" dirty="0">
              <a:latin typeface="TH SarabunPSK" pitchFamily="34" charset="-34"/>
              <a:cs typeface="+mj-cs"/>
            </a:endParaRPr>
          </a:p>
          <a:p>
            <a:r>
              <a:rPr lang="en-US" sz="2400" dirty="0">
                <a:latin typeface="TH SarabunPSK" pitchFamily="34" charset="-34"/>
                <a:cs typeface="+mj-cs"/>
              </a:rPr>
              <a:t> </a:t>
            </a:r>
            <a:r>
              <a:rPr lang="th-TH" sz="2400" dirty="0">
                <a:latin typeface="TH SarabunPSK" pitchFamily="34" charset="-34"/>
                <a:cs typeface="+mj-cs"/>
              </a:rPr>
              <a:t>การบันทึกข้อมูลในระบบรายงาน </a:t>
            </a:r>
          </a:p>
          <a:p>
            <a:r>
              <a:rPr lang="th-TH" sz="2400" dirty="0">
                <a:latin typeface="TH SarabunPSK" pitchFamily="34" charset="-34"/>
                <a:cs typeface="+mj-cs"/>
              </a:rPr>
              <a:t>  ผลคู่มือประชาชน</a:t>
            </a:r>
          </a:p>
          <a:p>
            <a:endParaRPr lang="th-TH" sz="2400" dirty="0">
              <a:latin typeface="TH SarabunPSK" pitchFamily="34" charset="-34"/>
              <a:cs typeface="+mj-cs"/>
            </a:endParaRP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>
                <a:cs typeface="+mj-cs"/>
              </a:rPr>
              <a:t>2</a:t>
            </a:fld>
            <a:endParaRPr lang="en"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66" t="30507" r="25168" b="46453"/>
          <a:stretch/>
        </p:blipFill>
        <p:spPr bwMode="auto">
          <a:xfrm>
            <a:off x="304800" y="3015914"/>
            <a:ext cx="960518" cy="104409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0" t="30506" r="64800" b="49867"/>
          <a:stretch/>
        </p:blipFill>
        <p:spPr bwMode="auto">
          <a:xfrm>
            <a:off x="4908885" y="1580147"/>
            <a:ext cx="1147010" cy="117249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34" t="30506" r="37299" b="44107"/>
          <a:stretch/>
        </p:blipFill>
        <p:spPr bwMode="auto">
          <a:xfrm>
            <a:off x="4908886" y="3035963"/>
            <a:ext cx="1158038" cy="117909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5622" r="39067" b="36830"/>
          <a:stretch/>
        </p:blipFill>
        <p:spPr bwMode="auto">
          <a:xfrm>
            <a:off x="304800" y="1617243"/>
            <a:ext cx="968041" cy="104074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077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 dirty="0">
                <a:latin typeface="TH SarabunPSK" pitchFamily="34" charset="-34"/>
                <a:cs typeface="+mj-cs"/>
              </a:rPr>
              <a:t>ข้อมูลสนับสนุน 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TH SarabunPSK" pitchFamily="34" charset="-34"/>
                <a:cs typeface="+mj-cs"/>
                <a:hlinkClick r:id="rId2"/>
              </a:rPr>
              <a:t>สรุปผลดำเนินการรับรองความรู้ความสามารถ ปีงบประมาณ 2565 › สรุปผลดำเนินการรายเดือน (</a:t>
            </a:r>
            <a:r>
              <a:rPr lang="en-US" sz="2400" dirty="0">
                <a:latin typeface="TH SarabunPSK" pitchFamily="34" charset="-34"/>
                <a:cs typeface="+mj-cs"/>
                <a:hlinkClick r:id="rId2"/>
              </a:rPr>
              <a:t>google.com)</a:t>
            </a:r>
            <a:endParaRPr lang="en-US" sz="2400" dirty="0">
              <a:latin typeface="TH SarabunPSK" pitchFamily="34" charset="-34"/>
              <a:cs typeface="+mj-cs"/>
            </a:endParaRPr>
          </a:p>
          <a:p>
            <a:pPr marL="101600" indent="0">
              <a:buNone/>
            </a:pPr>
            <a:r>
              <a:rPr lang="th-TH" sz="2400" dirty="0">
                <a:latin typeface="TH SarabunPSK" pitchFamily="34" charset="-34"/>
                <a:cs typeface="+mj-cs"/>
              </a:rPr>
              <a:t> 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cs typeface="+mj-cs"/>
              </a:rPr>
              <a:t>การส่งค่าธรรมเนียมเกี่ยวกับการรับรองความรู้ความสามารถจาก กองส่งเสริมการพัฒนาฝีมือแรงงาน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cs typeface="+mj-cs"/>
              </a:rPr>
              <a:t>สรร.ได้รับข้อมูลทุกวันที่ 15 ของเดือนถัดไป</a:t>
            </a:r>
          </a:p>
          <a:p>
            <a:endParaRPr lang="th-TH" sz="2400" dirty="0">
              <a:solidFill>
                <a:srgbClr val="7030A0"/>
              </a:solidFill>
              <a:latin typeface="TH SarabunPSK" pitchFamily="34" charset="-34"/>
              <a:cs typeface="+mj-cs"/>
            </a:endParaRPr>
          </a:p>
          <a:p>
            <a:pPr marL="101600" indent="0">
              <a:buNone/>
            </a:pPr>
            <a:r>
              <a:rPr lang="th-TH" sz="2400" dirty="0">
                <a:solidFill>
                  <a:srgbClr val="7030A0"/>
                </a:solidFill>
                <a:latin typeface="TH SarabunPSK" pitchFamily="34" charset="-34"/>
                <a:cs typeface="+mj-cs"/>
              </a:rPr>
              <a:t>      </a:t>
            </a: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>
                <a:cs typeface="+mj-cs"/>
              </a:rPr>
              <a:t>3</a:t>
            </a:fld>
            <a:endParaRPr lang="en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57360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ข้อความ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4</a:t>
            </a:fld>
            <a:endParaRPr lang="en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3" t="22363" r="56532" b="16812"/>
          <a:stretch/>
        </p:blipFill>
        <p:spPr bwMode="auto">
          <a:xfrm>
            <a:off x="87964" y="144380"/>
            <a:ext cx="2230121" cy="246920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6" t="12038" r="19835" b="6335"/>
          <a:stretch/>
        </p:blipFill>
        <p:spPr bwMode="auto">
          <a:xfrm>
            <a:off x="2470487" y="144380"/>
            <a:ext cx="6545178" cy="48727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3120190" y="513352"/>
            <a:ext cx="5815264" cy="5855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0" t="20207" r="17775" b="66873"/>
          <a:stretch/>
        </p:blipFill>
        <p:spPr bwMode="auto">
          <a:xfrm>
            <a:off x="-1" y="3759863"/>
            <a:ext cx="9094777" cy="940468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612231" y="4709385"/>
            <a:ext cx="2840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7048" y="4709846"/>
            <a:ext cx="2840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8972" y="4709846"/>
            <a:ext cx="2840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03993" y="4709846"/>
            <a:ext cx="2840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05886" y="4710307"/>
            <a:ext cx="2840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26251" y="4710307"/>
            <a:ext cx="2840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65933" y="4710307"/>
            <a:ext cx="2840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84918" y="4710768"/>
            <a:ext cx="2840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36842" y="4710768"/>
            <a:ext cx="2840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71785" y="4710307"/>
            <a:ext cx="383438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10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821490" y="4700331"/>
            <a:ext cx="370614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11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567448" y="4710768"/>
            <a:ext cx="383438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03993" y="1652337"/>
            <a:ext cx="1289135" cy="400110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th-TH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บันทึกใน</a:t>
            </a:r>
            <a:r>
              <a: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CAT 3</a:t>
            </a:r>
            <a:endParaRPr lang="th-TH" sz="2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37714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ข้อความ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</a:t>
            </a:fld>
            <a:endParaRPr lang="en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8" r="2275" b="41689"/>
          <a:stretch/>
        </p:blipFill>
        <p:spPr bwMode="auto">
          <a:xfrm>
            <a:off x="-2" y="30078"/>
            <a:ext cx="8831179" cy="2161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49" t="22742" r="2275" b="50048"/>
          <a:stretch/>
        </p:blipFill>
        <p:spPr bwMode="auto">
          <a:xfrm>
            <a:off x="4796587" y="2252624"/>
            <a:ext cx="3697704" cy="282297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1211179" y="296779"/>
            <a:ext cx="385010" cy="28875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25915" y="585537"/>
            <a:ext cx="2005262" cy="12352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1692442" y="149423"/>
            <a:ext cx="284052" cy="30777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38148" y="957025"/>
            <a:ext cx="284052" cy="30777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th-TH" dirty="0"/>
              <a:t>2</a:t>
            </a:r>
          </a:p>
        </p:txBody>
      </p:sp>
      <p:sp>
        <p:nvSpPr>
          <p:cNvPr id="10" name="ลูกศรขวา 9"/>
          <p:cNvSpPr/>
          <p:nvPr/>
        </p:nvSpPr>
        <p:spPr>
          <a:xfrm>
            <a:off x="2662350" y="3136229"/>
            <a:ext cx="2023658" cy="186890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หน้ายิ้ม 13"/>
          <p:cNvSpPr/>
          <p:nvPr/>
        </p:nvSpPr>
        <p:spPr>
          <a:xfrm>
            <a:off x="7804480" y="3048000"/>
            <a:ext cx="284052" cy="192505"/>
          </a:xfrm>
          <a:prstGeom prst="smileyFac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หน้ายิ้ม 15"/>
          <p:cNvSpPr/>
          <p:nvPr/>
        </p:nvSpPr>
        <p:spPr>
          <a:xfrm>
            <a:off x="7234985" y="3737811"/>
            <a:ext cx="284052" cy="192505"/>
          </a:xfrm>
          <a:prstGeom prst="smileyFac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หน้ายิ้ม 16"/>
          <p:cNvSpPr/>
          <p:nvPr/>
        </p:nvSpPr>
        <p:spPr>
          <a:xfrm>
            <a:off x="8054090" y="4162927"/>
            <a:ext cx="284052" cy="192505"/>
          </a:xfrm>
          <a:prstGeom prst="smileyFac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หน้ายิ้ม 17"/>
          <p:cNvSpPr/>
          <p:nvPr/>
        </p:nvSpPr>
        <p:spPr>
          <a:xfrm>
            <a:off x="7234985" y="4628148"/>
            <a:ext cx="284052" cy="192505"/>
          </a:xfrm>
          <a:prstGeom prst="smileyFac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ปุ่มปฏิบัติการ: ย้อนกลับ 14">
            <a:hlinkClick r:id="rId3" highlightClick="1"/>
          </p:cNvPr>
          <p:cNvSpPr/>
          <p:nvPr/>
        </p:nvSpPr>
        <p:spPr>
          <a:xfrm>
            <a:off x="312660" y="2639247"/>
            <a:ext cx="521208" cy="408753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TextBox 18"/>
          <p:cNvSpPr txBox="1"/>
          <p:nvPr/>
        </p:nvSpPr>
        <p:spPr>
          <a:xfrm>
            <a:off x="906380" y="2707266"/>
            <a:ext cx="3148619" cy="307777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>
                <a:latin typeface="TH SarabunPSK" pitchFamily="34" charset="-34"/>
                <a:cs typeface="TH SarabunPSK" pitchFamily="34" charset="-34"/>
              </a:rPr>
              <a:t>http://161.82.246.82:9704/analytics/saw.dll?Dashboard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2837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6</a:t>
            </a:fld>
            <a:endParaRPr lang="e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" t="20901" r="2174" b="4393"/>
          <a:stretch/>
        </p:blipFill>
        <p:spPr bwMode="auto">
          <a:xfrm>
            <a:off x="16126" y="0"/>
            <a:ext cx="9111747" cy="5085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27" t="55108" r="38890" b="36712"/>
          <a:stretch/>
        </p:blipFill>
        <p:spPr bwMode="auto">
          <a:xfrm>
            <a:off x="6797037" y="3974948"/>
            <a:ext cx="975361" cy="449921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940843" y="4046021"/>
            <a:ext cx="1114408" cy="307777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เดือน ตุลาคม 2564</a:t>
            </a:r>
          </a:p>
        </p:txBody>
      </p:sp>
      <p:sp>
        <p:nvSpPr>
          <p:cNvPr id="11" name="ลูกศรขวา 10"/>
          <p:cNvSpPr/>
          <p:nvPr/>
        </p:nvSpPr>
        <p:spPr>
          <a:xfrm>
            <a:off x="4547936" y="1070815"/>
            <a:ext cx="368968" cy="24865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ขวา 20"/>
          <p:cNvSpPr/>
          <p:nvPr/>
        </p:nvSpPr>
        <p:spPr>
          <a:xfrm>
            <a:off x="4547934" y="352931"/>
            <a:ext cx="368968" cy="24865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ลูกศรขวา 21"/>
          <p:cNvSpPr/>
          <p:nvPr/>
        </p:nvSpPr>
        <p:spPr>
          <a:xfrm>
            <a:off x="4547936" y="1780305"/>
            <a:ext cx="368968" cy="24865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ลูกศรขวา 23"/>
          <p:cNvSpPr/>
          <p:nvPr/>
        </p:nvSpPr>
        <p:spPr>
          <a:xfrm>
            <a:off x="4539914" y="3512852"/>
            <a:ext cx="368968" cy="24865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ลูกศรขวา 24"/>
          <p:cNvSpPr/>
          <p:nvPr/>
        </p:nvSpPr>
        <p:spPr>
          <a:xfrm>
            <a:off x="4547936" y="1427379"/>
            <a:ext cx="368968" cy="24865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TextBox 18"/>
          <p:cNvSpPr txBox="1"/>
          <p:nvPr/>
        </p:nvSpPr>
        <p:spPr>
          <a:xfrm>
            <a:off x="2117558" y="1066805"/>
            <a:ext cx="284052" cy="30777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th-TH" dirty="0"/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117558" y="1780305"/>
            <a:ext cx="284052" cy="30777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th-TH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919663" y="385015"/>
            <a:ext cx="284052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th-TH" dirty="0"/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919663" y="1419361"/>
            <a:ext cx="284052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th-TH" dirty="0"/>
              <a:t>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019231" y="3512852"/>
            <a:ext cx="284052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th-TH" dirty="0"/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19231" y="4777570"/>
            <a:ext cx="284052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th-TH" dirty="0"/>
              <a:t>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855367" y="568009"/>
            <a:ext cx="4908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u="sng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12,10</a:t>
            </a:r>
            <a:r>
              <a:rPr lang="en-US" sz="12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200" b="1" u="sng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895472" y="793816"/>
            <a:ext cx="4363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u="sng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9,01</a:t>
            </a:r>
            <a:r>
              <a:rPr lang="en-US" sz="12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200" b="1" u="sng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566609" y="1157745"/>
            <a:ext cx="6286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u="sng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2,249,</a:t>
            </a:r>
            <a:r>
              <a:rPr lang="en-US" sz="12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702</a:t>
            </a:r>
            <a:endParaRPr lang="th-TH" sz="1200" b="1" u="sng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81123" y="2192461"/>
            <a:ext cx="4379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u="sng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9,7</a:t>
            </a:r>
            <a:r>
              <a:rPr lang="en-US" sz="12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20</a:t>
            </a:r>
            <a:endParaRPr lang="th-TH" sz="1200" b="1" u="sng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877027" y="4207930"/>
            <a:ext cx="2423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200" b="1" u="sng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สี่เหลี่ยมผืนผ้า 35"/>
          <p:cNvSpPr/>
          <p:nvPr/>
        </p:nvSpPr>
        <p:spPr>
          <a:xfrm>
            <a:off x="5880958" y="601583"/>
            <a:ext cx="465249" cy="1922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สี่เหลี่ยมผืนผ้า 42"/>
          <p:cNvSpPr/>
          <p:nvPr/>
        </p:nvSpPr>
        <p:spPr>
          <a:xfrm>
            <a:off x="5886776" y="836198"/>
            <a:ext cx="465249" cy="1922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สี่เหลี่ยมผืนผ้า 43"/>
          <p:cNvSpPr/>
          <p:nvPr/>
        </p:nvSpPr>
        <p:spPr>
          <a:xfrm>
            <a:off x="5601893" y="1182349"/>
            <a:ext cx="517508" cy="1922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สี่เหลี่ยมผืนผ้า 44"/>
          <p:cNvSpPr/>
          <p:nvPr/>
        </p:nvSpPr>
        <p:spPr>
          <a:xfrm>
            <a:off x="5583279" y="2234843"/>
            <a:ext cx="435784" cy="1922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กระจาย 1 36"/>
          <p:cNvSpPr/>
          <p:nvPr/>
        </p:nvSpPr>
        <p:spPr>
          <a:xfrm>
            <a:off x="6331810" y="3512852"/>
            <a:ext cx="1849664" cy="1347906"/>
          </a:xfrm>
          <a:prstGeom prst="irregularSeal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สี่เหลี่ยมผืนผ้า 46"/>
          <p:cNvSpPr/>
          <p:nvPr/>
        </p:nvSpPr>
        <p:spPr>
          <a:xfrm>
            <a:off x="5683617" y="4257681"/>
            <a:ext cx="435784" cy="1922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2" name="TextBox 41"/>
          <p:cNvSpPr txBox="1"/>
          <p:nvPr/>
        </p:nvSpPr>
        <p:spPr>
          <a:xfrm>
            <a:off x="4845280" y="4774402"/>
            <a:ext cx="4196983" cy="307777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>
                <a:latin typeface="TH SarabunPSK" pitchFamily="34" charset="-34"/>
                <a:cs typeface="TH SarabunPSK" pitchFamily="34" charset="-34"/>
              </a:rPr>
              <a:t>http://gcloud.dsd.go.th/~pb65/reportall2.php?select2=10&amp;submit=Submit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ปุ่มปฏิบัติการ: หน้าแรก 47">
            <a:hlinkClick r:id="rId4" highlightClick="1"/>
          </p:cNvPr>
          <p:cNvSpPr/>
          <p:nvPr/>
        </p:nvSpPr>
        <p:spPr>
          <a:xfrm>
            <a:off x="8692153" y="4449064"/>
            <a:ext cx="363098" cy="29325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0332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05158" y="729690"/>
            <a:ext cx="8805861" cy="484748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algn="ctr">
              <a:spcBef>
                <a:spcPts val="0"/>
              </a:spcBef>
              <a:defRPr/>
            </a:pPr>
            <a:r>
              <a:rPr lang="th-TH" sz="14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1.20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ความสำเร็จของการบันทึกข้อมูลการรับรองความรู้ความสามารถเทียบกับการบันทึกข้อมูลค่าธรรมเนียม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" y="52639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                    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(สถาบันพัฒนาฝีมือแรงงาน/สำนักงานพัฒนาฝีมือแรงงาน)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11020" y="1256109"/>
            <a:ext cx="4392613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329568"/>
              </p:ext>
            </p:extLst>
          </p:nvPr>
        </p:nvGraphicFramePr>
        <p:xfrm>
          <a:off x="199290" y="1452562"/>
          <a:ext cx="8805862" cy="2872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5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6538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ความ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การบันทึกข้อมูลการรับรองความรู้ความสามารถที่ถูกต้องเทียบกับการบันทึกข้อมูลค่าธรรมเนียม 12 รายการที่ถูกต้อง ดูจากระบบการรายงานผลการดำเนินงานตามคู่มือประชาชนของกลุ่มพัฒนาระบบบริหาร เทียบกับระบบการรายงานผลการใช้จ่ายเงินกองทุนพัฒนาฝีมือแรงงานของกองส่งเสริมการพัฒนาฝีมือแรงงาน และดูข้อมูลประกอบจากระบบรับรองความรู้ความสามารถ (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E-License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กับระบบสารสนเทศของกรมพัฒนาฝีมือแรงงาน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7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พิจารณาจากการดำเนินงานตามเป้าหมาย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การที่หน่วยงานสามารถบันทึกข้อมูลการรับรองความรู้ความสามารถตรงกับการบันทึกข้อมูลค่าธรรมเนียม 12 รายการได้ถูกต้องครบถ้วน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ตุลาคม 2564 – 31 มีนาคม 2565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เมษายน 2565 – 30 กันยายน 2565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ถ้าหน่วยงานบันทึกข้อมูลการรับรองความรู้ความสามารถและบันทึกข้อมูลค่าธรรมเนียม 12 รายการไม่ตรงกันเดือนใด มีการบันทึกข้อมูลรายการใดบ้างที่ข้อมูลไม่ตรงกัน ให้นำรายการบันทึกข้อมูลที่ไม่ถูกต้องทุกรายการมาคิดเป็นเปอร์เซ็นต์แล้วหาค่าเฉลี่ย ซึ่งรวมกันแล้วต้องไม่เกิน 10 เปอร์เซ็นต์ ถ้าเกิน 10 เปอร์เซ็น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จะถือว่าในเดือนนั้นมีการบันทึกข้อมูลผิดพลาด เช่น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มีผู้ยื่นขอหนังสือรับรองความรู้ความสามารถจำนวน 10 คน ค่าธรรมเนียมต้องเป็น 10,000 บาท แต่เจ้าหน้าที่บันทึกข้อมูลมา 9,000 บาท ค่าธรรมเนียมขาดไป 1,000 บาท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วิธีการคิด 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ค่าธรรมเนียมที่ขาดไป 1,000 บาท * 100 / ค่าธรรมเนียมที่ต้องเก็บจริง 10,000 บาท 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เปอร์เซ็นต์ (ถ้ามีหลายรายการให้นำมารวมแล้วหารเฉลี่ย)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หน่วยงานบันทึกข้อมูลการรับรองความรู้ความสามารถและบันทึกข้อมูลค่าธรรมเนียม 12 รายการผิดพลาดได้ไม่เกิน 3 เดือน จึงจะผ่านตัวชี้วัด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หน่วยงานบันทึกข้อมูลการรับรองความรู้ความสามารถและบันทึกข้อมูลค่าธรรมเนียม 12 รายการผิดพลาดได้ไม่เกิน 2 เดือน จึงจะผ่านตัวชี้วัด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ตรวจสอบจากระบบสารสนเทศของกรมพัฒนาฝีมือแรงงาน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และ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		           ระบบการรายงานการใช้จ่ายเงินกองทุนพัฒนาฝีมือแรงงาน กองส่งเสริมการพัฒนาฝีมือแรงงาน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(รอบ 6 เดือนแรก)</a:t>
                      </a:r>
                      <a:endParaRPr lang="th-TH" sz="7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ตรวจสอบจากระบบสารสนเทศของกรมพัฒนาฝีมือแรงงาน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		           ระบบการรายงานการใช้จ่ายเงินกองทุนพัฒนาฝีมือแรงงาน กองส่งเสริมการพัฒนาฝีมือแรงงาน (รอบ 6 เดือนหลัง)</a:t>
                      </a:r>
                      <a:endParaRPr lang="th-TH" sz="7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spcBef>
                          <a:spcPts val="600"/>
                        </a:spcBef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เจ้าภาพ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7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 ผู้รับผิดชอบ : นายสมบูรณ์  รักษ์วงษ์ นักวิชาการพัฒนาฝีมือแรงงานชำนาญการ / นายทวัธชัย  ศรีโยธา นิติกร/ นางสาวหทัยชนก  หนูสังข์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นักวิชาการพัฒนาฝีมือแรงงาน โทรศัพท์ : 0 2245 1703</a:t>
                      </a:r>
                      <a:endParaRPr lang="en-US" sz="7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spcBef>
                          <a:spcPts val="600"/>
                        </a:spcBef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อื่นๆ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7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dirty="0">
                          <a:solidFill>
                            <a:schemeClr val="tx1"/>
                          </a:solidFill>
                          <a:latin typeface="Tahoma" pitchFamily="34" charset="0"/>
                          <a:cs typeface="Tahoma" pitchFamily="34" charset="0"/>
                        </a:rPr>
                        <a:t>เป้าหมายตามรอบประเมินที่..........</a:t>
                      </a:r>
                      <a:endParaRPr lang="th-TH" sz="7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D250C1E7-C6CF-4277-83A9-775C42E5E0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788" y="9577"/>
            <a:ext cx="831247" cy="675000"/>
          </a:xfrm>
          <a:prstGeom prst="rect">
            <a:avLst/>
          </a:prstGeom>
        </p:spPr>
      </p:pic>
      <p:graphicFrame>
        <p:nvGraphicFramePr>
          <p:cNvPr id="26" name="Table 51">
            <a:extLst>
              <a:ext uri="{FF2B5EF4-FFF2-40B4-BE49-F238E27FC236}">
                <a16:creationId xmlns:a16="http://schemas.microsoft.com/office/drawing/2014/main" id="{C9C68200-F7CD-4E7C-A015-FA3A0A580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510740"/>
              </p:ext>
            </p:extLst>
          </p:nvPr>
        </p:nvGraphicFramePr>
        <p:xfrm>
          <a:off x="185741" y="4171950"/>
          <a:ext cx="8805859" cy="800100"/>
        </p:xfrm>
        <a:graphic>
          <a:graphicData uri="http://schemas.openxmlformats.org/drawingml/2006/table">
            <a:tbl>
              <a:tblPr firstRow="1"/>
              <a:tblGrid>
                <a:gridCol w="1134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2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3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34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13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2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757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8378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8314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8314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82432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11150">
                <a:tc>
                  <a:txBody>
                    <a:bodyPr/>
                    <a:lstStyle/>
                    <a:p>
                      <a:pPr lvl="0" algn="thaiDist"/>
                      <a:endParaRPr lang="en-US" sz="6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6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6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6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6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895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6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6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6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6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6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"/>
                        <a:tabLst/>
                        <a:defRPr/>
                      </a:pPr>
                      <a:r>
                        <a:rPr lang="th-TH" sz="6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หน่วยงานบันทึกข้อมูลการรับรองความรู้ความสามารถและบันทึกข้อมูลค่าธรรมเนียม 12 รายการผิดพลาดได้ไม่เกิน 3 เดือน </a:t>
                      </a:r>
                      <a:endParaRPr lang="th-TH" sz="6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6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6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6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6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6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6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หน่วยงานสามารถบันทึกข้อมูลการรับรองความรู้ความสามารถและบันทึกข้อมูลค่าธรรมเนียม 12 รายการผิดพลาดได้ไม่เกิน 2 เดือน </a:t>
                      </a:r>
                      <a:endParaRPr lang="en-US" sz="6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7" name="Group 4">
            <a:extLst>
              <a:ext uri="{FF2B5EF4-FFF2-40B4-BE49-F238E27FC236}">
                <a16:creationId xmlns:a16="http://schemas.microsoft.com/office/drawing/2014/main" id="{8505CE25-AD7F-46EA-A2FA-A5F8CDEC545D}"/>
              </a:ext>
            </a:extLst>
          </p:cNvPr>
          <p:cNvGrpSpPr>
            <a:grpSpLocks/>
          </p:cNvGrpSpPr>
          <p:nvPr/>
        </p:nvGrpSpPr>
        <p:grpSpPr bwMode="auto">
          <a:xfrm>
            <a:off x="1180124" y="3888393"/>
            <a:ext cx="7776000" cy="340935"/>
            <a:chOff x="1153093" y="4031945"/>
            <a:chExt cx="7943402" cy="452759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F73F419-AC1E-4B19-84BF-5D7439A33948}"/>
                </a:ext>
              </a:extLst>
            </p:cNvPr>
            <p:cNvSpPr txBox="1"/>
            <p:nvPr/>
          </p:nvSpPr>
          <p:spPr>
            <a:xfrm>
              <a:off x="1153093" y="4031945"/>
              <a:ext cx="1336600" cy="4495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9" name="Straight Arrow Connector 34">
              <a:extLst>
                <a:ext uri="{FF2B5EF4-FFF2-40B4-BE49-F238E27FC236}">
                  <a16:creationId xmlns:a16="http://schemas.microsoft.com/office/drawing/2014/main" id="{9C0AF233-184A-4733-8661-7A018A28536E}"/>
                </a:ext>
              </a:extLst>
            </p:cNvPr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35">
              <a:extLst>
                <a:ext uri="{FF2B5EF4-FFF2-40B4-BE49-F238E27FC236}">
                  <a16:creationId xmlns:a16="http://schemas.microsoft.com/office/drawing/2014/main" id="{B9471AD7-A648-4EF8-9004-1E9C41559B5C}"/>
                </a:ext>
              </a:extLst>
            </p:cNvPr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BA4291D2-B321-4A79-9B7A-2B3D82E3B766}"/>
                </a:ext>
              </a:extLst>
            </p:cNvPr>
            <p:cNvSpPr txBox="1"/>
            <p:nvPr/>
          </p:nvSpPr>
          <p:spPr>
            <a:xfrm>
              <a:off x="5012088" y="4035107"/>
              <a:ext cx="1336600" cy="4495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32" name="Straight Arrow Connector 38">
              <a:extLst>
                <a:ext uri="{FF2B5EF4-FFF2-40B4-BE49-F238E27FC236}">
                  <a16:creationId xmlns:a16="http://schemas.microsoft.com/office/drawing/2014/main" id="{585F00E0-06D6-458A-AD20-25022B49606B}"/>
                </a:ext>
              </a:extLst>
            </p:cNvPr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52">
              <a:extLst>
                <a:ext uri="{FF2B5EF4-FFF2-40B4-BE49-F238E27FC236}">
                  <a16:creationId xmlns:a16="http://schemas.microsoft.com/office/drawing/2014/main" id="{7A032594-029D-4CEC-B5E9-731C51A81ED4}"/>
                </a:ext>
              </a:extLst>
            </p:cNvPr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ลูกศรขวา 2"/>
          <p:cNvSpPr/>
          <p:nvPr/>
        </p:nvSpPr>
        <p:spPr>
          <a:xfrm>
            <a:off x="2679032" y="4580021"/>
            <a:ext cx="577515" cy="3769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ลูกศรขวา 17"/>
          <p:cNvSpPr/>
          <p:nvPr/>
        </p:nvSpPr>
        <p:spPr>
          <a:xfrm>
            <a:off x="6505074" y="4543926"/>
            <a:ext cx="577515" cy="3769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กระจาย 1 4"/>
          <p:cNvSpPr/>
          <p:nvPr/>
        </p:nvSpPr>
        <p:spPr>
          <a:xfrm>
            <a:off x="4170947" y="4580021"/>
            <a:ext cx="705853" cy="465221"/>
          </a:xfrm>
          <a:prstGeom prst="irregularSeal1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กระจาย 1 19"/>
          <p:cNvSpPr/>
          <p:nvPr/>
        </p:nvSpPr>
        <p:spPr>
          <a:xfrm>
            <a:off x="7876673" y="4580021"/>
            <a:ext cx="705853" cy="465221"/>
          </a:xfrm>
          <a:prstGeom prst="irregularSeal1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ลูกศรขวา 6"/>
          <p:cNvSpPr/>
          <p:nvPr/>
        </p:nvSpPr>
        <p:spPr>
          <a:xfrm rot="10800000">
            <a:off x="6210078" y="2743200"/>
            <a:ext cx="527606" cy="3850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38261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86108" y="734452"/>
            <a:ext cx="8805861" cy="484748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algn="thaiDist">
              <a:spcBef>
                <a:spcPts val="0"/>
              </a:spcBef>
              <a:defRPr/>
            </a:pPr>
            <a:r>
              <a:rPr lang="th-TH" sz="11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1.21  </a:t>
            </a:r>
            <a:r>
              <a:rPr lang="en-US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ความสำเร็จของการตรวจตามพระราชบัญญัติส่งเสริมการพัฒนาฝีมือแรงงาน พ.ศ. 2545 และที่แก้ไขเพิ่มเติม (ฉบับที่2) พ.ศ. 2557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" y="76702"/>
            <a:ext cx="86026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    </a:t>
            </a:r>
            <a:r>
              <a:rPr lang="en-US" sz="1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(สถาบันพัฒนาฝีมือแรงงาน/สำนักงานพัฒนาฝีมือแรงงาน)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11020" y="1191690"/>
            <a:ext cx="4392613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935728"/>
              </p:ext>
            </p:extLst>
          </p:nvPr>
        </p:nvGraphicFramePr>
        <p:xfrm>
          <a:off x="199290" y="1460333"/>
          <a:ext cx="8748000" cy="27765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6538">
                <a:tc>
                  <a:txBody>
                    <a:bodyPr/>
                    <a:lstStyle/>
                    <a:p>
                      <a:pPr marL="179388" marR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7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หน่วยงานดำเนินการออกตรวจตามพระราชบัญญัติส่งเสริมการพัฒนาฝีมือแรงงาน พ.ศ. 2545 </a:t>
                      </a:r>
                      <a:r>
                        <a:rPr lang="th-TH" sz="7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และที่แก้ไขเพิ่มเติม (ฉบับที่2) พ.ศ. 2557 และบันทึกผลการดำเนินงาน และรายงานผลการดำเนินงานได้ถูกต้อง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ครบถ้วนตามเป้าหมายที่กำหนด</a:t>
                      </a:r>
                      <a:endParaRPr lang="en-US" sz="7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marR="0" lvl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	พิจารณาจากการดำเนินงานตามเป้าหมาย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จำนวนครั้งในการออกตรวจของหน่วยงานที่เป็นสถาบันพัฒนาฝีมือแรงงานและสำนักงานพัฒนาฝีมือแรงงานในแต่ละเดือน และรายงานผลการออกตรวจในระบบรับรองความรู้ความสามารถ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E-License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ได้ครบถ้วนตามเป้าหมายที่กำหนด โดยทั้งปีงบประมาณ พ.ศ. 2565 สถาบันพัฒนาฝีมือแรงงานดำเนินการออกตรวจได้ไม่น้อยกว่า 30 แห่ง และสำนักงานพัฒนาฝีมือแรงงานดำเนินการออกตรวจได้ไม่น้อยกว่า 25 แห่ง</a:t>
                      </a:r>
                      <a:endParaRPr lang="en-US" sz="7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marR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ระหว่างวันที่ 1 ตุลาคม 2564 – 31 มีนาคม 2565</a:t>
                      </a:r>
                    </a:p>
                    <a:p>
                      <a:pPr marL="179388" marR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ระหว่างวันที่ 1 เมษายน 2565 – 30 กันยายน 2565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	เงื่อนไข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3.1 หน่วยงานต้องออกตรวจทุกเดือน กรณีไม่สามารถดำเนินการออกตรวจได้ให้ระบุเหตุผล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3.2 หน่วยงานต้องบันทึกข้อมูลตามแบบ ตร.1 ในระบบรับรองความรู้ความสามารถ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License</a:t>
                      </a:r>
                      <a:endParaRPr lang="th-TH" sz="7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3.3 หน่วยงานดำเนินการตามข้อ 3.1 และข้อ 3.2 ได้ถูกต้องครบถ้วนจึงจะผ่านตัวชี้วัด		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	ค่าเป้าหมาย </a:t>
                      </a:r>
                      <a:r>
                        <a:rPr lang="en-US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	หลักฐาน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การตรวจสอบจากระบบ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E-License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และการบันทึกข้อมูลใน ตร1.	</a:t>
                      </a:r>
                    </a:p>
                    <a:p>
                      <a:pPr marL="179388" marR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	เจ้าภาพ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7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 ผู้รับผิดชอบ สิบเอกภูมิศักดิ์ ลาภเหลือ นักวิชาการพัฒนาฝีมือแรงงานชำนาญการ / นางสาวนวลักษณ์  แสงสีดา นักวิชาการพัฒนาฝีมือแรงงานชำนาญการ/                   นายปฏิภาณ ครูฝึกฝีมือแรงงาน ระดับ ช 2/ นางสาวพรพิรุณ  ประทีปพรศักดิ์ 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โทรศัพท์ : 0 2245 1703</a:t>
                      </a:r>
                      <a:endParaRPr lang="en-US" sz="7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indent="-179388" algn="thaiDist">
                        <a:spcBef>
                          <a:spcPts val="600"/>
                        </a:spcBef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	อื่นๆ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</a:p>
                    <a:p>
                      <a:pPr marL="179388" marR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7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indent="-179388" algn="thaiDist"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7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</a:p>
                    <a:p>
                      <a:pPr marL="179388" indent="-179388" algn="thaiDist"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7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indent="-179388" algn="thaiDist"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7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indent="-179388" algn="thaiDist"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7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D250C1E7-C6CF-4277-83A9-775C42E5E0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852" y="57150"/>
            <a:ext cx="820307" cy="662818"/>
          </a:xfrm>
          <a:prstGeom prst="rect">
            <a:avLst/>
          </a:prstGeom>
        </p:spPr>
      </p:pic>
      <p:graphicFrame>
        <p:nvGraphicFramePr>
          <p:cNvPr id="15" name="Table 51">
            <a:extLst>
              <a:ext uri="{FF2B5EF4-FFF2-40B4-BE49-F238E27FC236}">
                <a16:creationId xmlns:a16="http://schemas.microsoft.com/office/drawing/2014/main" id="{C9C68200-F7CD-4E7C-A015-FA3A0A580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3670340"/>
              </p:ext>
            </p:extLst>
          </p:nvPr>
        </p:nvGraphicFramePr>
        <p:xfrm>
          <a:off x="196850" y="3890211"/>
          <a:ext cx="8748000" cy="1082865"/>
        </p:xfrm>
        <a:graphic>
          <a:graphicData uri="http://schemas.openxmlformats.org/drawingml/2006/table">
            <a:tbl>
              <a:tblPr firstRow="1"/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35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6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6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(6 เดือน)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6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6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6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(6 เดือน)</a:t>
                      </a:r>
                      <a:endParaRPr lang="en-US" sz="6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4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6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6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7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สถาบันพัฒนาฝีมือแรงงานดำเนินการออกตรวจได้ไม่น้อยกว่า 15 แห่ง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700" b="0" strike="noStrike" kern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สำนักงานพัฒนาฝีมือแรงงาน</a:t>
                      </a:r>
                      <a:r>
                        <a:rPr lang="th-TH" sz="7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ดำเนินการออกตรวจได้ไม่น้อยกว่า 12 แห่ง</a:t>
                      </a:r>
                      <a:endParaRPr lang="th-TH" sz="7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600" b="0" spc="-3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6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600" b="0" spc="-3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6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6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6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6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6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7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สถาบันพัฒนาฝีมือแรงงานดำเนินการออกตรวจได้ไม่น้อยกว่า 15 แห่ง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700" b="0" strike="noStrike" kern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สำนักงานพัฒนาฝีมือแรงงาน</a:t>
                      </a:r>
                      <a:r>
                        <a:rPr lang="th-TH" sz="7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ดำเนินการออกตรวจได้ไม่น้อยกว่า 13 แห่ง</a:t>
                      </a:r>
                      <a:endParaRPr lang="th-TH" sz="7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6" name="Group 4">
            <a:extLst>
              <a:ext uri="{FF2B5EF4-FFF2-40B4-BE49-F238E27FC236}">
                <a16:creationId xmlns:a16="http://schemas.microsoft.com/office/drawing/2014/main" id="{8505CE25-AD7F-46EA-A2FA-A5F8CDEC545D}"/>
              </a:ext>
            </a:extLst>
          </p:cNvPr>
          <p:cNvGrpSpPr>
            <a:grpSpLocks/>
          </p:cNvGrpSpPr>
          <p:nvPr/>
        </p:nvGrpSpPr>
        <p:grpSpPr bwMode="auto">
          <a:xfrm>
            <a:off x="1311170" y="3382244"/>
            <a:ext cx="7591912" cy="357606"/>
            <a:chOff x="1239372" y="4006646"/>
            <a:chExt cx="7755351" cy="474896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F73F419-AC1E-4B19-84BF-5D7439A33948}"/>
                </a:ext>
              </a:extLst>
            </p:cNvPr>
            <p:cNvSpPr txBox="1"/>
            <p:nvPr/>
          </p:nvSpPr>
          <p:spPr>
            <a:xfrm>
              <a:off x="1365631" y="4031946"/>
              <a:ext cx="1336600" cy="4495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>
              <a:extLst>
                <a:ext uri="{FF2B5EF4-FFF2-40B4-BE49-F238E27FC236}">
                  <a16:creationId xmlns:a16="http://schemas.microsoft.com/office/drawing/2014/main" id="{9C0AF233-184A-4733-8661-7A018A28536E}"/>
                </a:ext>
              </a:extLst>
            </p:cNvPr>
            <p:cNvCxnSpPr/>
            <p:nvPr/>
          </p:nvCxnSpPr>
          <p:spPr>
            <a:xfrm>
              <a:off x="2316229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>
              <a:extLst>
                <a:ext uri="{FF2B5EF4-FFF2-40B4-BE49-F238E27FC236}">
                  <a16:creationId xmlns:a16="http://schemas.microsoft.com/office/drawing/2014/main" id="{B9471AD7-A648-4EF8-9004-1E9C41559B5C}"/>
                </a:ext>
              </a:extLst>
            </p:cNvPr>
            <p:cNvCxnSpPr/>
            <p:nvPr/>
          </p:nvCxnSpPr>
          <p:spPr>
            <a:xfrm rot="10800000">
              <a:off x="1239372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A4291D2-B321-4A79-9B7A-2B3D82E3B766}"/>
                </a:ext>
              </a:extLst>
            </p:cNvPr>
            <p:cNvSpPr txBox="1"/>
            <p:nvPr/>
          </p:nvSpPr>
          <p:spPr>
            <a:xfrm>
              <a:off x="5160352" y="4006646"/>
              <a:ext cx="1336600" cy="44959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>
              <a:extLst>
                <a:ext uri="{FF2B5EF4-FFF2-40B4-BE49-F238E27FC236}">
                  <a16:creationId xmlns:a16="http://schemas.microsoft.com/office/drawing/2014/main" id="{585F00E0-06D6-458A-AD20-25022B49606B}"/>
                </a:ext>
              </a:extLst>
            </p:cNvPr>
            <p:cNvCxnSpPr/>
            <p:nvPr/>
          </p:nvCxnSpPr>
          <p:spPr>
            <a:xfrm>
              <a:off x="6015947" y="4280184"/>
              <a:ext cx="2978776" cy="6325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>
              <a:extLst>
                <a:ext uri="{FF2B5EF4-FFF2-40B4-BE49-F238E27FC236}">
                  <a16:creationId xmlns:a16="http://schemas.microsoft.com/office/drawing/2014/main" id="{7A032594-029D-4CEC-B5E9-731C51A81ED4}"/>
                </a:ext>
              </a:extLst>
            </p:cNvPr>
            <p:cNvCxnSpPr/>
            <p:nvPr/>
          </p:nvCxnSpPr>
          <p:spPr>
            <a:xfrm flipH="1">
              <a:off x="2799531" y="4280184"/>
              <a:ext cx="2868451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ลูกศรขวา 1"/>
          <p:cNvSpPr/>
          <p:nvPr/>
        </p:nvSpPr>
        <p:spPr>
          <a:xfrm>
            <a:off x="3072062" y="4355432"/>
            <a:ext cx="665747" cy="537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ลูกศรขวา 23"/>
          <p:cNvSpPr/>
          <p:nvPr/>
        </p:nvSpPr>
        <p:spPr>
          <a:xfrm>
            <a:off x="6890083" y="4327358"/>
            <a:ext cx="665747" cy="537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ลูกศรขวา 24"/>
          <p:cNvSpPr/>
          <p:nvPr/>
        </p:nvSpPr>
        <p:spPr>
          <a:xfrm rot="10800000">
            <a:off x="4260536" y="2303045"/>
            <a:ext cx="665747" cy="53741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5684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 dirty="0">
                <a:latin typeface="TH SarabunPSK" pitchFamily="34" charset="-34"/>
                <a:cs typeface="+mj-cs"/>
              </a:rPr>
              <a:t>ข้อมูลสนับสนุน เพิ่มเติม 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solidFill>
                  <a:srgbClr val="00B0F0"/>
                </a:solidFill>
                <a:latin typeface="TH SarabunPSK" pitchFamily="34" charset="-34"/>
                <a:cs typeface="+mj-cs"/>
                <a:hlinkClick r:id="rId2"/>
              </a:rPr>
              <a:t>ผู้ประเมิน30ก.ย.64 (</a:t>
            </a:r>
            <a:r>
              <a:rPr lang="en-US" sz="2400" dirty="0">
                <a:solidFill>
                  <a:srgbClr val="00B0F0"/>
                </a:solidFill>
                <a:latin typeface="TH SarabunPSK" pitchFamily="34" charset="-34"/>
                <a:cs typeface="+mj-cs"/>
                <a:hlinkClick r:id="rId2"/>
              </a:rPr>
              <a:t>google.com)</a:t>
            </a:r>
            <a:endParaRPr lang="th-TH" sz="2400" dirty="0">
              <a:solidFill>
                <a:srgbClr val="00B0F0"/>
              </a:solidFill>
              <a:latin typeface="TH SarabunPSK" pitchFamily="34" charset="-34"/>
              <a:cs typeface="+mj-cs"/>
            </a:endParaRPr>
          </a:p>
          <a:p>
            <a:endParaRPr lang="th-TH" sz="2400" dirty="0">
              <a:latin typeface="TH SarabunPSK" pitchFamily="34" charset="-34"/>
              <a:cs typeface="+mj-cs"/>
            </a:endParaRP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th-TH" sz="2400" dirty="0">
                <a:solidFill>
                  <a:srgbClr val="FF0000"/>
                </a:solidFill>
                <a:latin typeface="TH SarabunPSK" pitchFamily="34" charset="-34"/>
                <a:cs typeface="+mj-cs"/>
                <a:hlinkClick r:id="rId3"/>
              </a:rPr>
              <a:t>รายงานผู้ขอมีบัตรประจำตัวพนักงานเจ้าหน้าที่ฯ ปี 2561 - 2565 (</a:t>
            </a:r>
            <a:r>
              <a:rPr lang="en-US" sz="2400" dirty="0">
                <a:solidFill>
                  <a:srgbClr val="FF0000"/>
                </a:solidFill>
                <a:latin typeface="TH SarabunPSK" pitchFamily="34" charset="-34"/>
                <a:cs typeface="+mj-cs"/>
                <a:hlinkClick r:id="rId3"/>
              </a:rPr>
              <a:t>google.com)</a:t>
            </a:r>
            <a:endParaRPr lang="th-TH" sz="2400" dirty="0">
              <a:solidFill>
                <a:srgbClr val="FF0000"/>
              </a:solidFill>
              <a:latin typeface="TH SarabunPSK" pitchFamily="34" charset="-34"/>
              <a:cs typeface="+mj-cs"/>
            </a:endParaRP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>
                <a:cs typeface="+mj-cs"/>
              </a:rPr>
              <a:t>9</a:t>
            </a:fld>
            <a:endParaRPr lang="en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85721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 dirty="0">
                <a:latin typeface="TH SarabunPSK" pitchFamily="34" charset="-34"/>
                <a:cs typeface="+mj-cs"/>
              </a:rPr>
              <a:t>ประเด็น </a:t>
            </a:r>
            <a:r>
              <a:rPr lang="en-US" sz="3600" dirty="0">
                <a:latin typeface="TH SarabunPSK" pitchFamily="34" charset="-34"/>
                <a:cs typeface="+mj-cs"/>
              </a:rPr>
              <a:t>: </a:t>
            </a:r>
            <a:r>
              <a:rPr lang="th-TH" sz="3600" dirty="0">
                <a:latin typeface="TH SarabunPSK" pitchFamily="34" charset="-34"/>
                <a:cs typeface="+mj-cs"/>
              </a:rPr>
              <a:t>เพื่อโปรดทราบ และพิจารณา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14274" y="1537988"/>
            <a:ext cx="7800337" cy="2724300"/>
          </a:xfrm>
        </p:spPr>
        <p:txBody>
          <a:bodyPr/>
          <a:lstStyle/>
          <a:p>
            <a:r>
              <a:rPr lang="th-TH" sz="3600" dirty="0">
                <a:latin typeface="TH SarabunPSK" pitchFamily="34" charset="-34"/>
                <a:cs typeface="+mj-cs"/>
              </a:rPr>
              <a:t>การควบคุมการบันทึกข้อมูล</a:t>
            </a:r>
          </a:p>
          <a:p>
            <a:r>
              <a:rPr lang="th-TH" sz="3600" dirty="0">
                <a:latin typeface="TH SarabunPSK" pitchFamily="34" charset="-34"/>
                <a:cs typeface="+mj-cs"/>
              </a:rPr>
              <a:t>ตรวจสอบความถูกต้องของข้อมูลภายในหน่วยงาน</a:t>
            </a: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>
                <a:cs typeface="+mj-cs"/>
              </a:rPr>
              <a:t>10</a:t>
            </a:fld>
            <a:endParaRPr lang="en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525743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78" y="1864592"/>
            <a:ext cx="376579" cy="270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4532">
            <a:off x="501442" y="4026448"/>
            <a:ext cx="1026000" cy="1026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000" y="185466"/>
            <a:ext cx="922598" cy="92259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98CE5B4-6839-4B96-BCF3-8B59AC46EE3E}"/>
              </a:ext>
            </a:extLst>
          </p:cNvPr>
          <p:cNvSpPr/>
          <p:nvPr/>
        </p:nvSpPr>
        <p:spPr>
          <a:xfrm>
            <a:off x="1954515" y="164699"/>
            <a:ext cx="5304978" cy="130035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th-TH" sz="4000" b="1" dirty="0">
                <a:ln w="0"/>
                <a:solidFill>
                  <a:srgbClr val="002060"/>
                </a:solidFill>
                <a:latin typeface="TH SarabunPSK" pitchFamily="34" charset="-34"/>
                <a:cs typeface="+mj-cs"/>
              </a:rPr>
              <a:t>ช่องทางการติดต่อ</a:t>
            </a:r>
            <a:br>
              <a:rPr lang="th-TH" sz="4000" b="1" dirty="0">
                <a:ln w="0"/>
                <a:solidFill>
                  <a:srgbClr val="002060"/>
                </a:solidFill>
                <a:latin typeface="TH SarabunPSK" pitchFamily="34" charset="-34"/>
                <a:cs typeface="+mj-cs"/>
              </a:rPr>
            </a:br>
            <a:r>
              <a:rPr lang="th-TH" sz="4000" b="1" dirty="0">
                <a:ln w="0"/>
                <a:solidFill>
                  <a:srgbClr val="002060"/>
                </a:solidFill>
                <a:latin typeface="TH SarabunPSK" pitchFamily="34" charset="-34"/>
                <a:cs typeface="+mj-cs"/>
              </a:rPr>
              <a:t>สำนักงานรับรองความรู้ความสามารถ</a:t>
            </a:r>
            <a:endParaRPr lang="en-US" sz="4000" b="1" dirty="0">
              <a:ln w="0"/>
              <a:solidFill>
                <a:srgbClr val="002060"/>
              </a:solidFill>
              <a:latin typeface="TH SarabunPSK" pitchFamily="34" charset="-34"/>
              <a:cs typeface="+mj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6D724B0-4600-441A-8375-4C6728C4A8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0015" y="1108063"/>
            <a:ext cx="13856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050"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646FDC-6E64-4EBD-A25E-0DF4E760E3D3}"/>
              </a:ext>
            </a:extLst>
          </p:cNvPr>
          <p:cNvSpPr txBox="1"/>
          <p:nvPr/>
        </p:nvSpPr>
        <p:spPr>
          <a:xfrm>
            <a:off x="5347414" y="2329475"/>
            <a:ext cx="1521219" cy="427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5" dirty="0">
                <a:solidFill>
                  <a:srgbClr val="002060"/>
                </a:solidFill>
                <a:latin typeface="FC Friday" panose="020B0500040200020003" pitchFamily="34" charset="-34"/>
                <a:ea typeface="Times New Roman" panose="02020603050405020304" pitchFamily="18" charset="0"/>
                <a:cs typeface="+mj-cs"/>
              </a:rPr>
              <a:t>@dsdoloc</a:t>
            </a:r>
            <a:endParaRPr lang="en-US" sz="2175" dirty="0">
              <a:solidFill>
                <a:srgbClr val="002060"/>
              </a:solidFill>
              <a:latin typeface="FC Friday" panose="020B0500040200020003" pitchFamily="34" charset="-34"/>
              <a:cs typeface="+mj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ED15A8-6F5E-49C7-80B4-90F01B630667}"/>
              </a:ext>
            </a:extLst>
          </p:cNvPr>
          <p:cNvSpPr txBox="1"/>
          <p:nvPr/>
        </p:nvSpPr>
        <p:spPr>
          <a:xfrm>
            <a:off x="5409854" y="3543276"/>
            <a:ext cx="3315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cs typeface="+mj-cs"/>
              </a:rPr>
              <a:t>สำนักงานรับรองความรู้ความสามารถ</a:t>
            </a:r>
            <a:endParaRPr lang="en-US" sz="2400" b="1" dirty="0">
              <a:solidFill>
                <a:srgbClr val="002060"/>
              </a:solidFill>
              <a:latin typeface="TH SarabunPSK" pitchFamily="34" charset="-34"/>
              <a:cs typeface="+mj-cs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B51BF61-9262-4297-8BB1-4B0171D59CF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825" y="3561119"/>
            <a:ext cx="342900" cy="34290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DFAFB16-E42B-45CA-B178-E8AC4C42AFD1}"/>
              </a:ext>
            </a:extLst>
          </p:cNvPr>
          <p:cNvSpPr txBox="1"/>
          <p:nvPr/>
        </p:nvSpPr>
        <p:spPr>
          <a:xfrm>
            <a:off x="5431283" y="2955484"/>
            <a:ext cx="1246107" cy="427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175" dirty="0" err="1">
                <a:solidFill>
                  <a:srgbClr val="002060"/>
                </a:solidFill>
                <a:latin typeface="FC Friday" panose="020B0500040200020003" pitchFamily="34" charset="-34"/>
                <a:ea typeface="Calibri" panose="020F0502020204030204" pitchFamily="34" charset="0"/>
                <a:cs typeface="+mj-cs"/>
              </a:rPr>
              <a:t>dsdoloc</a:t>
            </a:r>
            <a:endParaRPr lang="en-US" sz="2175" dirty="0">
              <a:solidFill>
                <a:srgbClr val="002060"/>
              </a:solidFill>
              <a:latin typeface="FC Friday" panose="020B0500040200020003" pitchFamily="34" charset="-34"/>
              <a:cs typeface="+mj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B04D93F-1400-4BE9-87C8-7A943CFB5D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175" y="2980499"/>
            <a:ext cx="336550" cy="3429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0879E0E-9171-41F4-A788-AE7462158A38}"/>
              </a:ext>
            </a:extLst>
          </p:cNvPr>
          <p:cNvSpPr/>
          <p:nvPr/>
        </p:nvSpPr>
        <p:spPr>
          <a:xfrm>
            <a:off x="3000203" y="4305546"/>
            <a:ext cx="2982227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75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H SarabunPSK" pitchFamily="34" charset="-34"/>
                <a:cs typeface="+mj-cs"/>
              </a:rPr>
              <a:t>#</a:t>
            </a:r>
            <a:r>
              <a:rPr lang="th-TH" sz="375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H SarabunPSK" pitchFamily="34" charset="-34"/>
                <a:cs typeface="+mj-cs"/>
              </a:rPr>
              <a:t>มี</a:t>
            </a:r>
            <a:r>
              <a:rPr lang="en-US" sz="375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H SarabunPSK" pitchFamily="34" charset="-34"/>
                <a:cs typeface="+mj-cs"/>
              </a:rPr>
              <a:t>License</a:t>
            </a:r>
            <a:r>
              <a:rPr lang="th-TH" sz="375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H SarabunPSK" pitchFamily="34" charset="-34"/>
                <a:cs typeface="+mj-cs"/>
              </a:rPr>
              <a:t>แล้วอุ่นใจ</a:t>
            </a:r>
            <a:endParaRPr lang="en-US" sz="375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latin typeface="TH SarabunPSK" pitchFamily="34" charset="-34"/>
              <a:cs typeface="+mj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44D2BA5-B9AC-403A-96AC-DC5295C4800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053" y="2356955"/>
            <a:ext cx="339090" cy="3429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77509" y="2920109"/>
            <a:ext cx="1883173" cy="4270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th-TH" sz="2175" b="1" dirty="0">
                <a:solidFill>
                  <a:srgbClr val="002060"/>
                </a:solidFill>
                <a:latin typeface="FC Friday" panose="020B0500040200020003" pitchFamily="34" charset="-34"/>
                <a:cs typeface="+mj-cs"/>
              </a:rPr>
              <a:t>0 2245 1703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40827" y="2375642"/>
            <a:ext cx="2602742" cy="380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5" dirty="0">
                <a:solidFill>
                  <a:srgbClr val="002060"/>
                </a:solidFill>
                <a:latin typeface="FC Friday" panose="020B0500040200020003" pitchFamily="34" charset="-34"/>
                <a:cs typeface="+mj-cs"/>
              </a:rPr>
              <a:t>www.dsd.go.th/oloc</a:t>
            </a:r>
            <a:endParaRPr lang="th-TH" sz="1875" dirty="0">
              <a:solidFill>
                <a:srgbClr val="002060"/>
              </a:solidFill>
              <a:latin typeface="FC Friday" panose="020B0500040200020003" pitchFamily="34" charset="-34"/>
              <a:cs typeface="+mj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66" y="2893109"/>
            <a:ext cx="405000" cy="4050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037" y="3474867"/>
            <a:ext cx="405000" cy="4050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66" y="2311350"/>
            <a:ext cx="405000" cy="40500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B4646FDC-6E64-4EBD-A25E-0DF4E760E3D3}"/>
              </a:ext>
            </a:extLst>
          </p:cNvPr>
          <p:cNvSpPr txBox="1"/>
          <p:nvPr/>
        </p:nvSpPr>
        <p:spPr>
          <a:xfrm>
            <a:off x="5630018" y="1757117"/>
            <a:ext cx="1310768" cy="427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5" dirty="0" err="1">
                <a:solidFill>
                  <a:srgbClr val="002060"/>
                </a:solidFill>
                <a:latin typeface="FC Friday" panose="020B0500040200020003" pitchFamily="34" charset="-34"/>
                <a:cs typeface="+mj-cs"/>
              </a:rPr>
              <a:t>dsdoloc</a:t>
            </a:r>
            <a:endParaRPr lang="en-US" sz="2175" dirty="0">
              <a:solidFill>
                <a:srgbClr val="002060"/>
              </a:solidFill>
              <a:latin typeface="FC Friday" panose="020B0500040200020003" pitchFamily="34" charset="-34"/>
              <a:cs typeface="+mj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029" y="2920109"/>
            <a:ext cx="355723" cy="35100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737696" y="1814923"/>
            <a:ext cx="1883173" cy="4270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175" dirty="0">
                <a:solidFill>
                  <a:srgbClr val="002060"/>
                </a:solidFill>
                <a:latin typeface="FC Friday" panose="020B0500040200020003" pitchFamily="34" charset="-34"/>
                <a:cs typeface="+mj-cs"/>
              </a:rPr>
              <a:t>oloc@dsd.go.th</a:t>
            </a:r>
            <a:endParaRPr lang="th-TH" sz="2175" dirty="0">
              <a:solidFill>
                <a:srgbClr val="002060"/>
              </a:solidFill>
              <a:latin typeface="FC Friday" panose="020B0500040200020003" pitchFamily="34" charset="-34"/>
              <a:cs typeface="+mj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670366" y="3474867"/>
            <a:ext cx="2901836" cy="58477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+mj-cs"/>
              </a:rPr>
              <a:t>กรมพัฒนาฝีมือแรงงาน อาคาร 25 ปี ชั้น 4 ถนนมิตรไมตรี แขวง/เขตดินแดง กรุงเทพฯ 10400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053" y="1835811"/>
            <a:ext cx="648000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237836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1548</TotalTime>
  <Words>1420</Words>
  <Application>Microsoft Office PowerPoint</Application>
  <PresentationFormat>นำเสนอทางหน้าจอ (16:9)</PresentationFormat>
  <Paragraphs>160</Paragraphs>
  <Slides>11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11</vt:i4>
      </vt:variant>
    </vt:vector>
  </HeadingPairs>
  <TitlesOfParts>
    <vt:vector size="20" baseType="lpstr">
      <vt:lpstr>TH SarabunPSK</vt:lpstr>
      <vt:lpstr>Wingdings</vt:lpstr>
      <vt:lpstr>FC Friday</vt:lpstr>
      <vt:lpstr>Arvo</vt:lpstr>
      <vt:lpstr>Tahoma</vt:lpstr>
      <vt:lpstr>Roboto Condensed</vt:lpstr>
      <vt:lpstr>Arial</vt:lpstr>
      <vt:lpstr>Roboto Condensed Light</vt:lpstr>
      <vt:lpstr>Salerio template</vt:lpstr>
      <vt:lpstr>งานนำเสนอ PowerPoint</vt:lpstr>
      <vt:lpstr>แหล่งข้อมูลในการเปรียบเทียบ</vt:lpstr>
      <vt:lpstr>ข้อมูลสนับสนุน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ข้อมูลสนับสนุน เพิ่มเติม </vt:lpstr>
      <vt:lpstr>ประเด็น : เพื่อโปรดทราบ และพิจารณา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pb01</cp:lastModifiedBy>
  <cp:revision>127</cp:revision>
  <cp:lastPrinted>2021-11-16T12:00:12Z</cp:lastPrinted>
  <dcterms:modified xsi:type="dcterms:W3CDTF">2021-11-24T04:24:24Z</dcterms:modified>
</cp:coreProperties>
</file>