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  <p:sldMasterId id="2147483686" r:id="rId4"/>
  </p:sldMasterIdLst>
  <p:notesMasterIdLst>
    <p:notesMasterId r:id="rId29"/>
  </p:notesMasterIdLst>
  <p:sldIdLst>
    <p:sldId id="256" r:id="rId5"/>
    <p:sldId id="259" r:id="rId6"/>
    <p:sldId id="289" r:id="rId7"/>
    <p:sldId id="288" r:id="rId8"/>
    <p:sldId id="287" r:id="rId9"/>
    <p:sldId id="285" r:id="rId10"/>
    <p:sldId id="286" r:id="rId11"/>
    <p:sldId id="293" r:id="rId12"/>
    <p:sldId id="304" r:id="rId13"/>
    <p:sldId id="298" r:id="rId14"/>
    <p:sldId id="290" r:id="rId15"/>
    <p:sldId id="295" r:id="rId16"/>
    <p:sldId id="297" r:id="rId17"/>
    <p:sldId id="283" r:id="rId18"/>
    <p:sldId id="301" r:id="rId19"/>
    <p:sldId id="294" r:id="rId20"/>
    <p:sldId id="303" r:id="rId21"/>
    <p:sldId id="305" r:id="rId22"/>
    <p:sldId id="296" r:id="rId23"/>
    <p:sldId id="281" r:id="rId24"/>
    <p:sldId id="279" r:id="rId25"/>
    <p:sldId id="280" r:id="rId26"/>
    <p:sldId id="299" r:id="rId27"/>
    <p:sldId id="268" r:id="rId28"/>
  </p:sldIdLst>
  <p:sldSz cx="9906000" cy="6858000" type="A4"/>
  <p:notesSz cx="6858000" cy="9144000"/>
  <p:defaultTextStyle>
    <a:defPPr>
      <a:defRPr lang="en-US"/>
    </a:defPPr>
    <a:lvl1pPr marL="0" algn="l" defTabSz="80464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2325" algn="l" defTabSz="80464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04649" algn="l" defTabSz="80464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06974" algn="l" defTabSz="80464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09298" algn="l" defTabSz="80464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11623" algn="l" defTabSz="80464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13947" algn="l" defTabSz="80464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16272" algn="l" defTabSz="80464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18597" algn="l" defTabSz="80464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5CDF"/>
    <a:srgbClr val="E8505B"/>
    <a:srgbClr val="3458D7"/>
    <a:srgbClr val="1C9DEC"/>
    <a:srgbClr val="1183C9"/>
    <a:srgbClr val="3254CF"/>
    <a:srgbClr val="FFB236"/>
    <a:srgbClr val="2B46B5"/>
    <a:srgbClr val="48B0F0"/>
    <a:srgbClr val="537E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9" autoAdjust="0"/>
    <p:restoredTop sz="92037" autoAdjust="0"/>
  </p:normalViewPr>
  <p:slideViewPr>
    <p:cSldViewPr snapToGrid="0" showGuides="1">
      <p:cViewPr>
        <p:scale>
          <a:sx n="70" d="100"/>
          <a:sy n="70" d="100"/>
        </p:scale>
        <p:origin x="-282" y="-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301CA5-8DF0-433E-9D9A-D006479877F7}" type="datetimeFigureOut">
              <a:rPr lang="en-US" smtClean="0"/>
              <a:pPr/>
              <a:t>04-Nov-20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03C53D-189B-43DC-984A-4BF90AB3A3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362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0464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02325" algn="l" defTabSz="80464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04649" algn="l" defTabSz="80464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06974" algn="l" defTabSz="80464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09298" algn="l" defTabSz="80464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11623" algn="l" defTabSz="80464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13947" algn="l" defTabSz="80464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16272" algn="l" defTabSz="80464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18597" algn="l" defTabSz="80464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00150" y="1143000"/>
            <a:ext cx="44577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03C53D-189B-43DC-984A-4BF90AB3A39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5716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00150" y="1143000"/>
            <a:ext cx="44577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3347" indent="-285903">
              <a:spcBef>
                <a:spcPct val="3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612" indent="-228721">
              <a:spcBef>
                <a:spcPct val="3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1056" indent="-228721">
              <a:spcBef>
                <a:spcPct val="3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8498" indent="-228721">
              <a:spcBef>
                <a:spcPct val="3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5944" indent="-228721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3387" indent="-228721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30831" indent="-228721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8274" indent="-228721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defTabSz="457794">
              <a:spcBef>
                <a:spcPct val="0"/>
              </a:spcBef>
              <a:defRPr/>
            </a:pPr>
            <a:fld id="{834FB40E-74E3-411B-B5AC-2B5720E25B93}" type="slidenum">
              <a:rPr lang="en-US" altLang="en-US">
                <a:solidFill>
                  <a:srgbClr val="000000"/>
                </a:solidFill>
              </a:rPr>
              <a:pPr defTabSz="457794">
                <a:spcBef>
                  <a:spcPct val="0"/>
                </a:spcBef>
                <a:defRPr/>
              </a:pPr>
              <a:t>5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1616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00150" y="1143000"/>
            <a:ext cx="44577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Illustration : Freepik.com/</a:t>
            </a:r>
            <a:r>
              <a:rPr lang="en-US" dirty="0" err="1"/>
              <a:t>slidesgo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03C53D-189B-43DC-984A-4BF90AB3A39B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251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00150" y="1143000"/>
            <a:ext cx="44577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Illustration : Freepik.com/</a:t>
            </a:r>
            <a:r>
              <a:rPr lang="en-US" dirty="0" err="1"/>
              <a:t>slidesgo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03C53D-189B-43DC-984A-4BF90AB3A39B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997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7C1ADA-35E4-4659-865D-391845A3E5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5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E7BA86C-8DE0-4F16-B289-67273A52BA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7"/>
            <a:ext cx="7429500" cy="1655763"/>
          </a:xfrm>
        </p:spPr>
        <p:txBody>
          <a:bodyPr/>
          <a:lstStyle>
            <a:lvl1pPr marL="0" indent="0" algn="ctr">
              <a:buNone/>
              <a:defRPr sz="2100"/>
            </a:lvl1pPr>
            <a:lvl2pPr marL="402325" indent="0" algn="ctr">
              <a:buNone/>
              <a:defRPr sz="1800"/>
            </a:lvl2pPr>
            <a:lvl3pPr marL="804649" indent="0" algn="ctr">
              <a:buNone/>
              <a:defRPr sz="1600"/>
            </a:lvl3pPr>
            <a:lvl4pPr marL="1206974" indent="0" algn="ctr">
              <a:buNone/>
              <a:defRPr sz="1400"/>
            </a:lvl4pPr>
            <a:lvl5pPr marL="1609298" indent="0" algn="ctr">
              <a:buNone/>
              <a:defRPr sz="1400"/>
            </a:lvl5pPr>
            <a:lvl6pPr marL="2011623" indent="0" algn="ctr">
              <a:buNone/>
              <a:defRPr sz="1400"/>
            </a:lvl6pPr>
            <a:lvl7pPr marL="2413947" indent="0" algn="ctr">
              <a:buNone/>
              <a:defRPr sz="1400"/>
            </a:lvl7pPr>
            <a:lvl8pPr marL="2816272" indent="0" algn="ctr">
              <a:buNone/>
              <a:defRPr sz="1400"/>
            </a:lvl8pPr>
            <a:lvl9pPr marL="3218597" indent="0" algn="ctr">
              <a:buNone/>
              <a:defRPr sz="14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EB2C5F5-89D0-42C5-9B79-2DEDA5DA5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/>
              <a:pPr/>
              <a:t>04-Nov-20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72ABC6A-76A1-4888-9F4E-0EB41E663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A8AE29D-5210-40FA-8475-17B8A592E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458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FD7364-C782-42B6-9006-6C16C43B3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05CAD31-C4C0-44CA-AC54-06891E8C72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92B93A0-1ADA-408B-BD94-D34878EE3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/>
              <a:pPr/>
              <a:t>04-Nov-20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D1F3D20-B36D-45E1-B6C8-36379B92E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CDFE282-788B-47E6-A064-3C5A3DD54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79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DA5F46-879C-4355-96B3-6F85046ED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8" y="1709741"/>
            <a:ext cx="8543925" cy="2852737"/>
          </a:xfrm>
        </p:spPr>
        <p:txBody>
          <a:bodyPr anchor="b"/>
          <a:lstStyle>
            <a:lvl1pPr>
              <a:defRPr sz="5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D255C35-68D1-4763-87E1-DF699B853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8" y="4589465"/>
            <a:ext cx="8543925" cy="1500187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0232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046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2069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6092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0116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4139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8162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2185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EFB5221-E3D5-4AB9-9C39-54E330463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/>
              <a:pPr/>
              <a:t>04-Nov-20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819ABAB-4E53-4358-A781-7C60F9843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F4632AF-61B8-47B5-BE14-9585A15C7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881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C3EE90-AFD6-45E4-BEE6-DAB167968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3122B59-A6C9-4ED8-8068-2F20F9E16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4"/>
            <a:ext cx="421005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22204EC-5B07-479C-AECB-5209B2EFDD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4"/>
            <a:ext cx="421005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F30C01D-F50C-432F-B2DB-CE38D88D5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/>
              <a:pPr/>
              <a:t>04-Nov-20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D3924B4-B8CD-456B-99CC-C2956F0A7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0AC038A-FA94-40E4-BB93-BD23CCED3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854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591B713-402C-4E6D-800B-3A899DB6F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365125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EEE07CA-5977-455D-8B38-A83FB611E0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2325" indent="0">
              <a:buNone/>
              <a:defRPr sz="1800" b="1"/>
            </a:lvl2pPr>
            <a:lvl3pPr marL="804649" indent="0">
              <a:buNone/>
              <a:defRPr sz="1600" b="1"/>
            </a:lvl3pPr>
            <a:lvl4pPr marL="1206974" indent="0">
              <a:buNone/>
              <a:defRPr sz="1400" b="1"/>
            </a:lvl4pPr>
            <a:lvl5pPr marL="1609298" indent="0">
              <a:buNone/>
              <a:defRPr sz="1400" b="1"/>
            </a:lvl5pPr>
            <a:lvl6pPr marL="2011623" indent="0">
              <a:buNone/>
              <a:defRPr sz="1400" b="1"/>
            </a:lvl6pPr>
            <a:lvl7pPr marL="2413947" indent="0">
              <a:buNone/>
              <a:defRPr sz="1400" b="1"/>
            </a:lvl7pPr>
            <a:lvl8pPr marL="2816272" indent="0">
              <a:buNone/>
              <a:defRPr sz="1400" b="1"/>
            </a:lvl8pPr>
            <a:lvl9pPr marL="3218597" indent="0">
              <a:buNone/>
              <a:defRPr sz="1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58B97C3-936B-4563-81F6-A98A7DB6EB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F4038E3-21B1-4FDE-8C32-8DAD115493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5" y="1681163"/>
            <a:ext cx="4211340" cy="82391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2325" indent="0">
              <a:buNone/>
              <a:defRPr sz="1800" b="1"/>
            </a:lvl2pPr>
            <a:lvl3pPr marL="804649" indent="0">
              <a:buNone/>
              <a:defRPr sz="1600" b="1"/>
            </a:lvl3pPr>
            <a:lvl4pPr marL="1206974" indent="0">
              <a:buNone/>
              <a:defRPr sz="1400" b="1"/>
            </a:lvl4pPr>
            <a:lvl5pPr marL="1609298" indent="0">
              <a:buNone/>
              <a:defRPr sz="1400" b="1"/>
            </a:lvl5pPr>
            <a:lvl6pPr marL="2011623" indent="0">
              <a:buNone/>
              <a:defRPr sz="1400" b="1"/>
            </a:lvl6pPr>
            <a:lvl7pPr marL="2413947" indent="0">
              <a:buNone/>
              <a:defRPr sz="1400" b="1"/>
            </a:lvl7pPr>
            <a:lvl8pPr marL="2816272" indent="0">
              <a:buNone/>
              <a:defRPr sz="1400" b="1"/>
            </a:lvl8pPr>
            <a:lvl9pPr marL="3218597" indent="0">
              <a:buNone/>
              <a:defRPr sz="1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3D61A356-773F-450B-B2A9-B26C2CFF55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5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0DA7C9A-F4C1-4FB1-8D3C-0B4545CD4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/>
              <a:pPr/>
              <a:t>04-Nov-20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30B3627-56C0-40DC-8802-F85852F9C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1ED68AB4-8555-4B80-B0CD-55CF47C6B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268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2C10E9-4DC4-488D-B9FD-23D9E43D4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0FD5562-99AA-4A07-A0DB-8193CA437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/>
              <a:pPr/>
              <a:t>04-Nov-20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546A30E-C3A9-414F-8A6B-2DBED1788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8661916-24A3-4343-A585-8CE0B35D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736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8C5F242-87BA-44EA-8ABC-7EA10006C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/>
              <a:pPr/>
              <a:t>04-Nov-20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8A34AA2-207C-45F5-852F-B1055FA0C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B67C540-E853-4D01-9676-575C062B7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900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FC99382-256C-41C3-BACE-8828F2A5E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135BE18-09BF-4436-B1B7-5AD5DFC625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4B320CB-FF1B-46DB-BC95-26202EAE6A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2"/>
            <a:ext cx="3194943" cy="3811588"/>
          </a:xfrm>
        </p:spPr>
        <p:txBody>
          <a:bodyPr/>
          <a:lstStyle>
            <a:lvl1pPr marL="0" indent="0">
              <a:buNone/>
              <a:defRPr sz="1400"/>
            </a:lvl1pPr>
            <a:lvl2pPr marL="402325" indent="0">
              <a:buNone/>
              <a:defRPr sz="1300"/>
            </a:lvl2pPr>
            <a:lvl3pPr marL="804649" indent="0">
              <a:buNone/>
              <a:defRPr sz="1100"/>
            </a:lvl3pPr>
            <a:lvl4pPr marL="1206974" indent="0">
              <a:buNone/>
              <a:defRPr sz="900"/>
            </a:lvl4pPr>
            <a:lvl5pPr marL="1609298" indent="0">
              <a:buNone/>
              <a:defRPr sz="900"/>
            </a:lvl5pPr>
            <a:lvl6pPr marL="2011623" indent="0">
              <a:buNone/>
              <a:defRPr sz="900"/>
            </a:lvl6pPr>
            <a:lvl7pPr marL="2413947" indent="0">
              <a:buNone/>
              <a:defRPr sz="900"/>
            </a:lvl7pPr>
            <a:lvl8pPr marL="2816272" indent="0">
              <a:buNone/>
              <a:defRPr sz="900"/>
            </a:lvl8pPr>
            <a:lvl9pPr marL="321859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FC8B1CE-AD36-4231-A6FD-3DE5945DC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/>
              <a:pPr/>
              <a:t>04-Nov-20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FDCFAF7-A0D4-4AD2-BFF1-36CD38585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EB3F12E-5E13-43EC-BB6F-8D54C5DFB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914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6671572-E43A-4BC7-9C01-204FF179B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D4B1C17-B1CA-47B6-8BFC-B6FED15957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800"/>
            </a:lvl1pPr>
            <a:lvl2pPr marL="402325" indent="0">
              <a:buNone/>
              <a:defRPr sz="2500"/>
            </a:lvl2pPr>
            <a:lvl3pPr marL="804649" indent="0">
              <a:buNone/>
              <a:defRPr sz="2100"/>
            </a:lvl3pPr>
            <a:lvl4pPr marL="1206974" indent="0">
              <a:buNone/>
              <a:defRPr sz="1800"/>
            </a:lvl4pPr>
            <a:lvl5pPr marL="1609298" indent="0">
              <a:buNone/>
              <a:defRPr sz="1800"/>
            </a:lvl5pPr>
            <a:lvl6pPr marL="2011623" indent="0">
              <a:buNone/>
              <a:defRPr sz="1800"/>
            </a:lvl6pPr>
            <a:lvl7pPr marL="2413947" indent="0">
              <a:buNone/>
              <a:defRPr sz="1800"/>
            </a:lvl7pPr>
            <a:lvl8pPr marL="2816272" indent="0">
              <a:buNone/>
              <a:defRPr sz="1800"/>
            </a:lvl8pPr>
            <a:lvl9pPr marL="3218597" indent="0">
              <a:buNone/>
              <a:defRPr sz="18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B4861CF-3C1E-455B-A083-FE03CD4EDD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2"/>
            <a:ext cx="3194943" cy="3811588"/>
          </a:xfrm>
        </p:spPr>
        <p:txBody>
          <a:bodyPr/>
          <a:lstStyle>
            <a:lvl1pPr marL="0" indent="0">
              <a:buNone/>
              <a:defRPr sz="1400"/>
            </a:lvl1pPr>
            <a:lvl2pPr marL="402325" indent="0">
              <a:buNone/>
              <a:defRPr sz="1300"/>
            </a:lvl2pPr>
            <a:lvl3pPr marL="804649" indent="0">
              <a:buNone/>
              <a:defRPr sz="1100"/>
            </a:lvl3pPr>
            <a:lvl4pPr marL="1206974" indent="0">
              <a:buNone/>
              <a:defRPr sz="900"/>
            </a:lvl4pPr>
            <a:lvl5pPr marL="1609298" indent="0">
              <a:buNone/>
              <a:defRPr sz="900"/>
            </a:lvl5pPr>
            <a:lvl6pPr marL="2011623" indent="0">
              <a:buNone/>
              <a:defRPr sz="900"/>
            </a:lvl6pPr>
            <a:lvl7pPr marL="2413947" indent="0">
              <a:buNone/>
              <a:defRPr sz="900"/>
            </a:lvl7pPr>
            <a:lvl8pPr marL="2816272" indent="0">
              <a:buNone/>
              <a:defRPr sz="900"/>
            </a:lvl8pPr>
            <a:lvl9pPr marL="321859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B52209B-F6E3-4F7E-9F72-558F00AE8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/>
              <a:pPr/>
              <a:t>04-Nov-20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B25CCF0-00D4-4334-A723-B3FD7D9DE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41F4169-C54A-428D-BDE4-D3698AD83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587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DBDBA31-D87A-465D-9DFB-08BE35E89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785CE5D-FAAA-4444-97D9-F3F39C8FB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276BF7E-BE9E-4717-810C-5AD5A2D4C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/>
              <a:pPr/>
              <a:t>04-Nov-20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A2D773F-7FA8-4446-BFC6-4982C95A9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1414CE-B327-4C04-96C9-D5591135D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042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533EB9C8-E3F2-4F3F-9442-33B3E9978C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8983" y="365124"/>
            <a:ext cx="2135981" cy="58118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9BA25D8-A2CC-42A9-A810-95037E01CC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40" y="365124"/>
            <a:ext cx="6284119" cy="581183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73F041A-093A-49B5-9117-BB54C6AF4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/>
              <a:pPr/>
              <a:t>04-Nov-20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1524039-0772-4965-BCF2-11EFB0877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92D3A0D-03FC-4CAC-B829-207C34265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3365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64498-E549-4427-81FF-FD904545BCD0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04/11/63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CE093-0AC2-4D13-B92F-1971B0C0425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Rectangle 9"/>
          <p:cNvSpPr>
            <a:spLocks noChangeArrowheads="1"/>
          </p:cNvSpPr>
          <p:nvPr userDrawn="1"/>
        </p:nvSpPr>
        <p:spPr bwMode="auto">
          <a:xfrm>
            <a:off x="2" y="2553183"/>
            <a:ext cx="9901161" cy="16868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lIns="107208" tIns="53606" rIns="107208" bIns="53606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4" name="Line 31"/>
          <p:cNvSpPr>
            <a:spLocks noChangeShapeType="1"/>
          </p:cNvSpPr>
          <p:nvPr userDrawn="1"/>
        </p:nvSpPr>
        <p:spPr bwMode="auto">
          <a:xfrm>
            <a:off x="0" y="4334995"/>
            <a:ext cx="9906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107208" tIns="53606" rIns="107208" bIns="53606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5" name="Line 31"/>
          <p:cNvSpPr>
            <a:spLocks noChangeShapeType="1"/>
          </p:cNvSpPr>
          <p:nvPr userDrawn="1"/>
        </p:nvSpPr>
        <p:spPr bwMode="auto">
          <a:xfrm>
            <a:off x="0" y="2464277"/>
            <a:ext cx="9906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107208" tIns="53606" rIns="107208" bIns="53606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597" y="5912527"/>
            <a:ext cx="1041968" cy="808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4059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6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72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9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45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82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18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55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91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848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978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643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7286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929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457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821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1859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55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914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5538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8820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433" indent="0">
              <a:buNone/>
              <a:defRPr sz="2300" b="1"/>
            </a:lvl2pPr>
            <a:lvl3pPr marL="1072866" indent="0">
              <a:buNone/>
              <a:defRPr sz="2100" b="1"/>
            </a:lvl3pPr>
            <a:lvl4pPr marL="1609298" indent="0">
              <a:buNone/>
              <a:defRPr sz="1900" b="1"/>
            </a:lvl4pPr>
            <a:lvl5pPr marL="2145731" indent="0">
              <a:buNone/>
              <a:defRPr sz="1900" b="1"/>
            </a:lvl5pPr>
            <a:lvl6pPr marL="2682164" indent="0">
              <a:buNone/>
              <a:defRPr sz="1900" b="1"/>
            </a:lvl6pPr>
            <a:lvl7pPr marL="3218597" indent="0">
              <a:buNone/>
              <a:defRPr sz="1900" b="1"/>
            </a:lvl7pPr>
            <a:lvl8pPr marL="3755029" indent="0">
              <a:buNone/>
              <a:defRPr sz="1900" b="1"/>
            </a:lvl8pPr>
            <a:lvl9pPr marL="4291462" indent="0">
              <a:buNone/>
              <a:defRPr sz="1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433" indent="0">
              <a:buNone/>
              <a:defRPr sz="2300" b="1"/>
            </a:lvl2pPr>
            <a:lvl3pPr marL="1072866" indent="0">
              <a:buNone/>
              <a:defRPr sz="2100" b="1"/>
            </a:lvl3pPr>
            <a:lvl4pPr marL="1609298" indent="0">
              <a:buNone/>
              <a:defRPr sz="1900" b="1"/>
            </a:lvl4pPr>
            <a:lvl5pPr marL="2145731" indent="0">
              <a:buNone/>
              <a:defRPr sz="1900" b="1"/>
            </a:lvl5pPr>
            <a:lvl6pPr marL="2682164" indent="0">
              <a:buNone/>
              <a:defRPr sz="1900" b="1"/>
            </a:lvl6pPr>
            <a:lvl7pPr marL="3218597" indent="0">
              <a:buNone/>
              <a:defRPr sz="1900" b="1"/>
            </a:lvl7pPr>
            <a:lvl8pPr marL="3755029" indent="0">
              <a:buNone/>
              <a:defRPr sz="1900" b="1"/>
            </a:lvl8pPr>
            <a:lvl9pPr marL="4291462" indent="0">
              <a:buNone/>
              <a:defRPr sz="1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2414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678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9278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3049"/>
            <a:ext cx="3259006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2"/>
            <a:ext cx="5537729" cy="5853113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1435102"/>
            <a:ext cx="3259006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36433" indent="0">
              <a:buNone/>
              <a:defRPr sz="1400"/>
            </a:lvl2pPr>
            <a:lvl3pPr marL="1072866" indent="0">
              <a:buNone/>
              <a:defRPr sz="1200"/>
            </a:lvl3pPr>
            <a:lvl4pPr marL="1609298" indent="0">
              <a:buNone/>
              <a:defRPr sz="1100"/>
            </a:lvl4pPr>
            <a:lvl5pPr marL="2145731" indent="0">
              <a:buNone/>
              <a:defRPr sz="1100"/>
            </a:lvl5pPr>
            <a:lvl6pPr marL="2682164" indent="0">
              <a:buNone/>
              <a:defRPr sz="1100"/>
            </a:lvl6pPr>
            <a:lvl7pPr marL="3218597" indent="0">
              <a:buNone/>
              <a:defRPr sz="1100"/>
            </a:lvl7pPr>
            <a:lvl8pPr marL="3755029" indent="0">
              <a:buNone/>
              <a:defRPr sz="1100"/>
            </a:lvl8pPr>
            <a:lvl9pPr marL="4291462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4670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9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36433" indent="0">
              <a:buNone/>
              <a:defRPr sz="3300"/>
            </a:lvl2pPr>
            <a:lvl3pPr marL="1072866" indent="0">
              <a:buNone/>
              <a:defRPr sz="2800"/>
            </a:lvl3pPr>
            <a:lvl4pPr marL="1609298" indent="0">
              <a:buNone/>
              <a:defRPr sz="2300"/>
            </a:lvl4pPr>
            <a:lvl5pPr marL="2145731" indent="0">
              <a:buNone/>
              <a:defRPr sz="2300"/>
            </a:lvl5pPr>
            <a:lvl6pPr marL="2682164" indent="0">
              <a:buNone/>
              <a:defRPr sz="2300"/>
            </a:lvl6pPr>
            <a:lvl7pPr marL="3218597" indent="0">
              <a:buNone/>
              <a:defRPr sz="2300"/>
            </a:lvl7pPr>
            <a:lvl8pPr marL="3755029" indent="0">
              <a:buNone/>
              <a:defRPr sz="2300"/>
            </a:lvl8pPr>
            <a:lvl9pPr marL="4291462" indent="0">
              <a:buNone/>
              <a:defRPr sz="23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36433" indent="0">
              <a:buNone/>
              <a:defRPr sz="1400"/>
            </a:lvl2pPr>
            <a:lvl3pPr marL="1072866" indent="0">
              <a:buNone/>
              <a:defRPr sz="1200"/>
            </a:lvl3pPr>
            <a:lvl4pPr marL="1609298" indent="0">
              <a:buNone/>
              <a:defRPr sz="1100"/>
            </a:lvl4pPr>
            <a:lvl5pPr marL="2145731" indent="0">
              <a:buNone/>
              <a:defRPr sz="1100"/>
            </a:lvl5pPr>
            <a:lvl6pPr marL="2682164" indent="0">
              <a:buNone/>
              <a:defRPr sz="1100"/>
            </a:lvl6pPr>
            <a:lvl7pPr marL="3218597" indent="0">
              <a:buNone/>
              <a:defRPr sz="1100"/>
            </a:lvl7pPr>
            <a:lvl8pPr marL="3755029" indent="0">
              <a:buNone/>
              <a:defRPr sz="1100"/>
            </a:lvl8pPr>
            <a:lvl9pPr marL="4291462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6185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2766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9057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7C1ADA-35E4-4659-865D-391845A3E5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5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E7BA86C-8DE0-4F16-B289-67273A52BA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7"/>
            <a:ext cx="7429500" cy="1655763"/>
          </a:xfrm>
        </p:spPr>
        <p:txBody>
          <a:bodyPr/>
          <a:lstStyle>
            <a:lvl1pPr marL="0" indent="0" algn="ctr">
              <a:buNone/>
              <a:defRPr sz="2100"/>
            </a:lvl1pPr>
            <a:lvl2pPr marL="402325" indent="0" algn="ctr">
              <a:buNone/>
              <a:defRPr sz="1800"/>
            </a:lvl2pPr>
            <a:lvl3pPr marL="804649" indent="0" algn="ctr">
              <a:buNone/>
              <a:defRPr sz="1600"/>
            </a:lvl3pPr>
            <a:lvl4pPr marL="1206974" indent="0" algn="ctr">
              <a:buNone/>
              <a:defRPr sz="1400"/>
            </a:lvl4pPr>
            <a:lvl5pPr marL="1609298" indent="0" algn="ctr">
              <a:buNone/>
              <a:defRPr sz="1400"/>
            </a:lvl5pPr>
            <a:lvl6pPr marL="2011623" indent="0" algn="ctr">
              <a:buNone/>
              <a:defRPr sz="1400"/>
            </a:lvl6pPr>
            <a:lvl7pPr marL="2413947" indent="0" algn="ctr">
              <a:buNone/>
              <a:defRPr sz="1400"/>
            </a:lvl7pPr>
            <a:lvl8pPr marL="2816272" indent="0" algn="ctr">
              <a:buNone/>
              <a:defRPr sz="1400"/>
            </a:lvl8pPr>
            <a:lvl9pPr marL="3218597" indent="0" algn="ctr">
              <a:buNone/>
              <a:defRPr sz="14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EB2C5F5-89D0-42C5-9B79-2DEDA5DA5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72ABC6A-76A1-4888-9F4E-0EB41E663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A8AE29D-5210-40FA-8475-17B8A592E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090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FD7364-C782-42B6-9006-6C16C43B3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05CAD31-C4C0-44CA-AC54-06891E8C72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92B93A0-1ADA-408B-BD94-D34878EE3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D1F3D20-B36D-45E1-B6C8-36379B92E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CDFE282-788B-47E6-A064-3C5A3DD54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5286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DA5F46-879C-4355-96B3-6F85046ED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8" y="1709741"/>
            <a:ext cx="8543925" cy="2852737"/>
          </a:xfrm>
        </p:spPr>
        <p:txBody>
          <a:bodyPr anchor="b"/>
          <a:lstStyle>
            <a:lvl1pPr>
              <a:defRPr sz="5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D255C35-68D1-4763-87E1-DF699B853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8" y="4589465"/>
            <a:ext cx="8543925" cy="1500187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0232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046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2069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6092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0116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4139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8162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2185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EFB5221-E3D5-4AB9-9C39-54E330463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819ABAB-4E53-4358-A781-7C60F9843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F4632AF-61B8-47B5-BE14-9585A15C7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6696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C3EE90-AFD6-45E4-BEE6-DAB167968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3122B59-A6C9-4ED8-8068-2F20F9E16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4"/>
            <a:ext cx="421005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22204EC-5B07-479C-AECB-5209B2EFDD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4"/>
            <a:ext cx="421005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F30C01D-F50C-432F-B2DB-CE38D88D5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D3924B4-B8CD-456B-99CC-C2956F0A7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0AC038A-FA94-40E4-BB93-BD23CCED3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06043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591B713-402C-4E6D-800B-3A899DB6F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365125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EEE07CA-5977-455D-8B38-A83FB611E0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2325" indent="0">
              <a:buNone/>
              <a:defRPr sz="1800" b="1"/>
            </a:lvl2pPr>
            <a:lvl3pPr marL="804649" indent="0">
              <a:buNone/>
              <a:defRPr sz="1600" b="1"/>
            </a:lvl3pPr>
            <a:lvl4pPr marL="1206974" indent="0">
              <a:buNone/>
              <a:defRPr sz="1400" b="1"/>
            </a:lvl4pPr>
            <a:lvl5pPr marL="1609298" indent="0">
              <a:buNone/>
              <a:defRPr sz="1400" b="1"/>
            </a:lvl5pPr>
            <a:lvl6pPr marL="2011623" indent="0">
              <a:buNone/>
              <a:defRPr sz="1400" b="1"/>
            </a:lvl6pPr>
            <a:lvl7pPr marL="2413947" indent="0">
              <a:buNone/>
              <a:defRPr sz="1400" b="1"/>
            </a:lvl7pPr>
            <a:lvl8pPr marL="2816272" indent="0">
              <a:buNone/>
              <a:defRPr sz="1400" b="1"/>
            </a:lvl8pPr>
            <a:lvl9pPr marL="3218597" indent="0">
              <a:buNone/>
              <a:defRPr sz="1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58B97C3-936B-4563-81F6-A98A7DB6EB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F4038E3-21B1-4FDE-8C32-8DAD115493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5" y="1681163"/>
            <a:ext cx="4211340" cy="82391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2325" indent="0">
              <a:buNone/>
              <a:defRPr sz="1800" b="1"/>
            </a:lvl2pPr>
            <a:lvl3pPr marL="804649" indent="0">
              <a:buNone/>
              <a:defRPr sz="1600" b="1"/>
            </a:lvl3pPr>
            <a:lvl4pPr marL="1206974" indent="0">
              <a:buNone/>
              <a:defRPr sz="1400" b="1"/>
            </a:lvl4pPr>
            <a:lvl5pPr marL="1609298" indent="0">
              <a:buNone/>
              <a:defRPr sz="1400" b="1"/>
            </a:lvl5pPr>
            <a:lvl6pPr marL="2011623" indent="0">
              <a:buNone/>
              <a:defRPr sz="1400" b="1"/>
            </a:lvl6pPr>
            <a:lvl7pPr marL="2413947" indent="0">
              <a:buNone/>
              <a:defRPr sz="1400" b="1"/>
            </a:lvl7pPr>
            <a:lvl8pPr marL="2816272" indent="0">
              <a:buNone/>
              <a:defRPr sz="1400" b="1"/>
            </a:lvl8pPr>
            <a:lvl9pPr marL="3218597" indent="0">
              <a:buNone/>
              <a:defRPr sz="1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3D61A356-773F-450B-B2A9-B26C2CFF55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5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0DA7C9A-F4C1-4FB1-8D3C-0B4545CD4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30B3627-56C0-40DC-8802-F85852F9C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1ED68AB4-8555-4B80-B0CD-55CF47C6B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0151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2C10E9-4DC4-488D-B9FD-23D9E43D4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0FD5562-99AA-4A07-A0DB-8193CA437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546A30E-C3A9-414F-8A6B-2DBED1788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8661916-24A3-4343-A585-8CE0B35D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4225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8C5F242-87BA-44EA-8ABC-7EA10006C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8A34AA2-207C-45F5-852F-B1055FA0C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B67C540-E853-4D01-9676-575C062B7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79356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FC99382-256C-41C3-BACE-8828F2A5E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135BE18-09BF-4436-B1B7-5AD5DFC625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4B320CB-FF1B-46DB-BC95-26202EAE6A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2"/>
            <a:ext cx="3194943" cy="3811588"/>
          </a:xfrm>
        </p:spPr>
        <p:txBody>
          <a:bodyPr/>
          <a:lstStyle>
            <a:lvl1pPr marL="0" indent="0">
              <a:buNone/>
              <a:defRPr sz="1400"/>
            </a:lvl1pPr>
            <a:lvl2pPr marL="402325" indent="0">
              <a:buNone/>
              <a:defRPr sz="1300"/>
            </a:lvl2pPr>
            <a:lvl3pPr marL="804649" indent="0">
              <a:buNone/>
              <a:defRPr sz="1100"/>
            </a:lvl3pPr>
            <a:lvl4pPr marL="1206974" indent="0">
              <a:buNone/>
              <a:defRPr sz="900"/>
            </a:lvl4pPr>
            <a:lvl5pPr marL="1609298" indent="0">
              <a:buNone/>
              <a:defRPr sz="900"/>
            </a:lvl5pPr>
            <a:lvl6pPr marL="2011623" indent="0">
              <a:buNone/>
              <a:defRPr sz="900"/>
            </a:lvl6pPr>
            <a:lvl7pPr marL="2413947" indent="0">
              <a:buNone/>
              <a:defRPr sz="900"/>
            </a:lvl7pPr>
            <a:lvl8pPr marL="2816272" indent="0">
              <a:buNone/>
              <a:defRPr sz="900"/>
            </a:lvl8pPr>
            <a:lvl9pPr marL="321859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FC8B1CE-AD36-4231-A6FD-3DE5945DC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FDCFAF7-A0D4-4AD2-BFF1-36CD38585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EB3F12E-5E13-43EC-BB6F-8D54C5DFB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5729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6671572-E43A-4BC7-9C01-204FF179B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D4B1C17-B1CA-47B6-8BFC-B6FED15957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800"/>
            </a:lvl1pPr>
            <a:lvl2pPr marL="402325" indent="0">
              <a:buNone/>
              <a:defRPr sz="2500"/>
            </a:lvl2pPr>
            <a:lvl3pPr marL="804649" indent="0">
              <a:buNone/>
              <a:defRPr sz="2100"/>
            </a:lvl3pPr>
            <a:lvl4pPr marL="1206974" indent="0">
              <a:buNone/>
              <a:defRPr sz="1800"/>
            </a:lvl4pPr>
            <a:lvl5pPr marL="1609298" indent="0">
              <a:buNone/>
              <a:defRPr sz="1800"/>
            </a:lvl5pPr>
            <a:lvl6pPr marL="2011623" indent="0">
              <a:buNone/>
              <a:defRPr sz="1800"/>
            </a:lvl6pPr>
            <a:lvl7pPr marL="2413947" indent="0">
              <a:buNone/>
              <a:defRPr sz="1800"/>
            </a:lvl7pPr>
            <a:lvl8pPr marL="2816272" indent="0">
              <a:buNone/>
              <a:defRPr sz="1800"/>
            </a:lvl8pPr>
            <a:lvl9pPr marL="3218597" indent="0">
              <a:buNone/>
              <a:defRPr sz="18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B4861CF-3C1E-455B-A083-FE03CD4EDD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2"/>
            <a:ext cx="3194943" cy="3811588"/>
          </a:xfrm>
        </p:spPr>
        <p:txBody>
          <a:bodyPr/>
          <a:lstStyle>
            <a:lvl1pPr marL="0" indent="0">
              <a:buNone/>
              <a:defRPr sz="1400"/>
            </a:lvl1pPr>
            <a:lvl2pPr marL="402325" indent="0">
              <a:buNone/>
              <a:defRPr sz="1300"/>
            </a:lvl2pPr>
            <a:lvl3pPr marL="804649" indent="0">
              <a:buNone/>
              <a:defRPr sz="1100"/>
            </a:lvl3pPr>
            <a:lvl4pPr marL="1206974" indent="0">
              <a:buNone/>
              <a:defRPr sz="900"/>
            </a:lvl4pPr>
            <a:lvl5pPr marL="1609298" indent="0">
              <a:buNone/>
              <a:defRPr sz="900"/>
            </a:lvl5pPr>
            <a:lvl6pPr marL="2011623" indent="0">
              <a:buNone/>
              <a:defRPr sz="900"/>
            </a:lvl6pPr>
            <a:lvl7pPr marL="2413947" indent="0">
              <a:buNone/>
              <a:defRPr sz="900"/>
            </a:lvl7pPr>
            <a:lvl8pPr marL="2816272" indent="0">
              <a:buNone/>
              <a:defRPr sz="900"/>
            </a:lvl8pPr>
            <a:lvl9pPr marL="321859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B52209B-F6E3-4F7E-9F72-558F00AE8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B25CCF0-00D4-4334-A723-B3FD7D9DE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41F4169-C54A-428D-BDE4-D3698AD83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8686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DBDBA31-D87A-465D-9DFB-08BE35E89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785CE5D-FAAA-4444-97D9-F3F39C8FB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276BF7E-BE9E-4717-810C-5AD5A2D4C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A2D773F-7FA8-4446-BFC6-4982C95A9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1414CE-B327-4C04-96C9-D5591135D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254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533EB9C8-E3F2-4F3F-9442-33B3E9978C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8983" y="365124"/>
            <a:ext cx="2135981" cy="58118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9BA25D8-A2CC-42A9-A810-95037E01CC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40" y="365124"/>
            <a:ext cx="6284119" cy="581183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73F041A-093A-49B5-9117-BB54C6AF4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1524039-0772-4965-BCF2-11EFB0877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92D3A0D-03FC-4CAC-B829-207C34265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981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64498-E549-4427-81FF-FD904545BCD0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04/11/63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CE093-0AC2-4D13-B92F-1971B0C0425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Rectangle 9"/>
          <p:cNvSpPr>
            <a:spLocks noChangeArrowheads="1"/>
          </p:cNvSpPr>
          <p:nvPr userDrawn="1"/>
        </p:nvSpPr>
        <p:spPr bwMode="auto">
          <a:xfrm>
            <a:off x="2" y="2553183"/>
            <a:ext cx="9901161" cy="16868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lIns="107208" tIns="53606" rIns="107208" bIns="53606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4" name="Line 31"/>
          <p:cNvSpPr>
            <a:spLocks noChangeShapeType="1"/>
          </p:cNvSpPr>
          <p:nvPr userDrawn="1"/>
        </p:nvSpPr>
        <p:spPr bwMode="auto">
          <a:xfrm>
            <a:off x="0" y="4334995"/>
            <a:ext cx="9906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107208" tIns="53606" rIns="107208" bIns="53606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5" name="Line 31"/>
          <p:cNvSpPr>
            <a:spLocks noChangeShapeType="1"/>
          </p:cNvSpPr>
          <p:nvPr userDrawn="1"/>
        </p:nvSpPr>
        <p:spPr bwMode="auto">
          <a:xfrm>
            <a:off x="0" y="2464277"/>
            <a:ext cx="9906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107208" tIns="53606" rIns="107208" bIns="53606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597" y="5912527"/>
            <a:ext cx="1041968" cy="808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6101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7C1ADA-35E4-4659-865D-391845A3E5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5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E7BA86C-8DE0-4F16-B289-67273A52BA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7"/>
            <a:ext cx="7429500" cy="1655763"/>
          </a:xfrm>
        </p:spPr>
        <p:txBody>
          <a:bodyPr/>
          <a:lstStyle>
            <a:lvl1pPr marL="0" indent="0" algn="ctr">
              <a:buNone/>
              <a:defRPr sz="2100"/>
            </a:lvl1pPr>
            <a:lvl2pPr marL="402325" indent="0" algn="ctr">
              <a:buNone/>
              <a:defRPr sz="1800"/>
            </a:lvl2pPr>
            <a:lvl3pPr marL="804649" indent="0" algn="ctr">
              <a:buNone/>
              <a:defRPr sz="1600"/>
            </a:lvl3pPr>
            <a:lvl4pPr marL="1206974" indent="0" algn="ctr">
              <a:buNone/>
              <a:defRPr sz="1400"/>
            </a:lvl4pPr>
            <a:lvl5pPr marL="1609298" indent="0" algn="ctr">
              <a:buNone/>
              <a:defRPr sz="1400"/>
            </a:lvl5pPr>
            <a:lvl6pPr marL="2011623" indent="0" algn="ctr">
              <a:buNone/>
              <a:defRPr sz="1400"/>
            </a:lvl6pPr>
            <a:lvl7pPr marL="2413947" indent="0" algn="ctr">
              <a:buNone/>
              <a:defRPr sz="1400"/>
            </a:lvl7pPr>
            <a:lvl8pPr marL="2816272" indent="0" algn="ctr">
              <a:buNone/>
              <a:defRPr sz="1400"/>
            </a:lvl8pPr>
            <a:lvl9pPr marL="3218597" indent="0" algn="ctr">
              <a:buNone/>
              <a:defRPr sz="14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EB2C5F5-89D0-42C5-9B79-2DEDA5DA5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72ABC6A-76A1-4888-9F4E-0EB41E663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A8AE29D-5210-40FA-8475-17B8A592E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6835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FD7364-C782-42B6-9006-6C16C43B3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05CAD31-C4C0-44CA-AC54-06891E8C72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92B93A0-1ADA-408B-BD94-D34878EE3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D1F3D20-B36D-45E1-B6C8-36379B92E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CDFE282-788B-47E6-A064-3C5A3DD54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916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DA5F46-879C-4355-96B3-6F85046ED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8" y="1709741"/>
            <a:ext cx="8543925" cy="2852737"/>
          </a:xfrm>
        </p:spPr>
        <p:txBody>
          <a:bodyPr anchor="b"/>
          <a:lstStyle>
            <a:lvl1pPr>
              <a:defRPr sz="5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D255C35-68D1-4763-87E1-DF699B853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8" y="4589465"/>
            <a:ext cx="8543925" cy="1500187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0232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046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2069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6092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0116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4139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8162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2185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EFB5221-E3D5-4AB9-9C39-54E330463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819ABAB-4E53-4358-A781-7C60F9843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F4632AF-61B8-47B5-BE14-9585A15C7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18006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C3EE90-AFD6-45E4-BEE6-DAB167968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3122B59-A6C9-4ED8-8068-2F20F9E16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4"/>
            <a:ext cx="421005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22204EC-5B07-479C-AECB-5209B2EFDD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4"/>
            <a:ext cx="421005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F30C01D-F50C-432F-B2DB-CE38D88D5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D3924B4-B8CD-456B-99CC-C2956F0A7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0AC038A-FA94-40E4-BB93-BD23CCED3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89737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591B713-402C-4E6D-800B-3A899DB6F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365125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EEE07CA-5977-455D-8B38-A83FB611E0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2325" indent="0">
              <a:buNone/>
              <a:defRPr sz="1800" b="1"/>
            </a:lvl2pPr>
            <a:lvl3pPr marL="804649" indent="0">
              <a:buNone/>
              <a:defRPr sz="1600" b="1"/>
            </a:lvl3pPr>
            <a:lvl4pPr marL="1206974" indent="0">
              <a:buNone/>
              <a:defRPr sz="1400" b="1"/>
            </a:lvl4pPr>
            <a:lvl5pPr marL="1609298" indent="0">
              <a:buNone/>
              <a:defRPr sz="1400" b="1"/>
            </a:lvl5pPr>
            <a:lvl6pPr marL="2011623" indent="0">
              <a:buNone/>
              <a:defRPr sz="1400" b="1"/>
            </a:lvl6pPr>
            <a:lvl7pPr marL="2413947" indent="0">
              <a:buNone/>
              <a:defRPr sz="1400" b="1"/>
            </a:lvl7pPr>
            <a:lvl8pPr marL="2816272" indent="0">
              <a:buNone/>
              <a:defRPr sz="1400" b="1"/>
            </a:lvl8pPr>
            <a:lvl9pPr marL="3218597" indent="0">
              <a:buNone/>
              <a:defRPr sz="1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58B97C3-936B-4563-81F6-A98A7DB6EB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F4038E3-21B1-4FDE-8C32-8DAD115493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5" y="1681163"/>
            <a:ext cx="4211340" cy="82391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2325" indent="0">
              <a:buNone/>
              <a:defRPr sz="1800" b="1"/>
            </a:lvl2pPr>
            <a:lvl3pPr marL="804649" indent="0">
              <a:buNone/>
              <a:defRPr sz="1600" b="1"/>
            </a:lvl3pPr>
            <a:lvl4pPr marL="1206974" indent="0">
              <a:buNone/>
              <a:defRPr sz="1400" b="1"/>
            </a:lvl4pPr>
            <a:lvl5pPr marL="1609298" indent="0">
              <a:buNone/>
              <a:defRPr sz="1400" b="1"/>
            </a:lvl5pPr>
            <a:lvl6pPr marL="2011623" indent="0">
              <a:buNone/>
              <a:defRPr sz="1400" b="1"/>
            </a:lvl6pPr>
            <a:lvl7pPr marL="2413947" indent="0">
              <a:buNone/>
              <a:defRPr sz="1400" b="1"/>
            </a:lvl7pPr>
            <a:lvl8pPr marL="2816272" indent="0">
              <a:buNone/>
              <a:defRPr sz="1400" b="1"/>
            </a:lvl8pPr>
            <a:lvl9pPr marL="3218597" indent="0">
              <a:buNone/>
              <a:defRPr sz="1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3D61A356-773F-450B-B2A9-B26C2CFF55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5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0DA7C9A-F4C1-4FB1-8D3C-0B4545CD4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30B3627-56C0-40DC-8802-F85852F9C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1ED68AB4-8555-4B80-B0CD-55CF47C6B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05025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2C10E9-4DC4-488D-B9FD-23D9E43D4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0FD5562-99AA-4A07-A0DB-8193CA437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546A30E-C3A9-414F-8A6B-2DBED1788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8661916-24A3-4343-A585-8CE0B35D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4458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8C5F242-87BA-44EA-8ABC-7EA10006C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8A34AA2-207C-45F5-852F-B1055FA0C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B67C540-E853-4D01-9676-575C062B7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3654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FC99382-256C-41C3-BACE-8828F2A5E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135BE18-09BF-4436-B1B7-5AD5DFC625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4B320CB-FF1B-46DB-BC95-26202EAE6A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2"/>
            <a:ext cx="3194943" cy="3811588"/>
          </a:xfrm>
        </p:spPr>
        <p:txBody>
          <a:bodyPr/>
          <a:lstStyle>
            <a:lvl1pPr marL="0" indent="0">
              <a:buNone/>
              <a:defRPr sz="1400"/>
            </a:lvl1pPr>
            <a:lvl2pPr marL="402325" indent="0">
              <a:buNone/>
              <a:defRPr sz="1300"/>
            </a:lvl2pPr>
            <a:lvl3pPr marL="804649" indent="0">
              <a:buNone/>
              <a:defRPr sz="1100"/>
            </a:lvl3pPr>
            <a:lvl4pPr marL="1206974" indent="0">
              <a:buNone/>
              <a:defRPr sz="900"/>
            </a:lvl4pPr>
            <a:lvl5pPr marL="1609298" indent="0">
              <a:buNone/>
              <a:defRPr sz="900"/>
            </a:lvl5pPr>
            <a:lvl6pPr marL="2011623" indent="0">
              <a:buNone/>
              <a:defRPr sz="900"/>
            </a:lvl6pPr>
            <a:lvl7pPr marL="2413947" indent="0">
              <a:buNone/>
              <a:defRPr sz="900"/>
            </a:lvl7pPr>
            <a:lvl8pPr marL="2816272" indent="0">
              <a:buNone/>
              <a:defRPr sz="900"/>
            </a:lvl8pPr>
            <a:lvl9pPr marL="321859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FC8B1CE-AD36-4231-A6FD-3DE5945DC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FDCFAF7-A0D4-4AD2-BFF1-36CD38585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EB3F12E-5E13-43EC-BB6F-8D54C5DFB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33654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6671572-E43A-4BC7-9C01-204FF179B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D4B1C17-B1CA-47B6-8BFC-B6FED15957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800"/>
            </a:lvl1pPr>
            <a:lvl2pPr marL="402325" indent="0">
              <a:buNone/>
              <a:defRPr sz="2500"/>
            </a:lvl2pPr>
            <a:lvl3pPr marL="804649" indent="0">
              <a:buNone/>
              <a:defRPr sz="2100"/>
            </a:lvl3pPr>
            <a:lvl4pPr marL="1206974" indent="0">
              <a:buNone/>
              <a:defRPr sz="1800"/>
            </a:lvl4pPr>
            <a:lvl5pPr marL="1609298" indent="0">
              <a:buNone/>
              <a:defRPr sz="1800"/>
            </a:lvl5pPr>
            <a:lvl6pPr marL="2011623" indent="0">
              <a:buNone/>
              <a:defRPr sz="1800"/>
            </a:lvl6pPr>
            <a:lvl7pPr marL="2413947" indent="0">
              <a:buNone/>
              <a:defRPr sz="1800"/>
            </a:lvl7pPr>
            <a:lvl8pPr marL="2816272" indent="0">
              <a:buNone/>
              <a:defRPr sz="1800"/>
            </a:lvl8pPr>
            <a:lvl9pPr marL="3218597" indent="0">
              <a:buNone/>
              <a:defRPr sz="18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B4861CF-3C1E-455B-A083-FE03CD4EDD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2"/>
            <a:ext cx="3194943" cy="3811588"/>
          </a:xfrm>
        </p:spPr>
        <p:txBody>
          <a:bodyPr/>
          <a:lstStyle>
            <a:lvl1pPr marL="0" indent="0">
              <a:buNone/>
              <a:defRPr sz="1400"/>
            </a:lvl1pPr>
            <a:lvl2pPr marL="402325" indent="0">
              <a:buNone/>
              <a:defRPr sz="1300"/>
            </a:lvl2pPr>
            <a:lvl3pPr marL="804649" indent="0">
              <a:buNone/>
              <a:defRPr sz="1100"/>
            </a:lvl3pPr>
            <a:lvl4pPr marL="1206974" indent="0">
              <a:buNone/>
              <a:defRPr sz="900"/>
            </a:lvl4pPr>
            <a:lvl5pPr marL="1609298" indent="0">
              <a:buNone/>
              <a:defRPr sz="900"/>
            </a:lvl5pPr>
            <a:lvl6pPr marL="2011623" indent="0">
              <a:buNone/>
              <a:defRPr sz="900"/>
            </a:lvl6pPr>
            <a:lvl7pPr marL="2413947" indent="0">
              <a:buNone/>
              <a:defRPr sz="900"/>
            </a:lvl7pPr>
            <a:lvl8pPr marL="2816272" indent="0">
              <a:buNone/>
              <a:defRPr sz="900"/>
            </a:lvl8pPr>
            <a:lvl9pPr marL="321859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B52209B-F6E3-4F7E-9F72-558F00AE8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B25CCF0-00D4-4334-A723-B3FD7D9DE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41F4169-C54A-428D-BDE4-D3698AD83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20735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DBDBA31-D87A-465D-9DFB-08BE35E89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785CE5D-FAAA-4444-97D9-F3F39C8FB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276BF7E-BE9E-4717-810C-5AD5A2D4C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A2D773F-7FA8-4446-BFC6-4982C95A9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1414CE-B327-4C04-96C9-D5591135D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09539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533EB9C8-E3F2-4F3F-9442-33B3E9978C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8983" y="365124"/>
            <a:ext cx="2135981" cy="58118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9BA25D8-A2CC-42A9-A810-95037E01CC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40" y="365124"/>
            <a:ext cx="6284119" cy="581183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73F041A-093A-49B5-9117-BB54C6AF4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1524039-0772-4965-BCF2-11EFB0877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92D3A0D-03FC-4CAC-B829-207C34265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67171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64498-E549-4427-81FF-FD904545BCD0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04/11/63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CE093-0AC2-4D13-B92F-1971B0C0425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Rectangle 9"/>
          <p:cNvSpPr>
            <a:spLocks noChangeArrowheads="1"/>
          </p:cNvSpPr>
          <p:nvPr userDrawn="1"/>
        </p:nvSpPr>
        <p:spPr bwMode="auto">
          <a:xfrm>
            <a:off x="2" y="2553183"/>
            <a:ext cx="9901161" cy="16868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lIns="107208" tIns="53606" rIns="107208" bIns="53606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4" name="Line 31"/>
          <p:cNvSpPr>
            <a:spLocks noChangeShapeType="1"/>
          </p:cNvSpPr>
          <p:nvPr userDrawn="1"/>
        </p:nvSpPr>
        <p:spPr bwMode="auto">
          <a:xfrm>
            <a:off x="0" y="4334995"/>
            <a:ext cx="9906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107208" tIns="53606" rIns="107208" bIns="53606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5" name="Line 31"/>
          <p:cNvSpPr>
            <a:spLocks noChangeShapeType="1"/>
          </p:cNvSpPr>
          <p:nvPr userDrawn="1"/>
        </p:nvSpPr>
        <p:spPr bwMode="auto">
          <a:xfrm>
            <a:off x="0" y="2464277"/>
            <a:ext cx="9906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107208" tIns="53606" rIns="107208" bIns="53606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597" y="5912527"/>
            <a:ext cx="1041968" cy="808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832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338BBD6-F346-422B-8D72-94F1C596E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5"/>
            <a:ext cx="8543925" cy="1325563"/>
          </a:xfrm>
          <a:prstGeom prst="rect">
            <a:avLst/>
          </a:prstGeom>
        </p:spPr>
        <p:txBody>
          <a:bodyPr vert="horz" lIns="80465" tIns="40232" rIns="80465" bIns="40232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0657738-DCAE-4244-BFD1-E1BA77A46C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825624"/>
            <a:ext cx="8543925" cy="4351339"/>
          </a:xfrm>
          <a:prstGeom prst="rect">
            <a:avLst/>
          </a:prstGeom>
        </p:spPr>
        <p:txBody>
          <a:bodyPr vert="horz" lIns="80465" tIns="40232" rIns="80465" bIns="4023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0CB9BE0-4D6F-4012-A142-A5E2573340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80465" tIns="40232" rIns="80465" bIns="40232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3213A-8E50-4658-B3A6-6D443BEC08B4}" type="datetimeFigureOut">
              <a:rPr lang="en-US" smtClean="0"/>
              <a:pPr/>
              <a:t>04-Nov-20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944031C-90F9-4F52-8996-5BED792D03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80465" tIns="40232" rIns="80465" bIns="40232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D2C79DD-72A6-443C-99F4-26FCCE4D45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80465" tIns="40232" rIns="80465" bIns="40232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A5363-EA8F-4891-8A2B-731C17E66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581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xStyles>
    <p:titleStyle>
      <a:lvl1pPr algn="l" defTabSz="804649" rtl="0" eaLnBrk="1" latinLnBrk="0" hangingPunct="1">
        <a:lnSpc>
          <a:spcPct val="90000"/>
        </a:lnSpc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1162" indent="-201162" algn="l" defTabSz="804649" rtl="0" eaLnBrk="1" latinLnBrk="0" hangingPunct="1">
        <a:lnSpc>
          <a:spcPct val="90000"/>
        </a:lnSpc>
        <a:spcBef>
          <a:spcPts val="88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03487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11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08136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10461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212785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615110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017434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419759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2325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49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6974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9298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23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13947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16272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18597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7"/>
            <a:ext cx="8915400" cy="1143000"/>
          </a:xfrm>
          <a:prstGeom prst="rect">
            <a:avLst/>
          </a:prstGeom>
        </p:spPr>
        <p:txBody>
          <a:bodyPr vert="horz" lIns="107287" tIns="53643" rIns="107287" bIns="53643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107287" tIns="53643" rIns="107287" bIns="53643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107287" tIns="53643" rIns="107287" bIns="5364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72866"/>
            <a:fld id="{D65D8E04-ADA4-4DCA-B505-166EFE5627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072866"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107287" tIns="53643" rIns="107287" bIns="5364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72866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107287" tIns="53643" rIns="107287" bIns="5364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72866"/>
            <a:fld id="{2FAB6C1B-FC64-4477-84BF-CECE1967FBE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072866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252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072866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2325" indent="-402325" algn="l" defTabSz="107286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1703" indent="-335270" algn="l" defTabSz="107286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41082" indent="-268216" algn="l" defTabSz="1072866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7515" indent="-268216" algn="l" defTabSz="1072866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13947" indent="-268216" algn="l" defTabSz="1072866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50380" indent="-268216" algn="l" defTabSz="107286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86813" indent="-268216" algn="l" defTabSz="107286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23246" indent="-268216" algn="l" defTabSz="107286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59678" indent="-268216" algn="l" defTabSz="107286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6433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2866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9298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5731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2164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8597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55029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91462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338BBD6-F346-422B-8D72-94F1C596E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5"/>
            <a:ext cx="8543925" cy="1325563"/>
          </a:xfrm>
          <a:prstGeom prst="rect">
            <a:avLst/>
          </a:prstGeom>
        </p:spPr>
        <p:txBody>
          <a:bodyPr vert="horz" lIns="80465" tIns="40232" rIns="80465" bIns="40232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0657738-DCAE-4244-BFD1-E1BA77A46C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825624"/>
            <a:ext cx="8543925" cy="4351339"/>
          </a:xfrm>
          <a:prstGeom prst="rect">
            <a:avLst/>
          </a:prstGeom>
        </p:spPr>
        <p:txBody>
          <a:bodyPr vert="horz" lIns="80465" tIns="40232" rIns="80465" bIns="4023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0CB9BE0-4D6F-4012-A142-A5E2573340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80465" tIns="40232" rIns="80465" bIns="40232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944031C-90F9-4F52-8996-5BED792D03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80465" tIns="40232" rIns="80465" bIns="40232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D2C79DD-72A6-443C-99F4-26FCCE4D45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80465" tIns="40232" rIns="80465" bIns="40232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440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l" defTabSz="804649" rtl="0" eaLnBrk="1" latinLnBrk="0" hangingPunct="1">
        <a:lnSpc>
          <a:spcPct val="90000"/>
        </a:lnSpc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1162" indent="-201162" algn="l" defTabSz="804649" rtl="0" eaLnBrk="1" latinLnBrk="0" hangingPunct="1">
        <a:lnSpc>
          <a:spcPct val="90000"/>
        </a:lnSpc>
        <a:spcBef>
          <a:spcPts val="88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03487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11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08136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10461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212785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615110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017434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419759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2325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49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6974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9298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23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13947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16272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18597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338BBD6-F346-422B-8D72-94F1C596E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5"/>
            <a:ext cx="8543925" cy="1325563"/>
          </a:xfrm>
          <a:prstGeom prst="rect">
            <a:avLst/>
          </a:prstGeom>
        </p:spPr>
        <p:txBody>
          <a:bodyPr vert="horz" lIns="80465" tIns="40232" rIns="80465" bIns="40232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0657738-DCAE-4244-BFD1-E1BA77A46C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825624"/>
            <a:ext cx="8543925" cy="4351339"/>
          </a:xfrm>
          <a:prstGeom prst="rect">
            <a:avLst/>
          </a:prstGeom>
        </p:spPr>
        <p:txBody>
          <a:bodyPr vert="horz" lIns="80465" tIns="40232" rIns="80465" bIns="4023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0CB9BE0-4D6F-4012-A142-A5E2573340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80465" tIns="40232" rIns="80465" bIns="40232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3213A-8E50-4658-B3A6-6D443BEC08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04-Nov-20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944031C-90F9-4F52-8996-5BED792D03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80465" tIns="40232" rIns="80465" bIns="40232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D2C79DD-72A6-443C-99F4-26FCCE4D45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80465" tIns="40232" rIns="80465" bIns="40232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A5363-EA8F-4891-8A2B-731C17E6663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302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l" defTabSz="804649" rtl="0" eaLnBrk="1" latinLnBrk="0" hangingPunct="1">
        <a:lnSpc>
          <a:spcPct val="90000"/>
        </a:lnSpc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1162" indent="-201162" algn="l" defTabSz="804649" rtl="0" eaLnBrk="1" latinLnBrk="0" hangingPunct="1">
        <a:lnSpc>
          <a:spcPct val="90000"/>
        </a:lnSpc>
        <a:spcBef>
          <a:spcPts val="88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03487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11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08136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10461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212785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615110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017434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419759" indent="-201162" algn="l" defTabSz="804649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2325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49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6974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9298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23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13947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16272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18597" algn="l" defTabSz="80464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38.svg"/><Relationship Id="rId3" Type="http://schemas.microsoft.com/office/2007/relationships/hdphoto" Target="../media/hdphoto1.wdp"/><Relationship Id="rId7" Type="http://schemas.openxmlformats.org/officeDocument/2006/relationships/image" Target="../media/image32.svg"/><Relationship Id="rId12" Type="http://schemas.openxmlformats.org/officeDocument/2006/relationships/image" Target="../media/image8.png"/><Relationship Id="rId17" Type="http://schemas.openxmlformats.org/officeDocument/2006/relationships/image" Target="../media/image42.svg"/><Relationship Id="rId2" Type="http://schemas.openxmlformats.org/officeDocument/2006/relationships/image" Target="../media/image3.png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36.svg"/><Relationship Id="rId5" Type="http://schemas.openxmlformats.org/officeDocument/2006/relationships/image" Target="../media/image30.svg"/><Relationship Id="rId15" Type="http://schemas.openxmlformats.org/officeDocument/2006/relationships/image" Target="../media/image40.svg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image" Target="../media/image34.svg"/><Relationship Id="rId1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6" Type="http://schemas.openxmlformats.org/officeDocument/2006/relationships/hyperlink" Target="&#3588;&#3641;&#3656;&#3617;&#3639;&#3629;&#3585;&#3634;&#3619;&#3611;&#3619;&#3632;&#3648;&#3617;&#3636;&#3609;&#3585;&#3634;&#3619;&#3611;&#3599;&#3636;&#3610;&#3633;&#3605;&#3636;&#3619;&#3634;&#3594;&#3585;&#3634;&#3619;&#3631;%20&#3611;&#3619;&#3632;&#3592;&#3635;&#3611;&#3637;&#3591;&#3610;&#3611;&#3619;&#3632;&#3617;&#3634;&#3603;%20&#3614;.&#3624;.%202564.pdf" TargetMode="External"/><Relationship Id="rId1" Type="http://schemas.openxmlformats.org/officeDocument/2006/relationships/slideLayout" Target="../slideLayouts/slideLayout25.xml"/><Relationship Id="rId15" Type="http://schemas.openxmlformats.org/officeDocument/2006/relationships/image" Target="../media/image40.sv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6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15" Type="http://schemas.openxmlformats.org/officeDocument/2006/relationships/image" Target="../media/image40.sv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15" Type="http://schemas.openxmlformats.org/officeDocument/2006/relationships/image" Target="../media/image40.sv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15" Type="http://schemas.openxmlformats.org/officeDocument/2006/relationships/image" Target="../media/image40.sv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52.sv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6" Type="http://schemas.openxmlformats.org/officeDocument/2006/relationships/image" Target="../media/image22.jpeg"/><Relationship Id="rId1" Type="http://schemas.openxmlformats.org/officeDocument/2006/relationships/slideLayout" Target="../slideLayouts/slideLayout14.xml"/><Relationship Id="rId15" Type="http://schemas.openxmlformats.org/officeDocument/2006/relationships/image" Target="../media/image40.sv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6" Type="http://schemas.openxmlformats.org/officeDocument/2006/relationships/image" Target="../media/image23.jpeg"/><Relationship Id="rId1" Type="http://schemas.openxmlformats.org/officeDocument/2006/relationships/slideLayout" Target="../slideLayouts/slideLayout14.xml"/><Relationship Id="rId15" Type="http://schemas.openxmlformats.org/officeDocument/2006/relationships/image" Target="../media/image40.sv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6" Type="http://schemas.openxmlformats.org/officeDocument/2006/relationships/image" Target="../media/image24.jpeg"/><Relationship Id="rId1" Type="http://schemas.openxmlformats.org/officeDocument/2006/relationships/slideLayout" Target="../slideLayouts/slideLayout14.xml"/><Relationship Id="rId15" Type="http://schemas.openxmlformats.org/officeDocument/2006/relationships/image" Target="../media/image40.sv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15" Type="http://schemas.openxmlformats.org/officeDocument/2006/relationships/image" Target="../media/image40.sv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sd.go.th/msdu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7" Type="http://schemas.openxmlformats.org/officeDocument/2006/relationships/image" Target="../media/image26.png"/><Relationship Id="rId2" Type="http://schemas.openxmlformats.org/officeDocument/2006/relationships/image" Target="../media/image9.png"/><Relationship Id="rId16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15" Type="http://schemas.openxmlformats.org/officeDocument/2006/relationships/image" Target="../media/image40.svg"/><Relationship Id="rId4" Type="http://schemas.openxmlformats.org/officeDocument/2006/relationships/image" Target="../media/image50.sv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65CDF"/>
            </a:gs>
            <a:gs pos="100000">
              <a:srgbClr val="2B46B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: Shape 31">
            <a:extLst>
              <a:ext uri="{FF2B5EF4-FFF2-40B4-BE49-F238E27FC236}">
                <a16:creationId xmlns:a16="http://schemas.microsoft.com/office/drawing/2014/main" xmlns="" id="{7975286A-39F7-4A24-8D1B-F317C621C954}"/>
              </a:ext>
            </a:extLst>
          </p:cNvPr>
          <p:cNvSpPr/>
          <p:nvPr/>
        </p:nvSpPr>
        <p:spPr>
          <a:xfrm>
            <a:off x="4816369" y="3"/>
            <a:ext cx="5089632" cy="6857999"/>
          </a:xfrm>
          <a:custGeom>
            <a:avLst/>
            <a:gdLst>
              <a:gd name="connsiteX0" fmla="*/ 620092 w 6264163"/>
              <a:gd name="connsiteY0" fmla="*/ 0 h 6857999"/>
              <a:gd name="connsiteX1" fmla="*/ 6264163 w 6264163"/>
              <a:gd name="connsiteY1" fmla="*/ 0 h 6857999"/>
              <a:gd name="connsiteX2" fmla="*/ 6264163 w 6264163"/>
              <a:gd name="connsiteY2" fmla="*/ 6857999 h 6857999"/>
              <a:gd name="connsiteX3" fmla="*/ 1473023 w 6264163"/>
              <a:gd name="connsiteY3" fmla="*/ 6857999 h 6857999"/>
              <a:gd name="connsiteX4" fmla="*/ 1291271 w 6264163"/>
              <a:gd name="connsiteY4" fmla="*/ 6576536 h 6857999"/>
              <a:gd name="connsiteX5" fmla="*/ 906797 w 6264163"/>
              <a:gd name="connsiteY5" fmla="*/ 5886930 h 6857999"/>
              <a:gd name="connsiteX6" fmla="*/ 8257 w 6264163"/>
              <a:gd name="connsiteY6" fmla="*/ 2837094 h 6857999"/>
              <a:gd name="connsiteX7" fmla="*/ 589374 w 6264163"/>
              <a:gd name="connsiteY7" fmla="*/ 47824 h 6857999"/>
              <a:gd name="connsiteX8" fmla="*/ 620092 w 6264163"/>
              <a:gd name="connsiteY8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64163" h="6857999">
                <a:moveTo>
                  <a:pt x="620092" y="0"/>
                </a:moveTo>
                <a:lnTo>
                  <a:pt x="6264163" y="0"/>
                </a:lnTo>
                <a:lnTo>
                  <a:pt x="6264163" y="6857999"/>
                </a:lnTo>
                <a:lnTo>
                  <a:pt x="1473023" y="6857999"/>
                </a:lnTo>
                <a:lnTo>
                  <a:pt x="1291271" y="6576536"/>
                </a:lnTo>
                <a:cubicBezTo>
                  <a:pt x="1153446" y="6351209"/>
                  <a:pt x="1026457" y="6120305"/>
                  <a:pt x="906797" y="5886930"/>
                </a:cubicBezTo>
                <a:cubicBezTo>
                  <a:pt x="427382" y="4955564"/>
                  <a:pt x="67306" y="3985422"/>
                  <a:pt x="8257" y="2837094"/>
                </a:cubicBezTo>
                <a:cubicBezTo>
                  <a:pt x="-39088" y="1902340"/>
                  <a:pt x="112291" y="849958"/>
                  <a:pt x="589374" y="47824"/>
                </a:cubicBezTo>
                <a:lnTo>
                  <a:pt x="620092" y="0"/>
                </a:lnTo>
                <a:close/>
              </a:path>
            </a:pathLst>
          </a:custGeom>
          <a:gradFill>
            <a:gsLst>
              <a:gs pos="100000">
                <a:srgbClr val="3458D7"/>
              </a:gs>
              <a:gs pos="0">
                <a:srgbClr val="1183C9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795989A4-CA83-4BC2-A371-A8D4F1588015}"/>
              </a:ext>
            </a:extLst>
          </p:cNvPr>
          <p:cNvSpPr/>
          <p:nvPr/>
        </p:nvSpPr>
        <p:spPr>
          <a:xfrm>
            <a:off x="0" y="2"/>
            <a:ext cx="3814729" cy="6878825"/>
          </a:xfrm>
          <a:custGeom>
            <a:avLst/>
            <a:gdLst>
              <a:gd name="connsiteX0" fmla="*/ 0 w 4695051"/>
              <a:gd name="connsiteY0" fmla="*/ 0 h 6878825"/>
              <a:gd name="connsiteX1" fmla="*/ 1997299 w 4695051"/>
              <a:gd name="connsiteY1" fmla="*/ 0 h 6878825"/>
              <a:gd name="connsiteX2" fmla="*/ 2015808 w 4695051"/>
              <a:gd name="connsiteY2" fmla="*/ 14556 h 6878825"/>
              <a:gd name="connsiteX3" fmla="*/ 3444158 w 4695051"/>
              <a:gd name="connsiteY3" fmla="*/ 1697552 h 6878825"/>
              <a:gd name="connsiteX4" fmla="*/ 4626965 w 4695051"/>
              <a:gd name="connsiteY4" fmla="*/ 4575928 h 6878825"/>
              <a:gd name="connsiteX5" fmla="*/ 4692095 w 4695051"/>
              <a:gd name="connsiteY5" fmla="*/ 5651414 h 6878825"/>
              <a:gd name="connsiteX6" fmla="*/ 4685400 w 4695051"/>
              <a:gd name="connsiteY6" fmla="*/ 5777010 h 6878825"/>
              <a:gd name="connsiteX7" fmla="*/ 4636993 w 4695051"/>
              <a:gd name="connsiteY7" fmla="*/ 5854053 h 6878825"/>
              <a:gd name="connsiteX8" fmla="*/ 4391578 w 4695051"/>
              <a:gd name="connsiteY8" fmla="*/ 6259408 h 6878825"/>
              <a:gd name="connsiteX9" fmla="*/ 4212201 w 4695051"/>
              <a:gd name="connsiteY9" fmla="*/ 6573418 h 6878825"/>
              <a:gd name="connsiteX10" fmla="*/ 4042854 w 4695051"/>
              <a:gd name="connsiteY10" fmla="*/ 6878825 h 6878825"/>
              <a:gd name="connsiteX11" fmla="*/ 0 w 4695051"/>
              <a:gd name="connsiteY11" fmla="*/ 6878825 h 6878825"/>
              <a:gd name="connsiteX12" fmla="*/ 0 w 4695051"/>
              <a:gd name="connsiteY12" fmla="*/ 0 h 6878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695051" h="6878825">
                <a:moveTo>
                  <a:pt x="0" y="0"/>
                </a:moveTo>
                <a:lnTo>
                  <a:pt x="1997299" y="0"/>
                </a:lnTo>
                <a:lnTo>
                  <a:pt x="2015808" y="14556"/>
                </a:lnTo>
                <a:cubicBezTo>
                  <a:pt x="2594911" y="503760"/>
                  <a:pt x="3047398" y="1089003"/>
                  <a:pt x="3444158" y="1697552"/>
                </a:cubicBezTo>
                <a:cubicBezTo>
                  <a:pt x="4009003" y="2560920"/>
                  <a:pt x="4459004" y="3470858"/>
                  <a:pt x="4626965" y="4575928"/>
                </a:cubicBezTo>
                <a:cubicBezTo>
                  <a:pt x="4679275" y="4921925"/>
                  <a:pt x="4704042" y="5286978"/>
                  <a:pt x="4692095" y="5651414"/>
                </a:cubicBezTo>
                <a:lnTo>
                  <a:pt x="4685400" y="5777010"/>
                </a:lnTo>
                <a:lnTo>
                  <a:pt x="4636993" y="5854053"/>
                </a:lnTo>
                <a:cubicBezTo>
                  <a:pt x="4554488" y="5986895"/>
                  <a:pt x="4472244" y="6121785"/>
                  <a:pt x="4391578" y="6259408"/>
                </a:cubicBezTo>
                <a:cubicBezTo>
                  <a:pt x="4331025" y="6362824"/>
                  <a:pt x="4271355" y="6467796"/>
                  <a:pt x="4212201" y="6573418"/>
                </a:cubicBezTo>
                <a:lnTo>
                  <a:pt x="4042854" y="6878825"/>
                </a:lnTo>
                <a:lnTo>
                  <a:pt x="0" y="68788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2B46B5">
                  <a:alpha val="41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xmlns="" id="{38AFFD31-9385-4F0D-9787-F686EFB5B9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364304" y="1292947"/>
            <a:ext cx="4109498" cy="4272111"/>
          </a:xfrm>
          <a:prstGeom prst="rect">
            <a:avLst/>
          </a:prstGeom>
        </p:spPr>
      </p:pic>
      <p:sp>
        <p:nvSpPr>
          <p:cNvPr id="23" name="Graphic 21">
            <a:extLst>
              <a:ext uri="{FF2B5EF4-FFF2-40B4-BE49-F238E27FC236}">
                <a16:creationId xmlns:a16="http://schemas.microsoft.com/office/drawing/2014/main" xmlns="" id="{503E5847-9CFD-4427-B1EF-EF3EA7611719}"/>
              </a:ext>
            </a:extLst>
          </p:cNvPr>
          <p:cNvSpPr/>
          <p:nvPr/>
        </p:nvSpPr>
        <p:spPr>
          <a:xfrm>
            <a:off x="-1" y="4887885"/>
            <a:ext cx="4113598" cy="845297"/>
          </a:xfrm>
          <a:custGeom>
            <a:avLst/>
            <a:gdLst>
              <a:gd name="connsiteX0" fmla="*/ 1998546 w 4490311"/>
              <a:gd name="connsiteY0" fmla="*/ 845297 h 845297"/>
              <a:gd name="connsiteX1" fmla="*/ 1334802 w 4490311"/>
              <a:gd name="connsiteY1" fmla="*/ 536112 h 845297"/>
              <a:gd name="connsiteX2" fmla="*/ 842778 w 4490311"/>
              <a:gd name="connsiteY2" fmla="*/ 243047 h 845297"/>
              <a:gd name="connsiteX3" fmla="*/ 0 w 4490311"/>
              <a:gd name="connsiteY3" fmla="*/ 393348 h 845297"/>
              <a:gd name="connsiteX4" fmla="*/ 0 w 4490311"/>
              <a:gd name="connsiteY4" fmla="*/ 294242 h 845297"/>
              <a:gd name="connsiteX5" fmla="*/ 200452 w 4490311"/>
              <a:gd name="connsiteY5" fmla="*/ 175061 h 845297"/>
              <a:gd name="connsiteX6" fmla="*/ 867480 w 4490311"/>
              <a:gd name="connsiteY6" fmla="*/ 179240 h 845297"/>
              <a:gd name="connsiteX7" fmla="*/ 1383385 w 4490311"/>
              <a:gd name="connsiteY7" fmla="*/ 484544 h 845297"/>
              <a:gd name="connsiteX8" fmla="*/ 2456914 w 4490311"/>
              <a:gd name="connsiteY8" fmla="*/ 608875 h 845297"/>
              <a:gd name="connsiteX9" fmla="*/ 3497531 w 4490311"/>
              <a:gd name="connsiteY9" fmla="*/ 35058 h 845297"/>
              <a:gd name="connsiteX10" fmla="*/ 4490312 w 4490311"/>
              <a:gd name="connsiteY10" fmla="*/ 301033 h 845297"/>
              <a:gd name="connsiteX11" fmla="*/ 4487924 w 4490311"/>
              <a:gd name="connsiteY11" fmla="*/ 391110 h 845297"/>
              <a:gd name="connsiteX12" fmla="*/ 2502512 w 4490311"/>
              <a:gd name="connsiteY12" fmla="*/ 662682 h 845297"/>
              <a:gd name="connsiteX13" fmla="*/ 1998546 w 4490311"/>
              <a:gd name="connsiteY13" fmla="*/ 845297 h 845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490311" h="845297">
                <a:moveTo>
                  <a:pt x="1998546" y="845297"/>
                </a:moveTo>
                <a:cubicBezTo>
                  <a:pt x="1740258" y="845297"/>
                  <a:pt x="1535329" y="689026"/>
                  <a:pt x="1334802" y="536112"/>
                </a:cubicBezTo>
                <a:cubicBezTo>
                  <a:pt x="1182710" y="420140"/>
                  <a:pt x="1024945" y="301556"/>
                  <a:pt x="842778" y="243047"/>
                </a:cubicBezTo>
                <a:cubicBezTo>
                  <a:pt x="286946" y="64536"/>
                  <a:pt x="2537" y="390512"/>
                  <a:pt x="0" y="393348"/>
                </a:cubicBezTo>
                <a:lnTo>
                  <a:pt x="0" y="294242"/>
                </a:lnTo>
                <a:cubicBezTo>
                  <a:pt x="2985" y="290884"/>
                  <a:pt x="53732" y="231629"/>
                  <a:pt x="200452" y="175061"/>
                </a:cubicBezTo>
                <a:cubicBezTo>
                  <a:pt x="334036" y="123567"/>
                  <a:pt x="558220" y="82447"/>
                  <a:pt x="867480" y="179240"/>
                </a:cubicBezTo>
                <a:cubicBezTo>
                  <a:pt x="1063379" y="240510"/>
                  <a:pt x="1226069" y="364616"/>
                  <a:pt x="1383385" y="484544"/>
                </a:cubicBezTo>
                <a:cubicBezTo>
                  <a:pt x="1702571" y="727907"/>
                  <a:pt x="1978173" y="938135"/>
                  <a:pt x="2456914" y="608875"/>
                </a:cubicBezTo>
                <a:cubicBezTo>
                  <a:pt x="2819458" y="359467"/>
                  <a:pt x="3161256" y="121851"/>
                  <a:pt x="3497531" y="35058"/>
                </a:cubicBezTo>
                <a:cubicBezTo>
                  <a:pt x="3826418" y="-49869"/>
                  <a:pt x="4169335" y="12296"/>
                  <a:pt x="4490312" y="301033"/>
                </a:cubicBezTo>
                <a:lnTo>
                  <a:pt x="4487924" y="391110"/>
                </a:lnTo>
                <a:cubicBezTo>
                  <a:pt x="3806119" y="-224873"/>
                  <a:pt x="3225511" y="165433"/>
                  <a:pt x="2502512" y="662682"/>
                </a:cubicBezTo>
                <a:cubicBezTo>
                  <a:pt x="2311090" y="794252"/>
                  <a:pt x="2146087" y="845297"/>
                  <a:pt x="1998546" y="845297"/>
                </a:cubicBezTo>
                <a:close/>
              </a:path>
            </a:pathLst>
          </a:custGeom>
          <a:gradFill flip="none" rotWithShape="1">
            <a:gsLst>
              <a:gs pos="42000">
                <a:srgbClr val="537EFD"/>
              </a:gs>
              <a:gs pos="0">
                <a:srgbClr val="2B46B5">
                  <a:alpha val="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7452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/>
          </a:p>
        </p:txBody>
      </p:sp>
      <p:sp>
        <p:nvSpPr>
          <p:cNvPr id="24" name="Graphic 21">
            <a:extLst>
              <a:ext uri="{FF2B5EF4-FFF2-40B4-BE49-F238E27FC236}">
                <a16:creationId xmlns:a16="http://schemas.microsoft.com/office/drawing/2014/main" xmlns="" id="{B87B3C57-0921-4F3D-A992-BB0F0E5F0C5D}"/>
              </a:ext>
            </a:extLst>
          </p:cNvPr>
          <p:cNvSpPr/>
          <p:nvPr/>
        </p:nvSpPr>
        <p:spPr>
          <a:xfrm flipV="1">
            <a:off x="0" y="1933880"/>
            <a:ext cx="4113598" cy="845297"/>
          </a:xfrm>
          <a:custGeom>
            <a:avLst/>
            <a:gdLst>
              <a:gd name="connsiteX0" fmla="*/ 1998546 w 4490311"/>
              <a:gd name="connsiteY0" fmla="*/ 845297 h 845297"/>
              <a:gd name="connsiteX1" fmla="*/ 1334802 w 4490311"/>
              <a:gd name="connsiteY1" fmla="*/ 536112 h 845297"/>
              <a:gd name="connsiteX2" fmla="*/ 842778 w 4490311"/>
              <a:gd name="connsiteY2" fmla="*/ 243047 h 845297"/>
              <a:gd name="connsiteX3" fmla="*/ 0 w 4490311"/>
              <a:gd name="connsiteY3" fmla="*/ 393348 h 845297"/>
              <a:gd name="connsiteX4" fmla="*/ 0 w 4490311"/>
              <a:gd name="connsiteY4" fmla="*/ 294242 h 845297"/>
              <a:gd name="connsiteX5" fmla="*/ 200452 w 4490311"/>
              <a:gd name="connsiteY5" fmla="*/ 175061 h 845297"/>
              <a:gd name="connsiteX6" fmla="*/ 867480 w 4490311"/>
              <a:gd name="connsiteY6" fmla="*/ 179240 h 845297"/>
              <a:gd name="connsiteX7" fmla="*/ 1383385 w 4490311"/>
              <a:gd name="connsiteY7" fmla="*/ 484544 h 845297"/>
              <a:gd name="connsiteX8" fmla="*/ 2456914 w 4490311"/>
              <a:gd name="connsiteY8" fmla="*/ 608875 h 845297"/>
              <a:gd name="connsiteX9" fmla="*/ 3497531 w 4490311"/>
              <a:gd name="connsiteY9" fmla="*/ 35058 h 845297"/>
              <a:gd name="connsiteX10" fmla="*/ 4490312 w 4490311"/>
              <a:gd name="connsiteY10" fmla="*/ 301033 h 845297"/>
              <a:gd name="connsiteX11" fmla="*/ 4487924 w 4490311"/>
              <a:gd name="connsiteY11" fmla="*/ 391110 h 845297"/>
              <a:gd name="connsiteX12" fmla="*/ 2502512 w 4490311"/>
              <a:gd name="connsiteY12" fmla="*/ 662682 h 845297"/>
              <a:gd name="connsiteX13" fmla="*/ 1998546 w 4490311"/>
              <a:gd name="connsiteY13" fmla="*/ 845297 h 845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490311" h="845297">
                <a:moveTo>
                  <a:pt x="1998546" y="845297"/>
                </a:moveTo>
                <a:cubicBezTo>
                  <a:pt x="1740258" y="845297"/>
                  <a:pt x="1535329" y="689026"/>
                  <a:pt x="1334802" y="536112"/>
                </a:cubicBezTo>
                <a:cubicBezTo>
                  <a:pt x="1182710" y="420140"/>
                  <a:pt x="1024945" y="301556"/>
                  <a:pt x="842778" y="243047"/>
                </a:cubicBezTo>
                <a:cubicBezTo>
                  <a:pt x="286946" y="64536"/>
                  <a:pt x="2537" y="390512"/>
                  <a:pt x="0" y="393348"/>
                </a:cubicBezTo>
                <a:lnTo>
                  <a:pt x="0" y="294242"/>
                </a:lnTo>
                <a:cubicBezTo>
                  <a:pt x="2985" y="290884"/>
                  <a:pt x="53732" y="231629"/>
                  <a:pt x="200452" y="175061"/>
                </a:cubicBezTo>
                <a:cubicBezTo>
                  <a:pt x="334036" y="123567"/>
                  <a:pt x="558220" y="82447"/>
                  <a:pt x="867480" y="179240"/>
                </a:cubicBezTo>
                <a:cubicBezTo>
                  <a:pt x="1063379" y="240510"/>
                  <a:pt x="1226069" y="364616"/>
                  <a:pt x="1383385" y="484544"/>
                </a:cubicBezTo>
                <a:cubicBezTo>
                  <a:pt x="1702571" y="727907"/>
                  <a:pt x="1978173" y="938135"/>
                  <a:pt x="2456914" y="608875"/>
                </a:cubicBezTo>
                <a:cubicBezTo>
                  <a:pt x="2819458" y="359467"/>
                  <a:pt x="3161256" y="121851"/>
                  <a:pt x="3497531" y="35058"/>
                </a:cubicBezTo>
                <a:cubicBezTo>
                  <a:pt x="3826418" y="-49869"/>
                  <a:pt x="4169335" y="12296"/>
                  <a:pt x="4490312" y="301033"/>
                </a:cubicBezTo>
                <a:lnTo>
                  <a:pt x="4487924" y="391110"/>
                </a:lnTo>
                <a:cubicBezTo>
                  <a:pt x="3806119" y="-224873"/>
                  <a:pt x="3225511" y="165433"/>
                  <a:pt x="2502512" y="662682"/>
                </a:cubicBezTo>
                <a:cubicBezTo>
                  <a:pt x="2311090" y="794252"/>
                  <a:pt x="2146087" y="845297"/>
                  <a:pt x="1998546" y="845297"/>
                </a:cubicBezTo>
                <a:close/>
              </a:path>
            </a:pathLst>
          </a:custGeom>
          <a:gradFill flip="none" rotWithShape="1">
            <a:gsLst>
              <a:gs pos="42000">
                <a:srgbClr val="3458D7"/>
              </a:gs>
              <a:gs pos="0">
                <a:srgbClr val="2B46B5">
                  <a:alpha val="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7452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5B64E2A-D1A3-4328-A5DA-25A9B066DBD4}"/>
              </a:ext>
            </a:extLst>
          </p:cNvPr>
          <p:cNvSpPr/>
          <p:nvPr/>
        </p:nvSpPr>
        <p:spPr>
          <a:xfrm>
            <a:off x="-103498" y="2119961"/>
            <a:ext cx="6280226" cy="2411097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300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การชี้แจงกรอบการประเมินการปฏิบัติราชการ</a:t>
            </a:r>
          </a:p>
          <a:p>
            <a:pPr algn="ctr"/>
            <a:r>
              <a:rPr lang="th-TH" sz="2300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ของส่วนราชการระดับหน่วยงานภายใน</a:t>
            </a:r>
          </a:p>
          <a:p>
            <a:pPr algn="ctr"/>
            <a:r>
              <a:rPr lang="th-TH" sz="2300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กรมพัฒนาฝีมือแรงงาน</a:t>
            </a:r>
          </a:p>
          <a:p>
            <a:pPr algn="ctr"/>
            <a:r>
              <a:rPr lang="th-TH" sz="2300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th-TH" sz="2300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</a:p>
          <a:p>
            <a:pPr algn="ctr"/>
            <a:r>
              <a:rPr lang="th-TH" sz="2300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ผ่านระบบ </a:t>
            </a:r>
            <a:r>
              <a:rPr lang="en-US" sz="2300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e-Meeting</a:t>
            </a:r>
            <a:r>
              <a:rPr lang="th-TH" sz="2300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2300" b="1" dirty="0">
              <a:solidFill>
                <a:srgbClr val="FFB23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th-TH" sz="2300" b="1" dirty="0">
              <a:solidFill>
                <a:srgbClr val="FFB23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2300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วันที่ 3 พฤศจิกายน 2563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85F69E39-1EFF-40F8-A04E-988C6C24CEC6}"/>
              </a:ext>
            </a:extLst>
          </p:cNvPr>
          <p:cNvSpPr txBox="1"/>
          <p:nvPr/>
        </p:nvSpPr>
        <p:spPr>
          <a:xfrm>
            <a:off x="239993" y="6155593"/>
            <a:ext cx="2995262" cy="373638"/>
          </a:xfrm>
          <a:prstGeom prst="rect">
            <a:avLst/>
          </a:prstGeom>
          <a:noFill/>
        </p:spPr>
        <p:txBody>
          <a:bodyPr wrap="square" lIns="80465" tIns="40232" rIns="80465" bIns="40232" rtlCol="0">
            <a:spAutoFit/>
          </a:bodyPr>
          <a:lstStyle/>
          <a:p>
            <a:r>
              <a:rPr lang="th-TH" sz="19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กลุ่มพัฒนาระบบบริหาร</a:t>
            </a:r>
            <a:endParaRPr lang="en-US" sz="19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72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65CDF"/>
            </a:gs>
            <a:gs pos="100000">
              <a:srgbClr val="2B46B5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Freeform: Shape 110">
            <a:extLst>
              <a:ext uri="{FF2B5EF4-FFF2-40B4-BE49-F238E27FC236}">
                <a16:creationId xmlns:a16="http://schemas.microsoft.com/office/drawing/2014/main" xmlns="" id="{0EAD02F6-C66D-402D-94D6-246D74525F15}"/>
              </a:ext>
            </a:extLst>
          </p:cNvPr>
          <p:cNvSpPr/>
          <p:nvPr/>
        </p:nvSpPr>
        <p:spPr>
          <a:xfrm flipH="1">
            <a:off x="7068172" y="12712"/>
            <a:ext cx="2983431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1C9DEC">
                  <a:alpha val="16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4BD45C23-87DC-4CFE-8C41-B3D6ADBED2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50"/>
                    </a14:imgEffect>
                  </a14:imgLayer>
                </a14:imgProps>
              </a:ext>
            </a:extLst>
          </a:blip>
          <a:srcRect l="25137"/>
          <a:stretch/>
        </p:blipFill>
        <p:spPr>
          <a:xfrm>
            <a:off x="-6346" y="0"/>
            <a:ext cx="4382283" cy="6858000"/>
          </a:xfrm>
          <a:prstGeom prst="rect">
            <a:avLst/>
          </a:prstGeom>
        </p:spPr>
      </p:pic>
      <p:grpSp>
        <p:nvGrpSpPr>
          <p:cNvPr id="89" name="Group 88">
            <a:extLst>
              <a:ext uri="{FF2B5EF4-FFF2-40B4-BE49-F238E27FC236}">
                <a16:creationId xmlns:a16="http://schemas.microsoft.com/office/drawing/2014/main" xmlns="" id="{92CD92CE-E784-4316-B8BD-796C3FBB713D}"/>
              </a:ext>
            </a:extLst>
          </p:cNvPr>
          <p:cNvGrpSpPr/>
          <p:nvPr/>
        </p:nvGrpSpPr>
        <p:grpSpPr>
          <a:xfrm>
            <a:off x="8690605" y="4802358"/>
            <a:ext cx="1661000" cy="2357132"/>
            <a:chOff x="4906082" y="-102088"/>
            <a:chExt cx="1194967" cy="1377823"/>
          </a:xfrm>
        </p:grpSpPr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xmlns="" id="{78481447-C5CB-4FFD-A0AA-92D85BC44AAB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xmlns="" id="{4A188CDF-A07E-4148-BCD5-B1B0F4D05532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xmlns="" id="{FA366D70-24EC-49D6-B148-EE19F1B24F45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xmlns="" id="{E4C70575-81CD-4F55-A9FE-E72B6AB0E159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xmlns="" id="{E7513050-5940-4277-A6D5-09000A017C9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xmlns="" id="{3A54A89C-2742-4753-A34E-49283B2E5FD7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F5B4249F-29CD-446B-B6F1-2188808A676D}"/>
              </a:ext>
            </a:extLst>
          </p:cNvPr>
          <p:cNvSpPr/>
          <p:nvPr/>
        </p:nvSpPr>
        <p:spPr>
          <a:xfrm rot="16200000">
            <a:off x="7317216" y="-1081653"/>
            <a:ext cx="1004375" cy="4009348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365CDF"/>
              </a:gs>
              <a:gs pos="100000">
                <a:srgbClr val="2B46B5"/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xmlns="" id="{F338CE9E-7E66-4A3E-8134-35D259830B4C}"/>
              </a:ext>
            </a:extLst>
          </p:cNvPr>
          <p:cNvSpPr/>
          <p:nvPr/>
        </p:nvSpPr>
        <p:spPr>
          <a:xfrm rot="16200000">
            <a:off x="5855999" y="3672738"/>
            <a:ext cx="1004375" cy="4368462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365CDF"/>
              </a:gs>
              <a:gs pos="100000">
                <a:srgbClr val="2B46B5"/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928B00C4-A3F2-478A-9461-742520C56670}"/>
              </a:ext>
            </a:extLst>
          </p:cNvPr>
          <p:cNvSpPr/>
          <p:nvPr/>
        </p:nvSpPr>
        <p:spPr>
          <a:xfrm rot="16200000">
            <a:off x="6640502" y="1140799"/>
            <a:ext cx="1004375" cy="4498394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365CDF"/>
              </a:gs>
              <a:gs pos="100000">
                <a:srgbClr val="2B46B5"/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B3C7CC9C-650F-4090-A71B-9445BB4CC90C}"/>
              </a:ext>
            </a:extLst>
          </p:cNvPr>
          <p:cNvSpPr/>
          <p:nvPr/>
        </p:nvSpPr>
        <p:spPr>
          <a:xfrm rot="16200000">
            <a:off x="7005047" y="46999"/>
            <a:ext cx="1004375" cy="421902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365CDF"/>
              </a:gs>
              <a:gs pos="100000">
                <a:srgbClr val="2B46B5"/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xmlns="" id="{52141F36-38F3-48BF-AD80-C2906500E92A}"/>
              </a:ext>
            </a:extLst>
          </p:cNvPr>
          <p:cNvSpPr/>
          <p:nvPr/>
        </p:nvSpPr>
        <p:spPr>
          <a:xfrm rot="16200000">
            <a:off x="6253444" y="2405772"/>
            <a:ext cx="1004375" cy="4435422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365CDF"/>
              </a:gs>
              <a:gs pos="100000">
                <a:srgbClr val="2B46B5"/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EF35D42E-D5C6-4C51-9259-9581498B20B8}"/>
              </a:ext>
            </a:extLst>
          </p:cNvPr>
          <p:cNvSpPr txBox="1"/>
          <p:nvPr/>
        </p:nvSpPr>
        <p:spPr>
          <a:xfrm>
            <a:off x="6775712" y="722965"/>
            <a:ext cx="2300481" cy="358249"/>
          </a:xfrm>
          <a:prstGeom prst="rect">
            <a:avLst/>
          </a:prstGeom>
          <a:noFill/>
        </p:spPr>
        <p:txBody>
          <a:bodyPr wrap="square" lIns="80465" tIns="40232" rIns="80465" bIns="40232" rtlCol="0">
            <a:spAutoFit/>
          </a:bodyPr>
          <a:lstStyle/>
          <a:p>
            <a:r>
              <a:rPr lang="th-TH" sz="1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ความเชื่อมโยงตัวชี้วัด</a:t>
            </a:r>
            <a:endParaRPr lang="en-US" sz="18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6E65290B-8C76-4069-8561-DD72C89A7819}"/>
              </a:ext>
            </a:extLst>
          </p:cNvPr>
          <p:cNvSpPr txBox="1"/>
          <p:nvPr/>
        </p:nvSpPr>
        <p:spPr>
          <a:xfrm>
            <a:off x="6259225" y="1959553"/>
            <a:ext cx="2732163" cy="358249"/>
          </a:xfrm>
          <a:prstGeom prst="rect">
            <a:avLst/>
          </a:prstGeom>
          <a:noFill/>
        </p:spPr>
        <p:txBody>
          <a:bodyPr wrap="square" lIns="80465" tIns="40232" rIns="80465" bIns="40232" rtlCol="0">
            <a:spAutoFit/>
          </a:bodyPr>
          <a:lstStyle/>
          <a:p>
            <a:r>
              <a:rPr lang="th-TH" sz="18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กรอบตัวชี้วัดอธิบดี</a:t>
            </a:r>
            <a:endParaRPr lang="en-US" sz="18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B1767139-1BF0-4755-8973-C3F7710758AF}"/>
              </a:ext>
            </a:extLst>
          </p:cNvPr>
          <p:cNvSpPr txBox="1"/>
          <p:nvPr/>
        </p:nvSpPr>
        <p:spPr>
          <a:xfrm>
            <a:off x="5675253" y="2911755"/>
            <a:ext cx="3262955" cy="912247"/>
          </a:xfrm>
          <a:prstGeom prst="rect">
            <a:avLst/>
          </a:prstGeom>
          <a:noFill/>
        </p:spPr>
        <p:txBody>
          <a:bodyPr wrap="square" lIns="80465" tIns="40232" rIns="80465" bIns="40232" rtlCol="0">
            <a:spAutoFit/>
          </a:bodyPr>
          <a:lstStyle/>
          <a:p>
            <a:r>
              <a:rPr lang="th-TH" sz="1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แนะนำคู่มือตัวชี้วัด</a:t>
            </a:r>
            <a:r>
              <a:rPr lang="th-TH" sz="18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ระดับหน่วยงานภายในกรมพัฒนาฝีมือแรงงาน</a:t>
            </a:r>
          </a:p>
          <a:p>
            <a:r>
              <a:rPr lang="th-TH" sz="18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2564</a:t>
            </a:r>
            <a:endParaRPr lang="en-US" sz="18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D816F36F-F402-4865-BBE2-CB579E9A9629}"/>
              </a:ext>
            </a:extLst>
          </p:cNvPr>
          <p:cNvSpPr txBox="1"/>
          <p:nvPr/>
        </p:nvSpPr>
        <p:spPr>
          <a:xfrm>
            <a:off x="5414772" y="4274990"/>
            <a:ext cx="3145116" cy="912247"/>
          </a:xfrm>
          <a:prstGeom prst="rect">
            <a:avLst/>
          </a:prstGeom>
          <a:noFill/>
        </p:spPr>
        <p:txBody>
          <a:bodyPr wrap="square" lIns="80465" tIns="40232" rIns="80465" bIns="40232" rtlCol="0">
            <a:spAutoFit/>
          </a:bodyPr>
          <a:lstStyle/>
          <a:p>
            <a:r>
              <a:rPr lang="th-TH" sz="1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กำหนดการประชุมเชิงปฏิบัติการ</a:t>
            </a:r>
          </a:p>
          <a:p>
            <a:r>
              <a:rPr lang="th-TH" sz="1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“ตัวชี้วัดประเมินผลการปฏิบัติราชการกับการพัฒนาองค์การ”</a:t>
            </a:r>
            <a:endParaRPr lang="en-US" sz="18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CF9B003F-C624-47F9-A6EB-5F2B96A44018}"/>
              </a:ext>
            </a:extLst>
          </p:cNvPr>
          <p:cNvSpPr txBox="1"/>
          <p:nvPr/>
        </p:nvSpPr>
        <p:spPr>
          <a:xfrm>
            <a:off x="5116878" y="5402153"/>
            <a:ext cx="2849790" cy="912247"/>
          </a:xfrm>
          <a:prstGeom prst="rect">
            <a:avLst/>
          </a:prstGeom>
          <a:noFill/>
        </p:spPr>
        <p:txBody>
          <a:bodyPr wrap="square" lIns="80465" tIns="40232" rIns="80465" bIns="40232" rtlCol="0">
            <a:spAutoFit/>
          </a:bodyPr>
          <a:lstStyle/>
          <a:p>
            <a:r>
              <a:rPr lang="th-TH" sz="1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เจ้าภาพชี้แจงตัวชี้วัดระดับหน่วยงานภายใน</a:t>
            </a:r>
          </a:p>
          <a:p>
            <a:r>
              <a:rPr lang="th-TH" sz="1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ถาม </a:t>
            </a:r>
            <a:r>
              <a:rPr lang="en-US" sz="1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– </a:t>
            </a:r>
            <a:r>
              <a:rPr lang="th-TH" sz="1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ตอบ</a:t>
            </a:r>
            <a:endParaRPr lang="th-TH" sz="18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xmlns="" id="{758B7961-D99D-4403-A9A1-891EBA537ADB}"/>
              </a:ext>
            </a:extLst>
          </p:cNvPr>
          <p:cNvSpPr/>
          <p:nvPr/>
        </p:nvSpPr>
        <p:spPr>
          <a:xfrm rot="5400000">
            <a:off x="5956428" y="625574"/>
            <a:ext cx="732181" cy="594897"/>
          </a:xfrm>
          <a:prstGeom prst="ellipse">
            <a:avLst/>
          </a:prstGeom>
          <a:gradFill>
            <a:gsLst>
              <a:gs pos="0">
                <a:srgbClr val="2B46B5"/>
              </a:gs>
              <a:gs pos="100000">
                <a:srgbClr val="2B46B5"/>
              </a:gs>
            </a:gsLst>
            <a:lin ang="13800000" scaled="0"/>
          </a:gradFill>
          <a:ln>
            <a:noFill/>
          </a:ln>
          <a:effectLst>
            <a:outerShdw blurRad="2667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4B37B7C1-65C3-4FB0-9683-5D07CCE381B1}"/>
              </a:ext>
            </a:extLst>
          </p:cNvPr>
          <p:cNvSpPr/>
          <p:nvPr/>
        </p:nvSpPr>
        <p:spPr>
          <a:xfrm rot="5400000">
            <a:off x="5489680" y="1859061"/>
            <a:ext cx="732181" cy="594897"/>
          </a:xfrm>
          <a:prstGeom prst="ellipse">
            <a:avLst/>
          </a:prstGeom>
          <a:gradFill>
            <a:gsLst>
              <a:gs pos="0">
                <a:srgbClr val="2B46B5"/>
              </a:gs>
              <a:gs pos="100000">
                <a:srgbClr val="2B46B5"/>
              </a:gs>
            </a:gsLst>
            <a:lin ang="13800000" scaled="0"/>
          </a:gradFill>
          <a:ln>
            <a:noFill/>
          </a:ln>
          <a:effectLst>
            <a:outerShdw blurRad="2667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6EC9C32C-88C7-4F88-884F-C10A1959B866}"/>
              </a:ext>
            </a:extLst>
          </p:cNvPr>
          <p:cNvSpPr/>
          <p:nvPr/>
        </p:nvSpPr>
        <p:spPr>
          <a:xfrm rot="5400000">
            <a:off x="4947171" y="3092546"/>
            <a:ext cx="732181" cy="594897"/>
          </a:xfrm>
          <a:prstGeom prst="ellipse">
            <a:avLst/>
          </a:prstGeom>
          <a:gradFill>
            <a:gsLst>
              <a:gs pos="0">
                <a:srgbClr val="2B46B5"/>
              </a:gs>
              <a:gs pos="100000">
                <a:srgbClr val="2B46B5"/>
              </a:gs>
            </a:gsLst>
            <a:lin ang="13800000" scaled="0"/>
          </a:gradFill>
          <a:ln>
            <a:noFill/>
          </a:ln>
          <a:effectLst>
            <a:outerShdw blurRad="2667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7ABFE3B9-4E77-4FA8-A4ED-E6E67AF7D197}"/>
              </a:ext>
            </a:extLst>
          </p:cNvPr>
          <p:cNvSpPr/>
          <p:nvPr/>
        </p:nvSpPr>
        <p:spPr>
          <a:xfrm rot="5400000">
            <a:off x="4649268" y="4326034"/>
            <a:ext cx="732181" cy="594897"/>
          </a:xfrm>
          <a:prstGeom prst="ellipse">
            <a:avLst/>
          </a:prstGeom>
          <a:gradFill>
            <a:gsLst>
              <a:gs pos="0">
                <a:srgbClr val="2B46B5"/>
              </a:gs>
              <a:gs pos="100000">
                <a:srgbClr val="2B46B5"/>
              </a:gs>
            </a:gsLst>
            <a:lin ang="13800000" scaled="0"/>
          </a:gradFill>
          <a:ln>
            <a:noFill/>
          </a:ln>
          <a:effectLst>
            <a:outerShdw blurRad="2667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A5F2A3E3-6D6F-40AD-8446-D75DD1E7D4A4}"/>
              </a:ext>
            </a:extLst>
          </p:cNvPr>
          <p:cNvSpPr/>
          <p:nvPr/>
        </p:nvSpPr>
        <p:spPr>
          <a:xfrm rot="5400000">
            <a:off x="4295479" y="5559521"/>
            <a:ext cx="732181" cy="594897"/>
          </a:xfrm>
          <a:prstGeom prst="ellipse">
            <a:avLst/>
          </a:prstGeom>
          <a:gradFill>
            <a:gsLst>
              <a:gs pos="0">
                <a:srgbClr val="2B46B5"/>
              </a:gs>
              <a:gs pos="100000">
                <a:srgbClr val="2B46B5"/>
              </a:gs>
            </a:gsLst>
            <a:lin ang="13800000" scaled="0"/>
          </a:gradFill>
          <a:ln>
            <a:noFill/>
          </a:ln>
          <a:effectLst>
            <a:outerShdw blurRad="2667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xmlns="" id="{06F3780C-83E9-4D76-ACC8-15C68594EC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132112" y="722272"/>
            <a:ext cx="326220" cy="401501"/>
          </a:xfrm>
          <a:prstGeom prst="rect">
            <a:avLst/>
          </a:prstGeom>
        </p:spPr>
      </p:pic>
      <p:pic>
        <p:nvPicPr>
          <p:cNvPr id="46" name="Graphic 45">
            <a:extLst>
              <a:ext uri="{FF2B5EF4-FFF2-40B4-BE49-F238E27FC236}">
                <a16:creationId xmlns:a16="http://schemas.microsoft.com/office/drawing/2014/main" xmlns="" id="{A192013E-51B6-43CD-9CE1-8F4BC55BF19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641153" y="1959555"/>
            <a:ext cx="320052" cy="393911"/>
          </a:xfrm>
          <a:prstGeom prst="rect">
            <a:avLst/>
          </a:prstGeom>
        </p:spPr>
      </p:pic>
      <p:pic>
        <p:nvPicPr>
          <p:cNvPr id="48" name="Graphic 47">
            <a:extLst>
              <a:ext uri="{FF2B5EF4-FFF2-40B4-BE49-F238E27FC236}">
                <a16:creationId xmlns:a16="http://schemas.microsoft.com/office/drawing/2014/main" xmlns="" id="{6AD1A277-8BDD-402E-84D5-92A9C7892AF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4848231" y="4417789"/>
            <a:ext cx="334252" cy="411387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A568383-33AA-4D84-A7BC-216D6A424D1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4490031" y="5645848"/>
            <a:ext cx="343074" cy="422245"/>
          </a:xfrm>
          <a:prstGeom prst="rect">
            <a:avLst/>
          </a:prstGeom>
        </p:spPr>
      </p:pic>
      <p:pic>
        <p:nvPicPr>
          <p:cNvPr id="52" name="Graphic 51">
            <a:extLst>
              <a:ext uri="{FF2B5EF4-FFF2-40B4-BE49-F238E27FC236}">
                <a16:creationId xmlns:a16="http://schemas.microsoft.com/office/drawing/2014/main" xmlns="" id="{096A5749-080D-4AD1-9BCF-8BB989036DD6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5161253" y="3202911"/>
            <a:ext cx="304014" cy="374168"/>
          </a:xfrm>
          <a:prstGeom prst="rect">
            <a:avLst/>
          </a:prstGeom>
        </p:spPr>
      </p:pic>
      <p:grpSp>
        <p:nvGrpSpPr>
          <p:cNvPr id="63" name="Group 62">
            <a:extLst>
              <a:ext uri="{FF2B5EF4-FFF2-40B4-BE49-F238E27FC236}">
                <a16:creationId xmlns:a16="http://schemas.microsoft.com/office/drawing/2014/main" xmlns="" id="{434505A8-1136-4798-8B06-325E3877B1CE}"/>
              </a:ext>
            </a:extLst>
          </p:cNvPr>
          <p:cNvGrpSpPr/>
          <p:nvPr/>
        </p:nvGrpSpPr>
        <p:grpSpPr>
          <a:xfrm>
            <a:off x="9365937" y="825665"/>
            <a:ext cx="215232" cy="194719"/>
            <a:chOff x="8041158" y="-802481"/>
            <a:chExt cx="414661" cy="304800"/>
          </a:xfrm>
        </p:grpSpPr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xmlns="" id="{A56EE34F-9D02-43EE-AC43-D7A8FED7C1D3}"/>
                </a:ext>
              </a:extLst>
            </p:cNvPr>
            <p:cNvCxnSpPr>
              <a:cxnSpLocks/>
            </p:cNvCxnSpPr>
            <p:nvPr/>
          </p:nvCxnSpPr>
          <p:spPr>
            <a:xfrm>
              <a:off x="8041158" y="-653709"/>
              <a:ext cx="404345" cy="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xmlns="" id="{6172BBA1-CAC2-4B22-8883-7A83D317333B}"/>
                </a:ext>
              </a:extLst>
            </p:cNvPr>
            <p:cNvCxnSpPr/>
            <p:nvPr/>
          </p:nvCxnSpPr>
          <p:spPr>
            <a:xfrm flipH="1" flipV="1">
              <a:off x="8303419" y="-802481"/>
              <a:ext cx="152400" cy="15240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xmlns="" id="{E5A69EDD-083E-43B9-A99A-98180F2558C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303419" y="-650081"/>
              <a:ext cx="152400" cy="15240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xmlns="" id="{E2263238-A598-445A-8AEB-E1F747C4B80C}"/>
              </a:ext>
            </a:extLst>
          </p:cNvPr>
          <p:cNvGrpSpPr/>
          <p:nvPr/>
        </p:nvGrpSpPr>
        <p:grpSpPr>
          <a:xfrm>
            <a:off x="9148810" y="2059151"/>
            <a:ext cx="215232" cy="194719"/>
            <a:chOff x="8041158" y="-802481"/>
            <a:chExt cx="414661" cy="304800"/>
          </a:xfrm>
        </p:grpSpPr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xmlns="" id="{036054D8-B200-4866-86BB-69BAA3C223B5}"/>
                </a:ext>
              </a:extLst>
            </p:cNvPr>
            <p:cNvCxnSpPr>
              <a:cxnSpLocks/>
            </p:cNvCxnSpPr>
            <p:nvPr/>
          </p:nvCxnSpPr>
          <p:spPr>
            <a:xfrm>
              <a:off x="8041158" y="-653709"/>
              <a:ext cx="404345" cy="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xmlns="" id="{6F31FB48-B6CF-4A37-B47D-91C249E63C86}"/>
                </a:ext>
              </a:extLst>
            </p:cNvPr>
            <p:cNvCxnSpPr/>
            <p:nvPr/>
          </p:nvCxnSpPr>
          <p:spPr>
            <a:xfrm flipH="1" flipV="1">
              <a:off x="8303419" y="-802481"/>
              <a:ext cx="152400" cy="15240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xmlns="" id="{306D52B5-27C5-45E8-8D5B-340B8F6931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303419" y="-650081"/>
              <a:ext cx="152400" cy="15240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xmlns="" id="{C0AE303A-8F5F-4496-BA01-E553568EFA52}"/>
              </a:ext>
            </a:extLst>
          </p:cNvPr>
          <p:cNvGrpSpPr/>
          <p:nvPr/>
        </p:nvGrpSpPr>
        <p:grpSpPr>
          <a:xfrm>
            <a:off x="8952115" y="3292638"/>
            <a:ext cx="215232" cy="194719"/>
            <a:chOff x="8041158" y="-802481"/>
            <a:chExt cx="414661" cy="304800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xmlns="" id="{1AE0AEC3-06DC-43C2-B100-13ED76A9073A}"/>
                </a:ext>
              </a:extLst>
            </p:cNvPr>
            <p:cNvCxnSpPr>
              <a:cxnSpLocks/>
            </p:cNvCxnSpPr>
            <p:nvPr/>
          </p:nvCxnSpPr>
          <p:spPr>
            <a:xfrm>
              <a:off x="8041158" y="-653709"/>
              <a:ext cx="404345" cy="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xmlns="" id="{542E1E6F-483F-4FCE-B434-ECA270445DDA}"/>
                </a:ext>
              </a:extLst>
            </p:cNvPr>
            <p:cNvCxnSpPr/>
            <p:nvPr/>
          </p:nvCxnSpPr>
          <p:spPr>
            <a:xfrm flipH="1" flipV="1">
              <a:off x="8303419" y="-802481"/>
              <a:ext cx="152400" cy="15240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xmlns="" id="{9C15E21A-44EC-4E1E-AEBB-48BB2EA82D7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303419" y="-650081"/>
              <a:ext cx="152400" cy="15240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xmlns="" id="{246A99F7-FB6F-4FFB-88EF-F89F9E77D3D0}"/>
              </a:ext>
            </a:extLst>
          </p:cNvPr>
          <p:cNvGrpSpPr/>
          <p:nvPr/>
        </p:nvGrpSpPr>
        <p:grpSpPr>
          <a:xfrm>
            <a:off x="8491648" y="4539853"/>
            <a:ext cx="215232" cy="194719"/>
            <a:chOff x="8041158" y="-802481"/>
            <a:chExt cx="414661" cy="304800"/>
          </a:xfrm>
        </p:grpSpPr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xmlns="" id="{1AA455E8-9D6B-424A-8844-E08D08B41C77}"/>
                </a:ext>
              </a:extLst>
            </p:cNvPr>
            <p:cNvCxnSpPr>
              <a:cxnSpLocks/>
            </p:cNvCxnSpPr>
            <p:nvPr/>
          </p:nvCxnSpPr>
          <p:spPr>
            <a:xfrm>
              <a:off x="8041158" y="-653709"/>
              <a:ext cx="404345" cy="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xmlns="" id="{CD79279C-463A-4D66-9986-7019F965A7DF}"/>
                </a:ext>
              </a:extLst>
            </p:cNvPr>
            <p:cNvCxnSpPr/>
            <p:nvPr/>
          </p:nvCxnSpPr>
          <p:spPr>
            <a:xfrm flipH="1" flipV="1">
              <a:off x="8303419" y="-802481"/>
              <a:ext cx="152400" cy="15240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xmlns="" id="{8B778D5D-61CA-49F1-9738-75472D93E5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303419" y="-650081"/>
              <a:ext cx="152400" cy="15240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xmlns="" id="{FECCA3A4-2353-4244-94D6-FD93266EB12E}"/>
              </a:ext>
            </a:extLst>
          </p:cNvPr>
          <p:cNvGrpSpPr/>
          <p:nvPr/>
        </p:nvGrpSpPr>
        <p:grpSpPr>
          <a:xfrm>
            <a:off x="8051376" y="5737627"/>
            <a:ext cx="215232" cy="194719"/>
            <a:chOff x="8041158" y="-802481"/>
            <a:chExt cx="414661" cy="304800"/>
          </a:xfrm>
        </p:grpSpPr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xmlns="" id="{EF16CF64-8109-4339-8B24-8AD3210E0CAB}"/>
                </a:ext>
              </a:extLst>
            </p:cNvPr>
            <p:cNvCxnSpPr>
              <a:cxnSpLocks/>
            </p:cNvCxnSpPr>
            <p:nvPr/>
          </p:nvCxnSpPr>
          <p:spPr>
            <a:xfrm>
              <a:off x="8041158" y="-653709"/>
              <a:ext cx="404345" cy="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xmlns="" id="{4EFBBAED-1B95-42A3-BF66-64DAB087D917}"/>
                </a:ext>
              </a:extLst>
            </p:cNvPr>
            <p:cNvCxnSpPr/>
            <p:nvPr/>
          </p:nvCxnSpPr>
          <p:spPr>
            <a:xfrm flipH="1" flipV="1">
              <a:off x="8303419" y="-802481"/>
              <a:ext cx="152400" cy="15240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xmlns="" id="{BEDA2315-4728-404F-BEE7-C0CBFFDDCAB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303419" y="-650081"/>
              <a:ext cx="152400" cy="15240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1" name="Slide Number Placeholder 15">
            <a:extLst>
              <a:ext uri="{FF2B5EF4-FFF2-40B4-BE49-F238E27FC236}">
                <a16:creationId xmlns:a16="http://schemas.microsoft.com/office/drawing/2014/main" xmlns="" id="{E022A3BF-DC6F-42E1-96A0-85D061A64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1906" y="6265863"/>
            <a:ext cx="549473" cy="323852"/>
          </a:xfrm>
          <a:prstGeom prst="roundRect">
            <a:avLst/>
          </a:prstGeom>
          <a:solidFill>
            <a:srgbClr val="2B46B5"/>
          </a:solidFill>
        </p:spPr>
        <p:txBody>
          <a:bodyPr lIns="0" tIns="0" rIns="0" bIns="0"/>
          <a:lstStyle/>
          <a:p>
            <a:pPr algn="ctr"/>
            <a:fld id="{574964C2-BB24-4637-A1D2-2E07E7A5C382}" type="slidenum">
              <a:rPr lang="en-US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 algn="ctr"/>
              <a:t>2</a:t>
            </a:fld>
            <a:endParaRPr lang="en-US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xmlns="" id="{7C8D133B-4849-48F6-9A34-8F55D04DB9F7}"/>
              </a:ext>
            </a:extLst>
          </p:cNvPr>
          <p:cNvGrpSpPr/>
          <p:nvPr/>
        </p:nvGrpSpPr>
        <p:grpSpPr>
          <a:xfrm flipH="1">
            <a:off x="-533887" y="4931631"/>
            <a:ext cx="1661000" cy="2357132"/>
            <a:chOff x="4906082" y="-102088"/>
            <a:chExt cx="1194967" cy="1377823"/>
          </a:xfrm>
        </p:grpSpPr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xmlns="" id="{0E37A434-D3AD-4925-BA16-CA181822C844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xmlns="" id="{94B32666-CB36-4F1D-97ED-4D6D2398C278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xmlns="" id="{FBCA2263-1E64-49A2-BE26-21FA30943773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xmlns="" id="{47FFA9E8-8BAA-403C-9E53-B3C1B12F8C58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xmlns="" id="{5B391DA6-AA30-48A1-B2DD-985A982B450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xmlns="" id="{8A2D1F9B-A425-4E63-A769-F5C3543C4A25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96" name="Graphic 95">
            <a:extLst>
              <a:ext uri="{FF2B5EF4-FFF2-40B4-BE49-F238E27FC236}">
                <a16:creationId xmlns:a16="http://schemas.microsoft.com/office/drawing/2014/main" xmlns="" id="{7AF6F6F6-63EB-47F1-A864-060D8D6A440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4698109" y="812906"/>
            <a:ext cx="681038" cy="390525"/>
          </a:xfrm>
          <a:prstGeom prst="rect">
            <a:avLst/>
          </a:prstGeom>
        </p:spPr>
      </p:pic>
      <p:pic>
        <p:nvPicPr>
          <p:cNvPr id="98" name="Graphic 97">
            <a:extLst>
              <a:ext uri="{FF2B5EF4-FFF2-40B4-BE49-F238E27FC236}">
                <a16:creationId xmlns:a16="http://schemas.microsoft.com/office/drawing/2014/main" xmlns="" id="{9AAB51D1-CE54-4050-9A0E-D6ABAA01830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8370610" y="4112607"/>
            <a:ext cx="448866" cy="266700"/>
          </a:xfrm>
          <a:prstGeom prst="rect">
            <a:avLst/>
          </a:prstGeom>
        </p:spPr>
      </p:pic>
      <p:sp>
        <p:nvSpPr>
          <p:cNvPr id="102" name="Freeform: Shape 101">
            <a:extLst>
              <a:ext uri="{FF2B5EF4-FFF2-40B4-BE49-F238E27FC236}">
                <a16:creationId xmlns:a16="http://schemas.microsoft.com/office/drawing/2014/main" xmlns="" id="{DCC4C278-FB17-4ED5-A036-ABAECF3DDCDB}"/>
              </a:ext>
            </a:extLst>
          </p:cNvPr>
          <p:cNvSpPr/>
          <p:nvPr/>
        </p:nvSpPr>
        <p:spPr>
          <a:xfrm>
            <a:off x="-11700" y="0"/>
            <a:ext cx="4358670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2B46B5">
                  <a:alpha val="35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EFF07E9B-920A-4E38-9CC3-AF40CF51DC3A}"/>
              </a:ext>
            </a:extLst>
          </p:cNvPr>
          <p:cNvSpPr/>
          <p:nvPr/>
        </p:nvSpPr>
        <p:spPr>
          <a:xfrm>
            <a:off x="415241" y="2859720"/>
            <a:ext cx="4725283" cy="1032464"/>
          </a:xfrm>
          <a:prstGeom prst="rect">
            <a:avLst/>
          </a:prstGeom>
          <a:effectLst>
            <a:outerShdw blurRad="660400" dist="50800" dir="5400000" algn="ctr" rotWithShape="0">
              <a:srgbClr val="000000">
                <a:alpha val="57000"/>
              </a:srgbClr>
            </a:outerShdw>
          </a:effectLst>
        </p:spPr>
        <p:txBody>
          <a:bodyPr wrap="square" lIns="0" tIns="0" rIns="0" bIns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400"/>
              </a:lnSpc>
            </a:pPr>
            <a:r>
              <a:rPr lang="th-TH" sz="4200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กรอบการนำเสนอ</a:t>
            </a:r>
            <a:endParaRPr lang="en-ID" sz="4200" b="1" dirty="0">
              <a:solidFill>
                <a:srgbClr val="FFB23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81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\\Pk-pc\d\__ฝ่ายพัฒนาระบบบริหารการจัดการภาครัฐ\KPI\IPA\IPA_64\ความเชื่อมโยงตัวชี้วัด ปรับใหม่ 21 ต.ค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578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15">
            <a:extLst>
              <a:ext uri="{FF2B5EF4-FFF2-40B4-BE49-F238E27FC236}">
                <a16:creationId xmlns:a16="http://schemas.microsoft.com/office/drawing/2014/main" xmlns="" id="{E022A3BF-DC6F-42E1-96A0-85D061A64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1906" y="6265863"/>
            <a:ext cx="549473" cy="323852"/>
          </a:xfrm>
          <a:prstGeom prst="roundRect">
            <a:avLst/>
          </a:prstGeom>
          <a:solidFill>
            <a:srgbClr val="2B46B5"/>
          </a:solidFill>
        </p:spPr>
        <p:txBody>
          <a:bodyPr lIns="0" tIns="0" rIns="0" bIns="0"/>
          <a:lstStyle/>
          <a:p>
            <a:pPr algn="ctr"/>
            <a:fld id="{574964C2-BB24-4637-A1D2-2E07E7A5C382}" type="slidenum">
              <a:rPr lang="en-US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 algn="ctr"/>
              <a:t>3</a:t>
            </a:fld>
            <a:endParaRPr lang="en-US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71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5DE20A10-154C-426A-B1AC-241875E754AA}"/>
              </a:ext>
            </a:extLst>
          </p:cNvPr>
          <p:cNvSpPr txBox="1"/>
          <p:nvPr/>
        </p:nvSpPr>
        <p:spPr>
          <a:xfrm>
            <a:off x="88012" y="1480876"/>
            <a:ext cx="6109571" cy="523220"/>
          </a:xfrm>
          <a:prstGeom prst="rect">
            <a:avLst/>
          </a:prstGeom>
          <a:solidFill>
            <a:srgbClr val="008A3E"/>
          </a:solidFill>
        </p:spPr>
        <p:txBody>
          <a:bodyPr wrap="square" rtlCol="0">
            <a:spAutoFit/>
          </a:bodyPr>
          <a:lstStyle/>
          <a:p>
            <a:pPr marL="227013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การประเมินประสิทธิผลการดำเนินงาน (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Performance Base)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7013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70)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1400" b="0" i="0" u="none" strike="noStrike" kern="1200" cap="none" spc="-5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(3-5 ตัวชี้วัด)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76647740-5099-480B-967F-E6F002E35F58}"/>
              </a:ext>
            </a:extLst>
          </p:cNvPr>
          <p:cNvSpPr txBox="1"/>
          <p:nvPr/>
        </p:nvSpPr>
        <p:spPr>
          <a:xfrm>
            <a:off x="88014" y="3877794"/>
            <a:ext cx="6105776" cy="553998"/>
          </a:xfrm>
          <a:prstGeom prst="rect">
            <a:avLst/>
          </a:prstGeom>
          <a:solidFill>
            <a:srgbClr val="C09200"/>
          </a:solidFill>
        </p:spPr>
        <p:txBody>
          <a:bodyPr wrap="square" rtlCol="0">
            <a:spAutoFit/>
          </a:bodyPr>
          <a:lstStyle/>
          <a:p>
            <a:pPr marL="227013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การประเมินศักยภาพในการดำเนินงาน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(Potential Base)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7013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30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1400" b="0" i="0" u="none" strike="noStrike" kern="1200" cap="none" spc="-5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en-US" sz="1400" b="0" i="0" u="none" strike="noStrike" kern="1200" cap="none" spc="-5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kumimoji="0" lang="th-TH" sz="1400" b="0" i="0" u="none" strike="noStrike" kern="1200" cap="none" spc="-5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ตัวชี้วัด)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57" name="Table 13">
            <a:extLst>
              <a:ext uri="{FF2B5EF4-FFF2-40B4-BE49-F238E27FC236}">
                <a16:creationId xmlns:a16="http://schemas.microsoft.com/office/drawing/2014/main" xmlns="" id="{DDC31CCD-C835-4B27-8FA1-752277F4EEE7}"/>
              </a:ext>
            </a:extLst>
          </p:cNvPr>
          <p:cNvGraphicFramePr>
            <a:graphicFrameLocks noGrp="1"/>
          </p:cNvGraphicFramePr>
          <p:nvPr/>
        </p:nvGraphicFramePr>
        <p:xfrm>
          <a:off x="88013" y="1996521"/>
          <a:ext cx="6105777" cy="190804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105777">
                  <a:extLst>
                    <a:ext uri="{9D8B030D-6E8A-4147-A177-3AD203B41FA5}">
                      <a16:colId xmlns:a16="http://schemas.microsoft.com/office/drawing/2014/main" xmlns="" val="623254006"/>
                    </a:ext>
                  </a:extLst>
                </a:gridCol>
              </a:tblGrid>
              <a:tr h="424991">
                <a:tc>
                  <a:txBody>
                    <a:bodyPr/>
                    <a:lstStyle/>
                    <a:p>
                      <a:pPr marL="284163" marR="0" lvl="0" indent="-2841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50" b="0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1.1	</a:t>
                      </a:r>
                      <a:r>
                        <a:rPr lang="th-TH" sz="1150" b="0" kern="1200" spc="-3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ผล</a:t>
                      </a:r>
                      <a:r>
                        <a:rPr lang="th-TH" sz="1150" b="0" kern="1200" spc="-3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การดำเนินงานตาม</a:t>
                      </a:r>
                      <a:r>
                        <a:rPr lang="th-TH" sz="1150" b="0" kern="1200" spc="-30" baseline="0" dirty="0">
                          <a:solidFill>
                            <a:srgbClr val="0000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ยุทธศาสตร์ชาติ</a:t>
                      </a:r>
                      <a:r>
                        <a:rPr lang="en-US" sz="1150" b="0" kern="1200" spc="-30" baseline="0" dirty="0">
                          <a:solidFill>
                            <a:srgbClr val="0000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50" b="0" kern="1200" dirty="0">
                          <a:solidFill>
                            <a:srgbClr val="0000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นโยบายรัฐบาล โดยเฉพาะนโยบายเร่งด่วน </a:t>
                      </a:r>
                      <a:r>
                        <a:rPr lang="th-TH" sz="115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เช่น การฟื้นฟูเศรษฐกิจ</a:t>
                      </a:r>
                      <a:r>
                        <a:rPr lang="th-TH" sz="1150" b="0" kern="1200" spc="-30" baseline="0" dirty="0">
                          <a:solidFill>
                            <a:srgbClr val="0000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มติคณะรัฐมนตรี</a:t>
                      </a:r>
                      <a:r>
                        <a:rPr lang="en-US" sz="1150" b="0" kern="1200" spc="-30" baseline="0" dirty="0">
                          <a:solidFill>
                            <a:srgbClr val="0000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50" b="0" kern="1200" spc="-30" baseline="0" dirty="0">
                          <a:solidFill>
                            <a:srgbClr val="0000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ภารกิจที่ได้รับมอบหมายเป็นพิเศษ (</a:t>
                      </a:r>
                      <a:r>
                        <a:rPr lang="en-US" sz="1150" b="0" kern="1200" spc="-30" baseline="0" dirty="0">
                          <a:solidFill>
                            <a:srgbClr val="0000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Agenda KPI) </a:t>
                      </a:r>
                      <a:endParaRPr lang="en-US" sz="1150" b="0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81157974"/>
                  </a:ext>
                </a:extLst>
              </a:tr>
              <a:tr h="342123">
                <a:tc>
                  <a:txBody>
                    <a:bodyPr/>
                    <a:lstStyle/>
                    <a:p>
                      <a:pPr marL="284163" indent="-284163" algn="l" defTabSz="914400" rtl="0" eaLnBrk="1" latinLnBrk="0" hangingPunct="1">
                        <a:lnSpc>
                          <a:spcPct val="110000"/>
                        </a:lnSpc>
                        <a:buFontTx/>
                        <a:buNone/>
                      </a:pPr>
                      <a:r>
                        <a:rPr lang="en-US" sz="1150" b="0" spc="-2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1.2	</a:t>
                      </a:r>
                      <a:r>
                        <a:rPr lang="th-TH" sz="1150" b="0" spc="-2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ผลการดำเนินงานตาม</a:t>
                      </a:r>
                      <a:r>
                        <a:rPr lang="th-TH" sz="1150" b="0" spc="-20" baseline="0" dirty="0">
                          <a:solidFill>
                            <a:srgbClr val="0000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แผนการปฏิรูปประเทศ</a:t>
                      </a:r>
                      <a:r>
                        <a:rPr lang="th-TH" sz="1150" b="0" spc="-2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ในประเด็นที่เกี่ยวข้องกับส่วนราชการ (</a:t>
                      </a:r>
                      <a:r>
                        <a:rPr lang="th-TH" sz="1150" b="0" u="sng" spc="-2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บังคับส่วนราชการระดับกรม</a:t>
                      </a:r>
                      <a:r>
                        <a:rPr lang="th-TH" sz="1150" b="0" spc="-2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)</a:t>
                      </a:r>
                      <a:endParaRPr lang="en-US" sz="1150" b="0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230800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84163" marR="0" lvl="0" indent="-2841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50" b="0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1.3	</a:t>
                      </a:r>
                      <a:r>
                        <a:rPr lang="th-TH" sz="1150" b="0" spc="-2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ผลการดำเนินงานตามนโยบายสำคัญที่เป็น</a:t>
                      </a:r>
                      <a:r>
                        <a:rPr lang="th-TH" sz="1150" b="0" spc="-20" baseline="0" dirty="0">
                          <a:solidFill>
                            <a:srgbClr val="0000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การบูรณาการการดำเนินงานร่วมกันหลายหน่วยงาน</a:t>
                      </a:r>
                      <a:r>
                        <a:rPr lang="th-TH" sz="1150" b="0" spc="-2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 (</a:t>
                      </a:r>
                      <a:r>
                        <a:rPr lang="en-US" sz="1150" b="0" spc="-2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Joint KPIs) </a:t>
                      </a:r>
                      <a:r>
                        <a:rPr lang="th-TH" sz="1150" b="0" spc="-2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 เช่น อุบัติเหตุทางถนน ป่าไม้ ขยะ อากาศ คุณภาพแหล่งน้ำ</a:t>
                      </a:r>
                      <a:endParaRPr lang="en-US" sz="1150" b="0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758580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84163" indent="-284163" algn="l" defTabSz="914400" rtl="0" eaLnBrk="1" latinLnBrk="0" hangingPunct="1">
                        <a:lnSpc>
                          <a:spcPct val="110000"/>
                        </a:lnSpc>
                        <a:buFontTx/>
                        <a:buNone/>
                      </a:pPr>
                      <a:r>
                        <a:rPr lang="en-US" sz="1150" b="0" spc="-2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1.4	</a:t>
                      </a:r>
                      <a:r>
                        <a:rPr lang="th-TH" sz="1150" b="0" spc="-3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ผลการดำเนินงานตามภารกิจพื้นฐาน งานประจำ งานตามหน้าที่ความรับผิดชอบหลัก งานตาม</a:t>
                      </a:r>
                      <a:r>
                        <a:rPr lang="th-TH" sz="1150" b="0" spc="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กฎหมาย </a:t>
                      </a:r>
                      <a:r>
                        <a:rPr lang="th-TH" sz="1150" b="0" spc="-5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ภารกิจในพื้นที่/ท้องถิ่น ภูมิภาค จังหวัด กลุ่มจังหวัด (</a:t>
                      </a:r>
                      <a:r>
                        <a:rPr lang="en-US" sz="1150" b="0" spc="-5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Function KPI / Area KPI)</a:t>
                      </a:r>
                    </a:p>
                  </a:txBody>
                  <a:tcPr marL="99060" marR="9906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01774816"/>
                  </a:ext>
                </a:extLst>
              </a:tr>
            </a:tbl>
          </a:graphicData>
        </a:graphic>
      </p:graphicFrame>
      <p:graphicFrame>
        <p:nvGraphicFramePr>
          <p:cNvPr id="58" name="Table 13">
            <a:extLst>
              <a:ext uri="{FF2B5EF4-FFF2-40B4-BE49-F238E27FC236}">
                <a16:creationId xmlns:a16="http://schemas.microsoft.com/office/drawing/2014/main" xmlns="" id="{7ACA12B6-4B6D-43E4-8D44-49936DB5C6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8586302"/>
              </p:ext>
            </p:extLst>
          </p:nvPr>
        </p:nvGraphicFramePr>
        <p:xfrm>
          <a:off x="88013" y="4434832"/>
          <a:ext cx="6152017" cy="2286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152017">
                  <a:extLst>
                    <a:ext uri="{9D8B030D-6E8A-4147-A177-3AD203B41FA5}">
                      <a16:colId xmlns:a16="http://schemas.microsoft.com/office/drawing/2014/main" xmlns="" val="623254006"/>
                    </a:ext>
                  </a:extLst>
                </a:gridCol>
              </a:tblGrid>
              <a:tr h="2286000">
                <a:tc>
                  <a:txBody>
                    <a:bodyPr/>
                    <a:lstStyle/>
                    <a:p>
                      <a:pPr marL="284163" marR="0" lvl="0" indent="-2841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kumimoji="0" lang="th-TH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</a:t>
                      </a:r>
                      <a:r>
                        <a:rPr kumimoji="0" lang="th-TH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พัฒนาศักยภาพองค์การ</a:t>
                      </a:r>
                      <a:r>
                        <a:rPr kumimoji="0" lang="th-TH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สู่การเป็น</a:t>
                      </a:r>
                      <a:r>
                        <a:rPr kumimoji="0" lang="th-TH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ระบบราชการ </a:t>
                      </a:r>
                      <a:r>
                        <a:rPr kumimoji="0" lang="en-US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4.0 </a:t>
                      </a:r>
                      <a:r>
                        <a:rPr kumimoji="0" lang="th-TH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ประกอบด้วย</a:t>
                      </a:r>
                      <a:endParaRPr kumimoji="0" lang="en-US" sz="11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460375" marR="0" lvl="0" indent="-1698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2.1  </a:t>
                      </a:r>
                      <a:r>
                        <a:rPr kumimoji="0" lang="th-TH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การพัฒนาองค์การสู่ดิจิทัล </a:t>
                      </a:r>
                      <a:r>
                        <a:rPr kumimoji="0" lang="en-US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15)</a:t>
                      </a:r>
                      <a:r>
                        <a:rPr kumimoji="0" lang="th-TH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เลือกจากประเด็นต่าง ๆ ดังนี้</a:t>
                      </a:r>
                    </a:p>
                    <a:p>
                      <a:pPr marL="630238" marR="0" lvl="0" indent="-1158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30238" algn="l"/>
                        </a:tabLst>
                        <a:defRPr/>
                      </a:pPr>
                      <a:r>
                        <a:rPr kumimoji="0" lang="th-TH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การพัฒนาระบบข้อมูลให้เป็นดิจิทัล (</a:t>
                      </a:r>
                      <a:r>
                        <a:rPr kumimoji="0" lang="en-US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Digitize Data) </a:t>
                      </a:r>
                      <a:r>
                        <a:rPr kumimoji="0" lang="th-TH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ทั้งข้อมูลที่ใช้ภายในหน่วยงาน และข้อมูลที่จะเผยแพร่สู่หน่วยงานภายนอก/สาธารณะ เพื่อนำไปสู่การเปิดเผยข้อมูลภาครัฐ (</a:t>
                      </a:r>
                      <a:r>
                        <a:rPr kumimoji="0" lang="en-US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Data)</a:t>
                      </a:r>
                    </a:p>
                    <a:p>
                      <a:pPr marL="630238" marR="0" lvl="0" indent="-1158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30238" algn="l"/>
                        </a:tabLst>
                        <a:defRPr/>
                      </a:pPr>
                      <a:r>
                        <a:rPr kumimoji="0" lang="en-US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	</a:t>
                      </a:r>
                      <a:r>
                        <a:rPr kumimoji="0" lang="th-TH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การเชื่อมโยงและแบ่งปันข้อมูล (</a:t>
                      </a:r>
                      <a:r>
                        <a:rPr kumimoji="0" lang="en-US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Sharing Data)</a:t>
                      </a:r>
                    </a:p>
                    <a:p>
                      <a:pPr marL="630238" marR="0" lvl="0" indent="-1158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30238" algn="l"/>
                        </a:tabLst>
                        <a:defRPr/>
                      </a:pPr>
                      <a:r>
                        <a:rPr kumimoji="0" lang="en-US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	</a:t>
                      </a:r>
                      <a:r>
                        <a:rPr kumimoji="0" lang="th-TH" sz="115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การพัฒนากระบวนการปฏิบัติงานโดยการนำเทคโนโลยีดิจิทัลมาเป็นกลไกหลัก</a:t>
                      </a:r>
                      <a:r>
                        <a:rPr kumimoji="0" lang="en-US" sz="115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kumimoji="0" lang="en-US" sz="115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5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ในการดำเนินงาน (</a:t>
                      </a:r>
                      <a:r>
                        <a:rPr kumimoji="0" lang="en-US" sz="115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Digitalize Process) </a:t>
                      </a:r>
                      <a:r>
                        <a:rPr kumimoji="0" lang="th-TH" sz="115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เพื่อนำไปสู่การให้บริการผ่านระบบ</a:t>
                      </a:r>
                      <a:r>
                        <a:rPr kumimoji="0" lang="th-TH" sz="115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อิเล็กทรอนิกส์ </a:t>
                      </a:r>
                      <a:r>
                        <a:rPr kumimoji="0" lang="th-TH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และการใช้ข้อมูลสารสนเทศเพื่อประกอบการตัดสินใจ (</a:t>
                      </a:r>
                      <a:r>
                        <a:rPr kumimoji="0" lang="en-US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Decision Making)</a:t>
                      </a:r>
                    </a:p>
                    <a:p>
                      <a:pPr marL="630238" marR="0" lvl="0" indent="-1158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30238" algn="l"/>
                        </a:tabLst>
                        <a:defRPr/>
                      </a:pPr>
                      <a:r>
                        <a:rPr kumimoji="0" lang="en-US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</a:t>
                      </a:r>
                      <a:r>
                        <a:rPr kumimoji="0" lang="th-TH" sz="115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การสร้างนวัตกรรมในการปรับปรุงกระบวนงาน  หรือการให้บริการ (</a:t>
                      </a:r>
                      <a:r>
                        <a:rPr kumimoji="0" lang="en-US" sz="115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e-Service)</a:t>
                      </a:r>
                      <a:endParaRPr kumimoji="0" lang="th-TH" sz="11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472C4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460375" marR="0" lvl="0" indent="-1698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2.2  </a:t>
                      </a:r>
                      <a:r>
                        <a:rPr kumimoji="0" lang="th-TH" sz="115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</a:t>
                      </a:r>
                      <a:r>
                        <a:rPr kumimoji="0" lang="en-US" sz="115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4.0 </a:t>
                      </a:r>
                      <a:r>
                        <a:rPr kumimoji="0" lang="th-TH" sz="115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en-US" sz="115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 (</a:t>
                      </a:r>
                      <a:r>
                        <a:rPr kumimoji="0" lang="th-TH" sz="115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115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15)</a:t>
                      </a:r>
                      <a:endParaRPr kumimoji="0" lang="th-TH" sz="115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4472C4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4953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49916192"/>
                  </a:ext>
                </a:extLst>
              </a:tr>
            </a:tbl>
          </a:graphicData>
        </a:graphic>
      </p:graphicFrame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E9EA6B81-D668-4B87-B3ED-7E58427B07FB}"/>
              </a:ext>
            </a:extLst>
          </p:cNvPr>
          <p:cNvSpPr txBox="1"/>
          <p:nvPr/>
        </p:nvSpPr>
        <p:spPr>
          <a:xfrm>
            <a:off x="6970173" y="853633"/>
            <a:ext cx="2759718" cy="277644"/>
          </a:xfrm>
          <a:prstGeom prst="rect">
            <a:avLst/>
          </a:prstGeom>
          <a:noFill/>
          <a:ln w="9525">
            <a:noFill/>
          </a:ln>
        </p:spPr>
        <p:txBody>
          <a:bodyPr wrap="square" lIns="0" rIns="0" rtlCol="0" anchor="ctr">
            <a:noAutofit/>
          </a:bodyPr>
          <a:lstStyle>
            <a:defPPr>
              <a:defRPr lang="th-TH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800" b="1" i="0" u="none" strike="noStrike" cap="none" spc="0" normalizeH="0" baseline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5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 </a:t>
            </a:r>
            <a:r>
              <a:rPr kumimoji="0" lang="en-US" sz="1600" b="1" i="0" u="none" strike="noStrike" kern="1200" cap="none" spc="-5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2563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0D8350E3-D8BA-4EA9-94FA-2B327FE7317C}"/>
              </a:ext>
            </a:extLst>
          </p:cNvPr>
          <p:cNvSpPr txBox="1"/>
          <p:nvPr/>
        </p:nvSpPr>
        <p:spPr>
          <a:xfrm>
            <a:off x="71953" y="863151"/>
            <a:ext cx="6125629" cy="244745"/>
          </a:xfrm>
          <a:prstGeom prst="rect">
            <a:avLst/>
          </a:prstGeom>
          <a:noFill/>
          <a:ln w="9525">
            <a:noFill/>
          </a:ln>
        </p:spPr>
        <p:txBody>
          <a:bodyPr wrap="square" lIns="0" rIns="0" rtlCol="0" anchor="ctr">
            <a:noAutofit/>
          </a:bodyPr>
          <a:lstStyle>
            <a:defPPr>
              <a:defRPr lang="th-TH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800" b="1" i="0" u="none" strike="noStrike" cap="none" spc="0" normalizeH="0" baseline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5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 </a:t>
            </a:r>
            <a:r>
              <a:rPr kumimoji="0" lang="en-US" sz="1600" b="1" i="0" u="none" strike="noStrike" kern="1200" cap="none" spc="-5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2564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2" name="Title 1">
            <a:extLst>
              <a:ext uri="{FF2B5EF4-FFF2-40B4-BE49-F238E27FC236}">
                <a16:creationId xmlns:a16="http://schemas.microsoft.com/office/drawing/2014/main" xmlns="" id="{143103B6-44C8-45FA-A9E9-7C00613ADBE4}"/>
              </a:ext>
            </a:extLst>
          </p:cNvPr>
          <p:cNvSpPr txBox="1">
            <a:spLocks/>
          </p:cNvSpPr>
          <p:nvPr/>
        </p:nvSpPr>
        <p:spPr>
          <a:xfrm>
            <a:off x="0" y="12049"/>
            <a:ext cx="9906000" cy="384721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กรอบการประเมินส่วนราชการ ประจำปีงบประมาณ พ.ศ. 256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th-TH" sz="19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xmlns="" id="{55AFD73A-2513-439D-9420-6A610CC41579}"/>
              </a:ext>
            </a:extLst>
          </p:cNvPr>
          <p:cNvGrpSpPr/>
          <p:nvPr/>
        </p:nvGrpSpPr>
        <p:grpSpPr>
          <a:xfrm>
            <a:off x="129855" y="1480877"/>
            <a:ext cx="361743" cy="492443"/>
            <a:chOff x="348013" y="1056236"/>
            <a:chExt cx="339321" cy="500412"/>
          </a:xfrm>
        </p:grpSpPr>
        <p:sp>
          <p:nvSpPr>
            <p:cNvPr id="64" name="Teardrop 63">
              <a:extLst>
                <a:ext uri="{FF2B5EF4-FFF2-40B4-BE49-F238E27FC236}">
                  <a16:creationId xmlns:a16="http://schemas.microsoft.com/office/drawing/2014/main" xmlns="" id="{BC788517-BF2A-4E6B-B9E4-69C1D6E64B7D}"/>
                </a:ext>
              </a:extLst>
            </p:cNvPr>
            <p:cNvSpPr/>
            <p:nvPr/>
          </p:nvSpPr>
          <p:spPr>
            <a:xfrm rot="8100000">
              <a:off x="367294" y="1143156"/>
              <a:ext cx="320040" cy="320040"/>
            </a:xfrm>
            <a:prstGeom prst="teardrop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CEAE137E-0BFC-40B1-B93E-61F97217C275}"/>
                </a:ext>
              </a:extLst>
            </p:cNvPr>
            <p:cNvSpPr txBox="1"/>
            <p:nvPr/>
          </p:nvSpPr>
          <p:spPr>
            <a:xfrm>
              <a:off x="348013" y="1056236"/>
              <a:ext cx="309095" cy="5004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6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/>
                  <a:ea typeface="+mn-ea"/>
                  <a:cs typeface="+mn-cs"/>
                </a:rPr>
                <a:t>1</a:t>
              </a:r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xmlns="" id="{E5DBD760-C608-4F99-8C2C-F1AF217ED548}"/>
              </a:ext>
            </a:extLst>
          </p:cNvPr>
          <p:cNvSpPr txBox="1"/>
          <p:nvPr/>
        </p:nvSpPr>
        <p:spPr>
          <a:xfrm>
            <a:off x="86862" y="1172679"/>
            <a:ext cx="6112002" cy="320040"/>
          </a:xfrm>
          <a:prstGeom prst="rect">
            <a:avLst/>
          </a:prstGeom>
          <a:solidFill>
            <a:srgbClr val="B4C7E7"/>
          </a:solidFill>
          <a:ln w="9525">
            <a:noFill/>
          </a:ln>
        </p:spPr>
        <p:txBody>
          <a:bodyPr wrap="square" lIns="0" rIns="0" rtlCol="0" anchor="ctr">
            <a:noAutofit/>
          </a:bodyPr>
          <a:lstStyle>
            <a:defPPr>
              <a:defRPr lang="th-TH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800" b="1" i="0" u="none" strike="noStrike" cap="none" spc="0" normalizeH="0" baseline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5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องค์ประกอบการประเมิน</a:t>
            </a:r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xmlns="" id="{B4DEDC6D-CE72-4E47-9E69-8181BA488C4F}"/>
              </a:ext>
            </a:extLst>
          </p:cNvPr>
          <p:cNvGrpSpPr/>
          <p:nvPr/>
        </p:nvGrpSpPr>
        <p:grpSpPr>
          <a:xfrm>
            <a:off x="137033" y="3881726"/>
            <a:ext cx="363719" cy="492443"/>
            <a:chOff x="346159" y="1052734"/>
            <a:chExt cx="341175" cy="500412"/>
          </a:xfrm>
        </p:grpSpPr>
        <p:sp>
          <p:nvSpPr>
            <p:cNvPr id="79" name="Teardrop 78">
              <a:extLst>
                <a:ext uri="{FF2B5EF4-FFF2-40B4-BE49-F238E27FC236}">
                  <a16:creationId xmlns:a16="http://schemas.microsoft.com/office/drawing/2014/main" xmlns="" id="{DBEF43D8-4D37-4E07-96B3-C468A5E7D43C}"/>
                </a:ext>
              </a:extLst>
            </p:cNvPr>
            <p:cNvSpPr/>
            <p:nvPr/>
          </p:nvSpPr>
          <p:spPr>
            <a:xfrm rot="8100000">
              <a:off x="367294" y="1143156"/>
              <a:ext cx="320040" cy="320040"/>
            </a:xfrm>
            <a:prstGeom prst="teardrop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xmlns="" id="{5FA46FF8-1637-45BE-8C6C-069059A8F958}"/>
                </a:ext>
              </a:extLst>
            </p:cNvPr>
            <p:cNvSpPr txBox="1"/>
            <p:nvPr/>
          </p:nvSpPr>
          <p:spPr>
            <a:xfrm>
              <a:off x="346159" y="1052734"/>
              <a:ext cx="309095" cy="5004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600" b="1" i="0" u="none" strike="noStrike" kern="1200" cap="none" spc="0" normalizeH="0" baseline="0" noProof="0" dirty="0">
                  <a:ln>
                    <a:noFill/>
                  </a:ln>
                  <a:solidFill>
                    <a:srgbClr val="9A75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/>
                  <a:ea typeface="+mn-ea"/>
                  <a:cs typeface="+mn-cs"/>
                </a:rPr>
                <a:t>2</a:t>
              </a:r>
            </a:p>
          </p:txBody>
        </p:sp>
      </p:grpSp>
      <p:grpSp>
        <p:nvGrpSpPr>
          <p:cNvPr id="87" name="Group 86">
            <a:extLst>
              <a:ext uri="{FF2B5EF4-FFF2-40B4-BE49-F238E27FC236}">
                <a16:creationId xmlns:a16="http://schemas.microsoft.com/office/drawing/2014/main" xmlns="" id="{0F9DB6F7-C0C3-48AE-B82F-419C162399D3}"/>
              </a:ext>
            </a:extLst>
          </p:cNvPr>
          <p:cNvGrpSpPr/>
          <p:nvPr/>
        </p:nvGrpSpPr>
        <p:grpSpPr>
          <a:xfrm>
            <a:off x="6984071" y="1172732"/>
            <a:ext cx="2779222" cy="5562303"/>
            <a:chOff x="6166419" y="1121931"/>
            <a:chExt cx="2565436" cy="5562303"/>
          </a:xfrm>
        </p:grpSpPr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xmlns="" id="{0AEA07F4-AC02-447D-A449-8DD1C50B6DB9}"/>
                </a:ext>
              </a:extLst>
            </p:cNvPr>
            <p:cNvGrpSpPr/>
            <p:nvPr/>
          </p:nvGrpSpPr>
          <p:grpSpPr>
            <a:xfrm>
              <a:off x="6166419" y="1131948"/>
              <a:ext cx="1572915" cy="369332"/>
              <a:chOff x="1641320" y="2567038"/>
              <a:chExt cx="1593478" cy="419367"/>
            </a:xfrm>
          </p:grpSpPr>
          <p:sp>
            <p:nvSpPr>
              <p:cNvPr id="122" name="Rectangle 121">
                <a:extLst>
                  <a:ext uri="{FF2B5EF4-FFF2-40B4-BE49-F238E27FC236}">
                    <a16:creationId xmlns:a16="http://schemas.microsoft.com/office/drawing/2014/main" xmlns="" id="{09D559A3-B26A-4A45-BC9C-7B9E9B62C494}"/>
                  </a:ext>
                </a:extLst>
              </p:cNvPr>
              <p:cNvSpPr/>
              <p:nvPr/>
            </p:nvSpPr>
            <p:spPr>
              <a:xfrm>
                <a:off x="1874870" y="2622546"/>
                <a:ext cx="1359928" cy="3494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Function Base</a:t>
                </a:r>
                <a:endPara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xmlns="" id="{D07D4F4D-8574-4588-8097-F59ED1345BDC}"/>
                  </a:ext>
                </a:extLst>
              </p:cNvPr>
              <p:cNvSpPr txBox="1"/>
              <p:nvPr/>
            </p:nvSpPr>
            <p:spPr>
              <a:xfrm>
                <a:off x="1641320" y="2567038"/>
                <a:ext cx="241989" cy="41936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633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1</a:t>
                </a:r>
              </a:p>
            </p:txBody>
          </p:sp>
        </p:grp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xmlns="" id="{74821452-E8B6-4864-B258-B2AB84CC7884}"/>
                </a:ext>
              </a:extLst>
            </p:cNvPr>
            <p:cNvSpPr/>
            <p:nvPr/>
          </p:nvSpPr>
          <p:spPr>
            <a:xfrm>
              <a:off x="6214264" y="1440672"/>
              <a:ext cx="2517591" cy="977191"/>
            </a:xfrm>
            <a:prstGeom prst="rect">
              <a:avLst/>
            </a:prstGeom>
            <a:solidFill>
              <a:srgbClr val="74B2E3"/>
            </a:solidFill>
            <a:ln w="19050"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algn="thaiDi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85725" algn="l"/>
                </a:tabLst>
                <a:defRPr/>
              </a:pPr>
              <a:r>
                <a:rPr kumimoji="0" lang="th-TH" sz="1150" b="0" i="0" u="none" strike="noStrike" kern="120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ประสิทธิภาพในการดำเนินงานตามหลักภารกิจพื้นฐาน งานประจำ</a:t>
              </a:r>
              <a:r>
                <a:rPr kumimoji="0" lang="en-US" sz="1150" b="0" i="0" u="none" strike="noStrike" kern="120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kumimoji="0" lang="th-TH" sz="1150" b="0" i="0" u="none" strike="noStrike" kern="120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งานตามหน้าที่ปกติ หรืองาน</a:t>
              </a:r>
              <a:r>
                <a:rPr kumimoji="0" lang="th-TH" sz="1150" b="0" i="0" u="none" strike="noStrike" kern="1200" cap="none" spc="-5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ตามหน้าที่ความรับผิดชอบหลัก งานตามกฎหมาย </a:t>
              </a:r>
              <a:r>
                <a:rPr kumimoji="0" lang="th-TH" sz="1150" b="0" i="0" u="none" strike="noStrike" kern="120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กฎ นโยบายของรัฐบาล หรือมติคณะรัฐมนตรี</a:t>
              </a:r>
            </a:p>
          </p:txBody>
        </p: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xmlns="" id="{978F09DB-AE3C-44F8-9940-70B41B631B93}"/>
                </a:ext>
              </a:extLst>
            </p:cNvPr>
            <p:cNvGrpSpPr/>
            <p:nvPr/>
          </p:nvGrpSpPr>
          <p:grpSpPr>
            <a:xfrm>
              <a:off x="6166419" y="2474012"/>
              <a:ext cx="1473777" cy="369332"/>
              <a:chOff x="1641320" y="2567038"/>
              <a:chExt cx="1493044" cy="419367"/>
            </a:xfrm>
          </p:grpSpPr>
          <p:sp>
            <p:nvSpPr>
              <p:cNvPr id="120" name="Rectangle 119">
                <a:extLst>
                  <a:ext uri="{FF2B5EF4-FFF2-40B4-BE49-F238E27FC236}">
                    <a16:creationId xmlns:a16="http://schemas.microsoft.com/office/drawing/2014/main" xmlns="" id="{6F9251CA-394E-4E2A-9127-4C7A1FA93C51}"/>
                  </a:ext>
                </a:extLst>
              </p:cNvPr>
              <p:cNvSpPr/>
              <p:nvPr/>
            </p:nvSpPr>
            <p:spPr>
              <a:xfrm>
                <a:off x="1874870" y="2622546"/>
                <a:ext cx="1259494" cy="3494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Agenda Base</a:t>
                </a:r>
              </a:p>
            </p:txBody>
          </p:sp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xmlns="" id="{EDA27D19-118F-4187-A0EB-39109649909B}"/>
                  </a:ext>
                </a:extLst>
              </p:cNvPr>
              <p:cNvSpPr txBox="1"/>
              <p:nvPr/>
            </p:nvSpPr>
            <p:spPr>
              <a:xfrm>
                <a:off x="1641320" y="2567038"/>
                <a:ext cx="241989" cy="41936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633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2</a:t>
                </a:r>
              </a:p>
            </p:txBody>
          </p:sp>
        </p:grp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xmlns="" id="{DBF02829-FE2F-4527-9EAC-311B3AD6355D}"/>
                </a:ext>
              </a:extLst>
            </p:cNvPr>
            <p:cNvSpPr/>
            <p:nvPr/>
          </p:nvSpPr>
          <p:spPr>
            <a:xfrm>
              <a:off x="6214264" y="2779262"/>
              <a:ext cx="2517591" cy="8309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19050"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algn="thaiDi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85725" algn="l"/>
                </a:tabLst>
                <a:defRPr/>
              </a:pPr>
              <a:r>
                <a:rPr kumimoji="0" lang="th-TH" sz="1150" b="0" i="0" u="none" strike="noStrike" kern="120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ประสิทธิภาพในการดำเนินงานตามหลักภารกิจ</a:t>
              </a:r>
              <a:r>
                <a:rPr kumimoji="0" lang="th-TH" sz="1150" b="0" i="0" u="none" strike="noStrike" kern="1200" cap="none" spc="-6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ยุทธศาสตร์ แนวทางปฏิรูปภาครัฐ </a:t>
              </a:r>
              <a:r>
                <a:rPr kumimoji="0" lang="th-TH" sz="11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นโยบายเร่งด่วน หรือภารกิจที่ได้รับมอบหมายเป็นพิเศษ</a:t>
              </a:r>
            </a:p>
          </p:txBody>
        </p:sp>
        <p:grpSp>
          <p:nvGrpSpPr>
            <p:cNvPr id="97" name="Group 96">
              <a:extLst>
                <a:ext uri="{FF2B5EF4-FFF2-40B4-BE49-F238E27FC236}">
                  <a16:creationId xmlns:a16="http://schemas.microsoft.com/office/drawing/2014/main" xmlns="" id="{A34EA703-4419-4FDC-9216-8FCB1D6B152E}"/>
                </a:ext>
              </a:extLst>
            </p:cNvPr>
            <p:cNvGrpSpPr/>
            <p:nvPr/>
          </p:nvGrpSpPr>
          <p:grpSpPr>
            <a:xfrm>
              <a:off x="6166419" y="3623587"/>
              <a:ext cx="1232587" cy="369332"/>
              <a:chOff x="1641320" y="2567038"/>
              <a:chExt cx="1248700" cy="419367"/>
            </a:xfrm>
          </p:grpSpPr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xmlns="" id="{1AD17CE8-70E5-4E3D-88C7-6F9EBDCC19E1}"/>
                  </a:ext>
                </a:extLst>
              </p:cNvPr>
              <p:cNvSpPr/>
              <p:nvPr/>
            </p:nvSpPr>
            <p:spPr>
              <a:xfrm>
                <a:off x="1874870" y="2622546"/>
                <a:ext cx="1015150" cy="3494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Area Base</a:t>
                </a:r>
              </a:p>
            </p:txBody>
          </p:sp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xmlns="" id="{8E750BF4-DF35-4B2D-A2FE-EA6779EDEDD1}"/>
                  </a:ext>
                </a:extLst>
              </p:cNvPr>
              <p:cNvSpPr txBox="1"/>
              <p:nvPr/>
            </p:nvSpPr>
            <p:spPr>
              <a:xfrm>
                <a:off x="1641320" y="2567038"/>
                <a:ext cx="241989" cy="41936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633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3</a:t>
                </a:r>
              </a:p>
            </p:txBody>
          </p:sp>
        </p:grp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xmlns="" id="{57532BFA-5226-48A5-AEC8-89C539EE82B6}"/>
                </a:ext>
              </a:extLst>
            </p:cNvPr>
            <p:cNvSpPr/>
            <p:nvPr/>
          </p:nvSpPr>
          <p:spPr>
            <a:xfrm>
              <a:off x="6214264" y="3932932"/>
              <a:ext cx="2517591" cy="646331"/>
            </a:xfrm>
            <a:prstGeom prst="rect">
              <a:avLst/>
            </a:prstGeom>
            <a:solidFill>
              <a:srgbClr val="EFA472"/>
            </a:solidFill>
            <a:ln w="19050"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algn="thaiDi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85725" algn="l"/>
                </a:tabLst>
                <a:defRPr/>
              </a:pPr>
              <a:r>
                <a:rPr kumimoji="0" lang="th-TH" sz="1150" b="0" i="0" u="none" strike="noStrike" kern="120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ประสิทธิภาพในการดำเนินงานตามหลักภารกิจพื้นที่/ท้องถิ่น ภูมิภาค จังหวัด กลุ่มจังหวัด </a:t>
              </a:r>
              <a:endParaRPr kumimoji="0" lang="en-US" sz="115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grpSp>
          <p:nvGrpSpPr>
            <p:cNvPr id="101" name="Group 100">
              <a:extLst>
                <a:ext uri="{FF2B5EF4-FFF2-40B4-BE49-F238E27FC236}">
                  <a16:creationId xmlns:a16="http://schemas.microsoft.com/office/drawing/2014/main" xmlns="" id="{57022BE0-8D77-4AD0-BD78-4AA21F81CB66}"/>
                </a:ext>
              </a:extLst>
            </p:cNvPr>
            <p:cNvGrpSpPr/>
            <p:nvPr/>
          </p:nvGrpSpPr>
          <p:grpSpPr>
            <a:xfrm>
              <a:off x="6166419" y="4593370"/>
              <a:ext cx="1766756" cy="369332"/>
              <a:chOff x="1641320" y="2567038"/>
              <a:chExt cx="1789852" cy="419367"/>
            </a:xfrm>
          </p:grpSpPr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xmlns="" id="{A3641C21-0CA4-4CD2-B42B-0578F611666A}"/>
                  </a:ext>
                </a:extLst>
              </p:cNvPr>
              <p:cNvSpPr/>
              <p:nvPr/>
            </p:nvSpPr>
            <p:spPr>
              <a:xfrm>
                <a:off x="1874870" y="2622546"/>
                <a:ext cx="1556302" cy="3494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Innovation Base</a:t>
                </a:r>
              </a:p>
            </p:txBody>
          </p:sp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xmlns="" id="{B4FF96E4-C427-4311-8DFA-0BD5C0A67285}"/>
                  </a:ext>
                </a:extLst>
              </p:cNvPr>
              <p:cNvSpPr txBox="1"/>
              <p:nvPr/>
            </p:nvSpPr>
            <p:spPr>
              <a:xfrm>
                <a:off x="1641320" y="2567038"/>
                <a:ext cx="241989" cy="41936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633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4</a:t>
                </a:r>
              </a:p>
            </p:txBody>
          </p:sp>
        </p:grpSp>
        <p:grpSp>
          <p:nvGrpSpPr>
            <p:cNvPr id="102" name="Group 101">
              <a:extLst>
                <a:ext uri="{FF2B5EF4-FFF2-40B4-BE49-F238E27FC236}">
                  <a16:creationId xmlns:a16="http://schemas.microsoft.com/office/drawing/2014/main" xmlns="" id="{A630369C-93D0-4592-A2C7-A6D3107BD4D3}"/>
                </a:ext>
              </a:extLst>
            </p:cNvPr>
            <p:cNvGrpSpPr/>
            <p:nvPr/>
          </p:nvGrpSpPr>
          <p:grpSpPr>
            <a:xfrm>
              <a:off x="6166419" y="5932311"/>
              <a:ext cx="1603990" cy="369332"/>
              <a:chOff x="1641320" y="2567038"/>
              <a:chExt cx="1624959" cy="419367"/>
            </a:xfrm>
          </p:grpSpPr>
          <p:sp>
            <p:nvSpPr>
              <p:cNvPr id="114" name="Rectangle 113">
                <a:extLst>
                  <a:ext uri="{FF2B5EF4-FFF2-40B4-BE49-F238E27FC236}">
                    <a16:creationId xmlns:a16="http://schemas.microsoft.com/office/drawing/2014/main" xmlns="" id="{90556703-0F0C-4547-868F-62F106AABA83}"/>
                  </a:ext>
                </a:extLst>
              </p:cNvPr>
              <p:cNvSpPr/>
              <p:nvPr/>
            </p:nvSpPr>
            <p:spPr>
              <a:xfrm>
                <a:off x="1874870" y="2622546"/>
                <a:ext cx="1391409" cy="3494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Potential Base</a:t>
                </a:r>
              </a:p>
            </p:txBody>
          </p:sp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xmlns="" id="{00CD4BD8-F5AA-481C-862B-46795FACE539}"/>
                  </a:ext>
                </a:extLst>
              </p:cNvPr>
              <p:cNvSpPr txBox="1"/>
              <p:nvPr/>
            </p:nvSpPr>
            <p:spPr>
              <a:xfrm>
                <a:off x="1641320" y="2567038"/>
                <a:ext cx="241989" cy="41936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633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5</a:t>
                </a:r>
              </a:p>
            </p:txBody>
          </p:sp>
        </p:grpSp>
        <p:grpSp>
          <p:nvGrpSpPr>
            <p:cNvPr id="104" name="Group 103">
              <a:extLst>
                <a:ext uri="{FF2B5EF4-FFF2-40B4-BE49-F238E27FC236}">
                  <a16:creationId xmlns:a16="http://schemas.microsoft.com/office/drawing/2014/main" xmlns="" id="{9591932C-7955-4A97-939F-669219BCD65E}"/>
                </a:ext>
              </a:extLst>
            </p:cNvPr>
            <p:cNvGrpSpPr/>
            <p:nvPr/>
          </p:nvGrpSpPr>
          <p:grpSpPr>
            <a:xfrm>
              <a:off x="8400519" y="1121931"/>
              <a:ext cx="311595" cy="309356"/>
              <a:chOff x="2731150" y="907289"/>
              <a:chExt cx="365761" cy="365760"/>
            </a:xfrm>
          </p:grpSpPr>
          <p:sp>
            <p:nvSpPr>
              <p:cNvPr id="112" name="Oval 111">
                <a:extLst>
                  <a:ext uri="{FF2B5EF4-FFF2-40B4-BE49-F238E27FC236}">
                    <a16:creationId xmlns:a16="http://schemas.microsoft.com/office/drawing/2014/main" xmlns="" id="{722E500E-2CD0-4E67-9511-D628DE2D1205}"/>
                  </a:ext>
                </a:extLst>
              </p:cNvPr>
              <p:cNvSpPr/>
              <p:nvPr/>
            </p:nvSpPr>
            <p:spPr>
              <a:xfrm>
                <a:off x="2731150" y="907289"/>
                <a:ext cx="365761" cy="365760"/>
              </a:xfrm>
              <a:prstGeom prst="ellipse">
                <a:avLst/>
              </a:prstGeom>
              <a:solidFill>
                <a:srgbClr val="A2CBE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113" name="Picture 112">
                <a:extLst>
                  <a:ext uri="{FF2B5EF4-FFF2-40B4-BE49-F238E27FC236}">
                    <a16:creationId xmlns:a16="http://schemas.microsoft.com/office/drawing/2014/main" xmlns="" id="{3F2DDE1E-AAFB-4681-862B-1B562B70B7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01194" y="966968"/>
                <a:ext cx="211546" cy="211546"/>
              </a:xfrm>
              <a:prstGeom prst="rect">
                <a:avLst/>
              </a:prstGeom>
            </p:spPr>
          </p:pic>
        </p:grpSp>
        <p:pic>
          <p:nvPicPr>
            <p:cNvPr id="106" name="Picture 27">
              <a:extLst>
                <a:ext uri="{FF2B5EF4-FFF2-40B4-BE49-F238E27FC236}">
                  <a16:creationId xmlns:a16="http://schemas.microsoft.com/office/drawing/2014/main" xmlns="" id="{E03775B4-9F63-4968-BF0A-88AD84BAF4ED}"/>
                </a:ext>
              </a:extLst>
            </p:cNvPr>
            <p:cNvPicPr>
              <a:picLocks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886" t="46515" r="17522" b="36195"/>
            <a:stretch/>
          </p:blipFill>
          <p:spPr bwMode="auto">
            <a:xfrm>
              <a:off x="8381575" y="2460456"/>
              <a:ext cx="342170" cy="3393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28">
              <a:extLst>
                <a:ext uri="{FF2B5EF4-FFF2-40B4-BE49-F238E27FC236}">
                  <a16:creationId xmlns:a16="http://schemas.microsoft.com/office/drawing/2014/main" xmlns="" id="{3FC8A903-EE41-4D7D-968E-C830675D70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063" t="51585" r="49408" b="30537"/>
            <a:stretch>
              <a:fillRect/>
            </a:stretch>
          </p:blipFill>
          <p:spPr bwMode="auto">
            <a:xfrm>
              <a:off x="8381575" y="3604527"/>
              <a:ext cx="342170" cy="339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xmlns="" id="{230A0443-F14F-4B07-BFBE-9B26588393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/>
            <a:srcRect l="37399" t="27949" r="44325" b="53177"/>
            <a:stretch/>
          </p:blipFill>
          <p:spPr>
            <a:xfrm>
              <a:off x="8381575" y="4606446"/>
              <a:ext cx="325543" cy="316211"/>
            </a:xfrm>
            <a:prstGeom prst="ellipse">
              <a:avLst/>
            </a:prstGeom>
          </p:spPr>
        </p:pic>
        <p:pic>
          <p:nvPicPr>
            <p:cNvPr id="109" name="Picture 108">
              <a:extLst>
                <a:ext uri="{FF2B5EF4-FFF2-40B4-BE49-F238E27FC236}">
                  <a16:creationId xmlns:a16="http://schemas.microsoft.com/office/drawing/2014/main" xmlns="" id="{0E73BC67-E3CE-458D-9ABD-8C5D38826B6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/>
            <a:srcRect l="31584" t="52293" r="51175" b="30423"/>
            <a:stretch/>
          </p:blipFill>
          <p:spPr>
            <a:xfrm>
              <a:off x="8381575" y="5922015"/>
              <a:ext cx="325543" cy="321176"/>
            </a:xfrm>
            <a:prstGeom prst="ellipse">
              <a:avLst/>
            </a:prstGeom>
          </p:spPr>
        </p:pic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xmlns="" id="{652D212D-489B-4354-A24E-1C0DADD28E43}"/>
                </a:ext>
              </a:extLst>
            </p:cNvPr>
            <p:cNvSpPr/>
            <p:nvPr/>
          </p:nvSpPr>
          <p:spPr>
            <a:xfrm>
              <a:off x="6214264" y="4902445"/>
              <a:ext cx="2517591" cy="977191"/>
            </a:xfrm>
            <a:prstGeom prst="rect">
              <a:avLst/>
            </a:prstGeom>
            <a:solidFill>
              <a:srgbClr val="F0CFF5"/>
            </a:solidFill>
            <a:ln w="19050"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algn="thaiDi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85725" algn="l"/>
                </a:tabLst>
                <a:defRPr/>
              </a:pPr>
              <a:r>
                <a:rPr kumimoji="0" lang="th-TH" sz="1150" b="0" i="0" u="none" strike="noStrike" kern="120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ประสิทธิภาพในการบริหารจัดการและพัฒนา</a:t>
              </a:r>
              <a:r>
                <a:rPr kumimoji="0" lang="th-TH" sz="1150" b="0" i="0" u="none" strike="noStrike" kern="1200" cap="none" spc="-6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นวัตกรรมในการบริหารจัดการระบบงาน งบประมาณ </a:t>
              </a:r>
              <a:r>
                <a:rPr kumimoji="0" lang="th-TH" sz="1150" b="0" i="0" u="none" strike="noStrike" kern="120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ทรัพยากรบุคคล และ</a:t>
              </a:r>
              <a:r>
                <a:rPr kumimoji="0" lang="th-TH" sz="11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การให้บริการประชาชนหรือหน่วยงานของรัฐ เพื่อไปสู่ระบบราชการ 4.0 </a:t>
              </a: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xmlns="" id="{B0EEE776-A1C9-4DA1-B6DB-B132F00557DB}"/>
                </a:ext>
              </a:extLst>
            </p:cNvPr>
            <p:cNvSpPr/>
            <p:nvPr/>
          </p:nvSpPr>
          <p:spPr>
            <a:xfrm>
              <a:off x="6214264" y="6241036"/>
              <a:ext cx="2517591" cy="443198"/>
            </a:xfrm>
            <a:prstGeom prst="rect">
              <a:avLst/>
            </a:prstGeom>
            <a:solidFill>
              <a:srgbClr val="CBE7E7"/>
            </a:solidFill>
            <a:ln w="19050"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algn="thaiDi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85725" algn="l"/>
                </a:tabLst>
                <a:defRPr/>
              </a:pPr>
              <a:r>
                <a:rPr kumimoji="0" lang="th-TH" sz="1140" b="0" i="0" u="none" strike="noStrike" kern="1200" cap="none" spc="-4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ศักยภาพในการดำเนินการของส่วนราชการ</a:t>
              </a:r>
              <a:r>
                <a:rPr kumimoji="0" lang="th-TH" sz="1140" b="0" i="0" u="none" strike="noStrike" kern="120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ตามแผนยุทธศาสตร์ชาติ 20 ปี  </a:t>
              </a:r>
            </a:p>
          </p:txBody>
        </p:sp>
      </p:grpSp>
      <p:sp>
        <p:nvSpPr>
          <p:cNvPr id="124" name="Slide Number Placeholder 3">
            <a:extLst>
              <a:ext uri="{FF2B5EF4-FFF2-40B4-BE49-F238E27FC236}">
                <a16:creationId xmlns:a16="http://schemas.microsoft.com/office/drawing/2014/main" xmlns="" id="{BB9690CB-0BF1-43D7-B73E-9DCE4CBAE81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7677150" y="6538914"/>
            <a:ext cx="222885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th-TH" sz="11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5" name="Arrow: Left 124">
            <a:extLst>
              <a:ext uri="{FF2B5EF4-FFF2-40B4-BE49-F238E27FC236}">
                <a16:creationId xmlns:a16="http://schemas.microsoft.com/office/drawing/2014/main" xmlns="" id="{A01DCF5D-0C88-42E0-8943-7882F373467B}"/>
              </a:ext>
            </a:extLst>
          </p:cNvPr>
          <p:cNvSpPr/>
          <p:nvPr/>
        </p:nvSpPr>
        <p:spPr>
          <a:xfrm>
            <a:off x="6266829" y="3387278"/>
            <a:ext cx="664801" cy="1051928"/>
          </a:xfrm>
          <a:prstGeom prst="leftArrow">
            <a:avLst/>
          </a:prstGeom>
          <a:solidFill>
            <a:srgbClr val="94AFDC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26" name="Group 125">
            <a:extLst>
              <a:ext uri="{FF2B5EF4-FFF2-40B4-BE49-F238E27FC236}">
                <a16:creationId xmlns:a16="http://schemas.microsoft.com/office/drawing/2014/main" xmlns="" id="{6D2C1497-2096-449D-9198-F1C14A82A735}"/>
              </a:ext>
            </a:extLst>
          </p:cNvPr>
          <p:cNvGrpSpPr/>
          <p:nvPr/>
        </p:nvGrpSpPr>
        <p:grpSpPr>
          <a:xfrm>
            <a:off x="271915" y="238212"/>
            <a:ext cx="9208083" cy="793265"/>
            <a:chOff x="8838" y="310389"/>
            <a:chExt cx="8413163" cy="734165"/>
          </a:xfrm>
        </p:grpSpPr>
        <p:sp>
          <p:nvSpPr>
            <p:cNvPr id="127" name="Explosion: 14 Points 126">
              <a:extLst>
                <a:ext uri="{FF2B5EF4-FFF2-40B4-BE49-F238E27FC236}">
                  <a16:creationId xmlns:a16="http://schemas.microsoft.com/office/drawing/2014/main" xmlns="" id="{108FAAAC-0CF1-47D3-99D8-4FCA547FE8A3}"/>
                </a:ext>
              </a:extLst>
            </p:cNvPr>
            <p:cNvSpPr/>
            <p:nvPr/>
          </p:nvSpPr>
          <p:spPr>
            <a:xfrm>
              <a:off x="8838" y="310389"/>
              <a:ext cx="1207203" cy="734165"/>
            </a:xfrm>
            <a:prstGeom prst="irregularSeal2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xmlns="" id="{902E9A78-46F0-4F25-BEBD-38714F36C81F}"/>
                </a:ext>
              </a:extLst>
            </p:cNvPr>
            <p:cNvSpPr txBox="1"/>
            <p:nvPr/>
          </p:nvSpPr>
          <p:spPr>
            <a:xfrm>
              <a:off x="225436" y="509559"/>
              <a:ext cx="8196565" cy="3418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NEW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กรอบการประเมินโดยกำหนดให้มีตัวชี้วัดที่ประเมินประสิทธิผลและศักยภาพของหน่วยงาน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7059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7677150" y="6492876"/>
            <a:ext cx="22288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173"/>
              </a:spcBef>
              <a:buFont typeface="Arial" panose="020B0604020202020204" pitchFamily="34" charset="0"/>
              <a:buChar char="•"/>
              <a:defRPr sz="3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871703" indent="-335270">
              <a:lnSpc>
                <a:spcPct val="90000"/>
              </a:lnSpc>
              <a:spcBef>
                <a:spcPts val="587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341082" indent="-268216">
              <a:lnSpc>
                <a:spcPct val="90000"/>
              </a:lnSpc>
              <a:spcBef>
                <a:spcPts val="587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877515" indent="-268216">
              <a:lnSpc>
                <a:spcPct val="90000"/>
              </a:lnSpc>
              <a:spcBef>
                <a:spcPts val="587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413947" indent="-268216">
              <a:lnSpc>
                <a:spcPct val="90000"/>
              </a:lnSpc>
              <a:spcBef>
                <a:spcPts val="587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950380" indent="-268216" eaLnBrk="0" fontAlgn="base" hangingPunct="0">
              <a:lnSpc>
                <a:spcPct val="90000"/>
              </a:lnSpc>
              <a:spcBef>
                <a:spcPts val="587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3486813" indent="-268216" eaLnBrk="0" fontAlgn="base" hangingPunct="0">
              <a:lnSpc>
                <a:spcPct val="90000"/>
              </a:lnSpc>
              <a:spcBef>
                <a:spcPts val="587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4023246" indent="-268216" eaLnBrk="0" fontAlgn="base" hangingPunct="0">
              <a:lnSpc>
                <a:spcPct val="90000"/>
              </a:lnSpc>
              <a:spcBef>
                <a:spcPts val="587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4559678" indent="-268216" eaLnBrk="0" fontAlgn="base" hangingPunct="0">
              <a:lnSpc>
                <a:spcPct val="90000"/>
              </a:lnSpc>
              <a:spcBef>
                <a:spcPts val="587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defTabSz="536433">
              <a:lnSpc>
                <a:spcPct val="100000"/>
              </a:lnSpc>
              <a:spcBef>
                <a:spcPct val="0"/>
              </a:spcBef>
              <a:buNone/>
              <a:defRPr/>
            </a:pPr>
            <a:fld id="{474ECE2D-6F3F-4343-B373-398C8A8C6878}" type="slidenum">
              <a:rPr lang="th-TH" altLang="th-TH" sz="1300">
                <a:solidFill>
                  <a:srgbClr val="89898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defTabSz="536433">
                <a:lnSpc>
                  <a:spcPct val="100000"/>
                </a:lnSpc>
                <a:spcBef>
                  <a:spcPct val="0"/>
                </a:spcBef>
                <a:buNone/>
                <a:defRPr/>
              </a:pPr>
              <a:t>5</a:t>
            </a:fld>
            <a:endParaRPr lang="th-TH" altLang="th-TH" sz="1300" dirty="0">
              <a:solidFill>
                <a:srgbClr val="898989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2" y="2674219"/>
            <a:ext cx="9833769" cy="1343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7287" tIns="53643" rIns="107287" bIns="53643" anchor="ctr"/>
          <a:lstStyle/>
          <a:p>
            <a:pPr marL="942483" indent="-942483" algn="ctr" defTabSz="53643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tabLst>
                <a:tab pos="942483" algn="l"/>
              </a:tabLst>
              <a:defRPr/>
            </a:pPr>
            <a:r>
              <a:rPr lang="th-TH" altLang="zh-CN" sz="2800" b="1" spc="-35" dirty="0">
                <a:solidFill>
                  <a:srgbClr val="000000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การประเมินส่วนราชการตามมาตรการปรับปรุงประสิทธิภาพ</a:t>
            </a:r>
            <a:br>
              <a:rPr lang="th-TH" altLang="zh-CN" sz="2800" b="1" spc="-35" dirty="0">
                <a:solidFill>
                  <a:srgbClr val="000000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</a:br>
            <a:r>
              <a:rPr lang="th-TH" altLang="zh-CN" sz="2800" b="1" spc="-35" dirty="0">
                <a:solidFill>
                  <a:srgbClr val="000000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ในการปฏิบัติราชการ ประจำปีงบประมาณ พ.ศ. 256</a:t>
            </a:r>
            <a:r>
              <a:rPr lang="en-US" altLang="zh-CN" sz="2800" b="1" spc="-35" dirty="0">
                <a:solidFill>
                  <a:srgbClr val="000000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4</a:t>
            </a:r>
            <a:endParaRPr lang="th-TH" altLang="zh-CN" sz="2800" b="1" spc="-35" dirty="0">
              <a:solidFill>
                <a:srgbClr val="000000"/>
              </a:solidFill>
              <a:latin typeface="Tahoma" pitchFamily="34" charset="0"/>
              <a:ea typeface="Tahoma" panose="020B0604030504040204" pitchFamily="34" charset="0"/>
              <a:cs typeface="Tahoma" pitchFamily="34" charset="0"/>
            </a:endParaRPr>
          </a:p>
          <a:p>
            <a:pPr marL="942483" indent="-942483" algn="ctr" defTabSz="53643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tabLst>
                <a:tab pos="942483" algn="l"/>
              </a:tabLst>
              <a:defRPr/>
            </a:pPr>
            <a:r>
              <a:rPr lang="th-TH" altLang="zh-CN" sz="2800" b="1" spc="-35" dirty="0">
                <a:solidFill>
                  <a:srgbClr val="000000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ของกรมพัฒนาฝีมือแรงาน</a:t>
            </a:r>
          </a:p>
        </p:txBody>
      </p:sp>
    </p:spTree>
    <p:extLst>
      <p:ext uri="{BB962C8B-B14F-4D97-AF65-F5344CB8AC3E}">
        <p14:creationId xmlns:p14="http://schemas.microsoft.com/office/powerpoint/2010/main" val="50563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04">
            <a:extLst>
              <a:ext uri="{FF2B5EF4-FFF2-40B4-BE49-F238E27FC236}">
                <a16:creationId xmlns:a16="http://schemas.microsoft.com/office/drawing/2014/main" xmlns="" id="{E97171CF-8FF8-4F08-BA84-C57BB84A8951}"/>
              </a:ext>
            </a:extLst>
          </p:cNvPr>
          <p:cNvSpPr/>
          <p:nvPr/>
        </p:nvSpPr>
        <p:spPr>
          <a:xfrm>
            <a:off x="239638" y="147120"/>
            <a:ext cx="8541618" cy="354555"/>
          </a:xfrm>
          <a:prstGeom prst="rect">
            <a:avLst/>
          </a:prstGeom>
          <a:noFill/>
          <a:ln w="19050">
            <a:noFill/>
          </a:ln>
        </p:spPr>
        <p:txBody>
          <a:bodyPr wrap="square" lIns="107287" tIns="53643" rIns="107287" bIns="53643">
            <a:spAutoFit/>
          </a:bodyPr>
          <a:lstStyle/>
          <a:p>
            <a:pPr marL="944346" indent="-944346">
              <a:defRPr/>
            </a:pPr>
            <a:r>
              <a:rPr lang="th-TH" altLang="th-TH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altLang="th-TH" b="1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              สรุป</a:t>
            </a:r>
            <a:r>
              <a:rPr lang="th-TH" altLang="th-TH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เสนอ</a:t>
            </a:r>
            <a:r>
              <a:rPr lang="th-TH" altLang="th-TH" b="1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ตัวชี้วัดอธิบดี </a:t>
            </a:r>
            <a:r>
              <a:rPr lang="th-TH" altLang="th-TH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</a:t>
            </a:r>
            <a:r>
              <a:rPr lang="en-US" altLang="th-TH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lang="th-TH" altLang="th-TH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849CFC5B-C772-4883-8F1B-871A36D96DA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7666831" y="6502400"/>
            <a:ext cx="2228850" cy="365125"/>
          </a:xfrm>
          <a:prstGeom prst="rect">
            <a:avLst/>
          </a:prstGeom>
        </p:spPr>
        <p:txBody>
          <a:bodyPr vert="horz" lIns="107287" tIns="53643" rIns="107287" bIns="53643" rtlCol="0" anchor="ctr"/>
          <a:lstStyle>
            <a:defPPr>
              <a:defRPr lang="th-TH"/>
            </a:defPPr>
            <a:lvl1pPr marL="0" algn="r" defTabSz="1072866" rtl="0" eaLnBrk="1" latinLnBrk="0" hangingPunct="1">
              <a:defRPr sz="1200" kern="120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536433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2866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9298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45731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2164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8597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55029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91462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48F63A3B-78C7-47BE-AE5E-E10140E04643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6</a:t>
            </a:fld>
            <a:endParaRPr 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23077D67-F6CA-41FC-B6CE-BB5B5304DD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8050252"/>
              </p:ext>
            </p:extLst>
          </p:nvPr>
        </p:nvGraphicFramePr>
        <p:xfrm>
          <a:off x="406416" y="776449"/>
          <a:ext cx="8717179" cy="5551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1782">
                  <a:extLst>
                    <a:ext uri="{9D8B030D-6E8A-4147-A177-3AD203B41FA5}">
                      <a16:colId xmlns:a16="http://schemas.microsoft.com/office/drawing/2014/main" xmlns="" val="2360750583"/>
                    </a:ext>
                  </a:extLst>
                </a:gridCol>
                <a:gridCol w="14762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6178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53379">
                  <a:extLst>
                    <a:ext uri="{9D8B030D-6E8A-4147-A177-3AD203B41FA5}">
                      <a16:colId xmlns:a16="http://schemas.microsoft.com/office/drawing/2014/main" xmlns="" val="3461677373"/>
                    </a:ext>
                  </a:extLst>
                </a:gridCol>
                <a:gridCol w="72597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53379">
                  <a:extLst>
                    <a:ext uri="{9D8B030D-6E8A-4147-A177-3AD203B41FA5}">
                      <a16:colId xmlns:a16="http://schemas.microsoft.com/office/drawing/2014/main" xmlns="" val="1962013460"/>
                    </a:ext>
                  </a:extLst>
                </a:gridCol>
                <a:gridCol w="689135">
                  <a:extLst>
                    <a:ext uri="{9D8B030D-6E8A-4147-A177-3AD203B41FA5}">
                      <a16:colId xmlns:a16="http://schemas.microsoft.com/office/drawing/2014/main" xmlns="" val="3165617856"/>
                    </a:ext>
                  </a:extLst>
                </a:gridCol>
                <a:gridCol w="805522">
                  <a:extLst>
                    <a:ext uri="{9D8B030D-6E8A-4147-A177-3AD203B41FA5}">
                      <a16:colId xmlns:a16="http://schemas.microsoft.com/office/drawing/2014/main" xmlns="" val="2182957684"/>
                    </a:ext>
                  </a:extLst>
                </a:gridCol>
              </a:tblGrid>
              <a:tr h="254000"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ความเชื่อมโยงกับยุทธศาสตร์ชาติ /</a:t>
                      </a:r>
                      <a:b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แผนแม่บท / แผน 12 / นโยบายรัฐบาล</a:t>
                      </a:r>
                      <a:endParaRPr lang="en-US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ประโยชน์ที่</a:t>
                      </a:r>
                      <a:b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ประชาชนจะได้รับ</a:t>
                      </a:r>
                      <a:endParaRPr lang="en-US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</a:p>
                    <a:p>
                      <a:pPr algn="ctr"/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(ร้อยละ)</a:t>
                      </a:r>
                      <a:endParaRPr lang="en-US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b="1" spc="-9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</a:t>
                      </a:r>
                      <a:r>
                        <a:rPr lang="th-TH" sz="1100" b="1" spc="-9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ดำเนินงานปี  </a:t>
                      </a:r>
                      <a:r>
                        <a:rPr lang="en-US" sz="1100" b="1" spc="-9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</a:t>
                      </a: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</a:t>
                      </a:r>
                      <a:endParaRPr lang="en-US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912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1" kern="120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ขั้นต้น</a:t>
                      </a:r>
                    </a:p>
                    <a:p>
                      <a:pPr algn="ctr"/>
                      <a:r>
                        <a:rPr lang="th-TH" sz="1100" b="1" kern="120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(50 คะแนน)</a:t>
                      </a:r>
                      <a:endParaRPr lang="en-US" sz="1100" b="1" kern="1200" dirty="0">
                        <a:solidFill>
                          <a:schemeClr val="lt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1200" spc="-80" baseline="0" noProof="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120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(75 </a:t>
                      </a:r>
                      <a:br>
                        <a:rPr lang="th-TH" sz="1100" b="1" kern="120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b="1" kern="120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คะแนน)</a:t>
                      </a:r>
                      <a:endParaRPr lang="en-US" sz="1100" b="1" kern="1200" dirty="0">
                        <a:solidFill>
                          <a:schemeClr val="lt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1200" noProof="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ขั้นสูง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120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(100 คะแนน)</a:t>
                      </a:r>
                      <a:endParaRPr lang="en-US" sz="1100" b="1" kern="1200" dirty="0">
                        <a:solidFill>
                          <a:schemeClr val="lt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0245197"/>
                  </a:ext>
                </a:extLst>
              </a:tr>
              <a:tr h="25908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การประเมินประสิทธิผลการดำเนินงาน (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Performance Base)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(ร้อยละ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70)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5958309"/>
                  </a:ext>
                </a:extLst>
              </a:tr>
              <a:tr h="15636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kumimoji="0" lang="th-TH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ร้อยละของผู้ผ่านการทดสอบมาตรฐานฝีมือแรงงานแห่งชาติ ได้รับอัตราค่าจ้างตามมาตรฐานฝีมือที่กำหนดตามกฎหมาย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แผนแม่บท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แผนฯ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ชาชนผู้เป็นกำลังแรงงานมีฝีมือได้รับอัตราค่าจ้างที่เหมาะสมกับมาตรฐานฝีมือแรงงานที่กำหนดตามกฎหมาย พนักงานในสถานประกอบกิจการสามารถช่วยลดต้นทุนการผลิตให้สถานประกอบกิจการที่ตนเองทำงาน</a:t>
                      </a: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59.44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59.44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61.53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64.48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66467885"/>
                  </a:ext>
                </a:extLst>
              </a:tr>
              <a:tr h="7254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kumimoji="0" lang="th-TH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100" b="1" dirty="0" smtClean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ผลิตภาพแรงงานของผู้ผ่านการฝึกอบรมที่เพิ่มขึ้น (วัดรายได้ที่เพิ่มขึ้น)</a:t>
                      </a:r>
                      <a:endParaRPr kumimoji="0" lang="en-US" sz="1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แผนปฏิรูปประเทศ</a:t>
                      </a:r>
                      <a:endParaRPr kumimoji="0" lang="en-US" sz="1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เพิ่มโอกาสในการมีงานทำ     และมีรายได้ที่สูงขึ้น 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138,300</a:t>
                      </a:r>
                      <a:endParaRPr lang="th-TH" sz="1100" dirty="0" smtClean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บาท/คน/ปี</a:t>
                      </a: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140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,000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บาท/คน/ปี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143,000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บาท/คน/ปี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148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บาท/คน/ปี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57784">
                <a:tc>
                  <a:txBody>
                    <a:bodyPr/>
                    <a:lstStyle/>
                    <a:p>
                      <a:pPr algn="thaiDist" fontAlgn="t"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kumimoji="0" lang="th-TH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100" b="1" dirty="0" smtClean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ร้อยละของผู้ผ่านการฝึกเตรียมเข้าทำงานได้งานทำเพิ่มขึ้น</a:t>
                      </a:r>
                      <a:endParaRPr lang="th-TH" sz="1100" b="1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แผนปฏิรูป</a:t>
                      </a:r>
                      <a:endParaRPr kumimoji="0" lang="en-US" sz="1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แผนฯ 12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ผู้ผ่านการฝึกอบรมเพิ่มโอกาสในการมีงานทำ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0340" algn="l"/>
                        </a:tabLst>
                        <a:defRPr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58.98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60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63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th-TH" sz="1100" b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th-TH" sz="1100" b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95056899"/>
                  </a:ext>
                </a:extLst>
              </a:tr>
              <a:tr h="1395984">
                <a:tc>
                  <a:txBody>
                    <a:bodyPr/>
                    <a:lstStyle/>
                    <a:p>
                      <a:pPr marL="173038" marR="0" lvl="0" indent="-1730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kumimoji="0" lang="th-TH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ร้อยละของสถานประกอบกิจการที่ยื่นแบบแสดงเงินสมทบกองทุนพัฒนาฝีมือแรงงานตามพระราชบัญญัติส่งเสริมการพัฒนาฝีมือแรงงา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แผนแม่บท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นโยบายรัฐบาล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ลูกจ้างในสถานประกอบกิจการได้รับการพัฒนาฝีมือแรงงาน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92.13</a:t>
                      </a: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92.13</a:t>
                      </a: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r>
                        <a:rPr lang="th-TH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4.00</a:t>
                      </a:r>
                      <a:endParaRPr lang="th-TH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96.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</a:t>
                      </a:r>
                      <a:endParaRPr kumimoji="0" lang="th-TH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330513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8672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04">
            <a:extLst>
              <a:ext uri="{FF2B5EF4-FFF2-40B4-BE49-F238E27FC236}">
                <a16:creationId xmlns:a16="http://schemas.microsoft.com/office/drawing/2014/main" xmlns="" id="{E97171CF-8FF8-4F08-BA84-C57BB84A8951}"/>
              </a:ext>
            </a:extLst>
          </p:cNvPr>
          <p:cNvSpPr/>
          <p:nvPr/>
        </p:nvSpPr>
        <p:spPr>
          <a:xfrm>
            <a:off x="239638" y="488320"/>
            <a:ext cx="8541618" cy="354555"/>
          </a:xfrm>
          <a:prstGeom prst="rect">
            <a:avLst/>
          </a:prstGeom>
          <a:noFill/>
          <a:ln w="19050">
            <a:noFill/>
          </a:ln>
        </p:spPr>
        <p:txBody>
          <a:bodyPr wrap="square" lIns="107287" tIns="53643" rIns="107287" bIns="53643">
            <a:spAutoFit/>
          </a:bodyPr>
          <a:lstStyle/>
          <a:p>
            <a:pPr marL="944346" indent="-944346">
              <a:defRPr/>
            </a:pPr>
            <a:r>
              <a:rPr lang="th-TH" altLang="th-TH" b="1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            สรุป</a:t>
            </a:r>
            <a:r>
              <a:rPr lang="th-TH" altLang="th-TH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เสนอ</a:t>
            </a:r>
            <a:r>
              <a:rPr lang="th-TH" altLang="th-TH" b="1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ตัวชี้วัดอธิบีด </a:t>
            </a:r>
            <a:r>
              <a:rPr lang="th-TH" altLang="th-TH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</a:t>
            </a:r>
            <a:r>
              <a:rPr lang="en-US" altLang="th-TH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lang="th-TH" altLang="th-TH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849CFC5B-C772-4883-8F1B-871A36D96DA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7666831" y="6502400"/>
            <a:ext cx="2228850" cy="365125"/>
          </a:xfrm>
          <a:prstGeom prst="rect">
            <a:avLst/>
          </a:prstGeom>
        </p:spPr>
        <p:txBody>
          <a:bodyPr vert="horz" lIns="107287" tIns="53643" rIns="107287" bIns="53643" rtlCol="0" anchor="ctr"/>
          <a:lstStyle>
            <a:defPPr>
              <a:defRPr lang="th-TH"/>
            </a:defPPr>
            <a:lvl1pPr marL="0" algn="r" defTabSz="1072866" rtl="0" eaLnBrk="1" latinLnBrk="0" hangingPunct="1">
              <a:defRPr sz="1200" kern="120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536433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2866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9298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45731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2164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8597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55029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91462" algn="l" defTabSz="1072866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48F63A3B-78C7-47BE-AE5E-E10140E04643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7</a:t>
            </a:fld>
            <a:endParaRPr 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23077D67-F6CA-41FC-B6CE-BB5B5304DD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724832"/>
              </p:ext>
            </p:extLst>
          </p:nvPr>
        </p:nvGraphicFramePr>
        <p:xfrm>
          <a:off x="686672" y="1147447"/>
          <a:ext cx="8717179" cy="5526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1782">
                  <a:extLst>
                    <a:ext uri="{9D8B030D-6E8A-4147-A177-3AD203B41FA5}">
                      <a16:colId xmlns:a16="http://schemas.microsoft.com/office/drawing/2014/main" xmlns="" val="2360750583"/>
                    </a:ext>
                  </a:extLst>
                </a:gridCol>
                <a:gridCol w="14762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6178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53379">
                  <a:extLst>
                    <a:ext uri="{9D8B030D-6E8A-4147-A177-3AD203B41FA5}">
                      <a16:colId xmlns:a16="http://schemas.microsoft.com/office/drawing/2014/main" xmlns="" val="3461677373"/>
                    </a:ext>
                  </a:extLst>
                </a:gridCol>
                <a:gridCol w="72597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53379">
                  <a:extLst>
                    <a:ext uri="{9D8B030D-6E8A-4147-A177-3AD203B41FA5}">
                      <a16:colId xmlns:a16="http://schemas.microsoft.com/office/drawing/2014/main" xmlns="" val="1962013460"/>
                    </a:ext>
                  </a:extLst>
                </a:gridCol>
                <a:gridCol w="689135">
                  <a:extLst>
                    <a:ext uri="{9D8B030D-6E8A-4147-A177-3AD203B41FA5}">
                      <a16:colId xmlns:a16="http://schemas.microsoft.com/office/drawing/2014/main" xmlns="" val="3165617856"/>
                    </a:ext>
                  </a:extLst>
                </a:gridCol>
                <a:gridCol w="805522">
                  <a:extLst>
                    <a:ext uri="{9D8B030D-6E8A-4147-A177-3AD203B41FA5}">
                      <a16:colId xmlns:a16="http://schemas.microsoft.com/office/drawing/2014/main" xmlns="" val="2182957684"/>
                    </a:ext>
                  </a:extLst>
                </a:gridCol>
              </a:tblGrid>
              <a:tr h="254000"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ความเชื่อมโยงกับยุทธศาสตร์ชาติ /</a:t>
                      </a:r>
                      <a:b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แผนแม่บท / แผน 12 / นโยบายรัฐบาล</a:t>
                      </a:r>
                      <a:endParaRPr lang="en-US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ประโยชน์ที่</a:t>
                      </a:r>
                      <a:b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ประชาชนจะได้รับ</a:t>
                      </a:r>
                      <a:endParaRPr lang="en-US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</a:p>
                    <a:p>
                      <a:pPr algn="ctr"/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(ร้อยละ)</a:t>
                      </a:r>
                      <a:endParaRPr lang="en-US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b="1" spc="-9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</a:t>
                      </a:r>
                      <a:r>
                        <a:rPr lang="th-TH" sz="1100" b="1" spc="-9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ดำเนินงานปี  </a:t>
                      </a:r>
                      <a:r>
                        <a:rPr lang="en-US" sz="1100" b="1" spc="-9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</a:t>
                      </a: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</a:t>
                      </a:r>
                      <a:endParaRPr lang="en-US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912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1" kern="120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ขั้นต้น</a:t>
                      </a:r>
                    </a:p>
                    <a:p>
                      <a:pPr algn="ctr"/>
                      <a:r>
                        <a:rPr lang="th-TH" sz="1100" b="1" kern="120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(50 คะแนน)</a:t>
                      </a:r>
                      <a:endParaRPr lang="en-US" sz="1100" b="1" kern="1200" dirty="0">
                        <a:solidFill>
                          <a:schemeClr val="lt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1200" spc="-80" baseline="0" noProof="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120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(75 </a:t>
                      </a:r>
                      <a:br>
                        <a:rPr lang="th-TH" sz="1100" b="1" kern="120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b="1" kern="120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คะแนน)</a:t>
                      </a:r>
                      <a:endParaRPr lang="en-US" sz="1100" b="1" kern="1200" dirty="0">
                        <a:solidFill>
                          <a:schemeClr val="lt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1200" noProof="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ขั้นสูง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120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(100 คะแนน)</a:t>
                      </a:r>
                      <a:endParaRPr lang="en-US" sz="1100" b="1" kern="1200" dirty="0">
                        <a:solidFill>
                          <a:schemeClr val="lt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0245197"/>
                  </a:ext>
                </a:extLst>
              </a:tr>
              <a:tr h="259080">
                <a:tc gridSpan="8">
                  <a:txBody>
                    <a:bodyPr/>
                    <a:lstStyle/>
                    <a:p>
                      <a:pPr marL="168275" marR="0" lvl="0" indent="-168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การประเมินศักยภาพในการดำเนินงาน (</a:t>
                      </a:r>
                      <a:r>
                        <a:rPr kumimoji="0" lang="en-US" sz="11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Potential Base)</a:t>
                      </a:r>
                      <a:r>
                        <a:rPr kumimoji="0" lang="th-TH" sz="11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30)</a:t>
                      </a:r>
                      <a:endParaRPr kumimoji="0" lang="th-TH" sz="1100" b="1" i="0" u="none" strike="noStrike" kern="1200" cap="none" spc="-2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51238478"/>
                  </a:ext>
                </a:extLst>
              </a:tr>
              <a:tr h="222504">
                <a:tc gridSpan="8">
                  <a:txBody>
                    <a:bodyPr/>
                    <a:lstStyle/>
                    <a:p>
                      <a:pPr marL="168275" marR="0" lvl="0" indent="-168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ผลการพัฒนาศักยภาพ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องค์การสู่การเป็นระบบราชการ 4.0</a:t>
                      </a:r>
                      <a:endParaRPr kumimoji="0" lang="en-US" sz="1100" b="1" i="0" u="none" strike="noStrike" kern="1200" cap="none" spc="-2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72000" marR="72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72000" marR="72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72000" marR="72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72000" marR="72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62781366"/>
                  </a:ext>
                </a:extLst>
              </a:tr>
              <a:tr h="2164080">
                <a:tc>
                  <a:txBody>
                    <a:bodyPr/>
                    <a:lstStyle/>
                    <a:p>
                      <a:pPr marL="0" marR="0" lvl="0" indent="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33363" algn="l"/>
                        </a:tabLst>
                        <a:defRPr/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1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ความสำเร็จของการพัฒนาระบบ </a:t>
                      </a:r>
                      <a:r>
                        <a:rPr lang="en-US" sz="11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</a:t>
                      </a:r>
                      <a:r>
                        <a:rPr lang="th-TH" sz="11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1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th-TH" sz="11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1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Service </a:t>
                      </a:r>
                      <a:r>
                        <a:rPr lang="th-TH" sz="11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การออกใบเสร็จรับเงินในรูปแบบอิเล็กทรอนิกส์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นโยบายรัฐบาล</a:t>
                      </a:r>
                      <a:endParaRPr kumimoji="0" lang="en-US" sz="1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ลดกระดาษ ค่าใช้จ่ายและเวลาในการออกใบเสร็จรับเงิน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รวมทั้ง ประชาชนมีความสะดวกมากยิ่งขึ้น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00" kern="1200" dirty="0" smtClean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การปรับปรุงระบบการยื่น         และออกหนังสือรับรองหลักสูตรและค่าใช้จ่ายในการฝึกอบรมตามพระราชบัญญัติส่งเสริมการพัฒนาฝีมือแรงงาน พ.ศ. 2545              ทางอิเล็กทรอนิกส์</a:t>
                      </a:r>
                      <a:endParaRPr lang="en-US" sz="400" b="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ยื่นชำระ ณ สำนักงาน ผ่านเครื่อง รูดบัตรอิเล็กทรอนิกส์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(EDC)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ของธนาคารกรุงไทย (ประชาชนไม่ต้องนำเงินสดไปจ่าย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ยื่นชำระผ่านช่องทางอื่น ๆได้โดยประชาชนไม่ต้องเดินทางไปติดต่อ ณ สำนักงาน เช่น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counter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ธนาคาร ,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counter service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7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ELEVEN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เป็นต้น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ยื่นชำระผ่านระบบออนไลน์ของหน่วยงานและออกใบเสร็จรับเงินอิเล็กทรอนิกส์ได้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554480">
                <a:tc>
                  <a:txBody>
                    <a:bodyPr/>
                    <a:lstStyle/>
                    <a:p>
                      <a:pPr marL="0" indent="171450" algn="l">
                        <a:tabLst>
                          <a:tab pos="233363" algn="l"/>
                        </a:tabLst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kumimoji="0" lang="th-TH" sz="1100" b="1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</a:t>
                      </a:r>
                      <a:r>
                        <a:rPr kumimoji="0" lang="en-US" sz="1100" b="1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4.0 </a:t>
                      </a:r>
                      <a:r>
                        <a:rPr kumimoji="0" lang="th-TH" sz="1100" b="1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en-US" sz="1100" b="1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มติ ครม.</a:t>
                      </a:r>
                      <a:endParaRPr kumimoji="0" lang="en-US" sz="1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เพิ่มศักยภาพของหน่วยงานในการเป็นระบบราชการ </a:t>
                      </a:r>
                      <a:r>
                        <a:rPr lang="en-US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4.0 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เพื่อผลักดันการดำเนินงานในการขับเคลื่อนยุทธศาสตร์และแผนระดับประเทศ โดยมีเป้าหมายเพื่อประโยชน์สุขของประชาชน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363.85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ค่าเฉลี่ยคะแนนกลุ่มที่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 </a:t>
                      </a:r>
                      <a:r>
                        <a:rPr lang="en-US" sz="11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351 – 399 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คะแนน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325</a:t>
                      </a:r>
                      <a:r>
                        <a:rPr lang="th-TH" sz="11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1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endParaRPr lang="th-TH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ctr">
                        <a:spcAft>
                          <a:spcPts val="0"/>
                        </a:spcAft>
                        <a:buNone/>
                      </a:pPr>
                      <a:r>
                        <a:rPr lang="th-TH" sz="1100" b="0" kern="12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คะแนน</a:t>
                      </a:r>
                      <a:r>
                        <a:rPr lang="th-TH" sz="1100" b="0" kern="12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ปี 63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None/>
                      </a:pPr>
                      <a:endParaRPr lang="en-US" sz="1100" b="0" kern="12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900" b="0" kern="12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363.85</a:t>
                      </a:r>
                      <a:r>
                        <a:rPr lang="th-TH" sz="900" b="0" kern="12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</a:p>
                    <a:p>
                      <a:pPr algn="ctr"/>
                      <a:endParaRPr lang="en-US" sz="9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endParaRPr lang="th-TH" sz="9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9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1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คะแนน</a:t>
                      </a:r>
                      <a:r>
                        <a:rPr lang="th-TH" sz="11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63 + </a:t>
                      </a:r>
                      <a:r>
                        <a:rPr lang="en-US" sz="11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r>
                        <a:rPr lang="th-TH" sz="11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1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  <a:p>
                      <a:pPr algn="ctr"/>
                      <a:endParaRPr lang="th-TH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9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(363.85 </a:t>
                      </a:r>
                      <a:r>
                        <a:rPr lang="th-TH" sz="9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+ 29.11 </a:t>
                      </a:r>
                      <a:r>
                        <a:rPr lang="en-US" sz="9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= 392.96)</a:t>
                      </a:r>
                      <a:endParaRPr lang="th-TH" sz="9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080">
                <a:tc gridSpan="3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8D7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2000" marR="72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8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8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8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8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8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000" marR="7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35119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387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65CDF"/>
            </a:gs>
            <a:gs pos="100000">
              <a:srgbClr val="2B46B5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Freeform: Shape 110">
            <a:extLst>
              <a:ext uri="{FF2B5EF4-FFF2-40B4-BE49-F238E27FC236}">
                <a16:creationId xmlns:a16="http://schemas.microsoft.com/office/drawing/2014/main" xmlns="" id="{0EAD02F6-C66D-402D-94D6-246D74525F15}"/>
              </a:ext>
            </a:extLst>
          </p:cNvPr>
          <p:cNvSpPr/>
          <p:nvPr/>
        </p:nvSpPr>
        <p:spPr>
          <a:xfrm flipH="1">
            <a:off x="6922569" y="0"/>
            <a:ext cx="2983431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1C9DEC">
                  <a:alpha val="16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4BD45C23-87DC-4CFE-8C41-B3D6ADBED2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50"/>
                    </a14:imgEffect>
                  </a14:imgLayer>
                </a14:imgProps>
              </a:ext>
            </a:extLst>
          </a:blip>
          <a:srcRect l="25137"/>
          <a:stretch/>
        </p:blipFill>
        <p:spPr>
          <a:xfrm>
            <a:off x="-6346" y="0"/>
            <a:ext cx="4382283" cy="6858000"/>
          </a:xfrm>
          <a:prstGeom prst="rect">
            <a:avLst/>
          </a:prstGeom>
        </p:spPr>
      </p:pic>
      <p:grpSp>
        <p:nvGrpSpPr>
          <p:cNvPr id="89" name="Group 88">
            <a:extLst>
              <a:ext uri="{FF2B5EF4-FFF2-40B4-BE49-F238E27FC236}">
                <a16:creationId xmlns:a16="http://schemas.microsoft.com/office/drawing/2014/main" xmlns="" id="{92CD92CE-E784-4316-B8BD-796C3FBB713D}"/>
              </a:ext>
            </a:extLst>
          </p:cNvPr>
          <p:cNvGrpSpPr/>
          <p:nvPr/>
        </p:nvGrpSpPr>
        <p:grpSpPr>
          <a:xfrm>
            <a:off x="8690605" y="4802358"/>
            <a:ext cx="1661000" cy="2357132"/>
            <a:chOff x="4906082" y="-102088"/>
            <a:chExt cx="1194967" cy="1377823"/>
          </a:xfrm>
        </p:grpSpPr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xmlns="" id="{78481447-C5CB-4FFD-A0AA-92D85BC44AAB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xmlns="" id="{4A188CDF-A07E-4148-BCD5-B1B0F4D05532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xmlns="" id="{FA366D70-24EC-49D6-B148-EE19F1B24F45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xmlns="" id="{E4C70575-81CD-4F55-A9FE-E72B6AB0E159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xmlns="" id="{E7513050-5940-4277-A6D5-09000A017C9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xmlns="" id="{3A54A89C-2742-4753-A34E-49283B2E5FD7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A5F2A3E3-6D6F-40AD-8446-D75DD1E7D4A4}"/>
              </a:ext>
            </a:extLst>
          </p:cNvPr>
          <p:cNvSpPr/>
          <p:nvPr/>
        </p:nvSpPr>
        <p:spPr>
          <a:xfrm rot="5400000">
            <a:off x="4295479" y="5559521"/>
            <a:ext cx="732181" cy="594897"/>
          </a:xfrm>
          <a:prstGeom prst="ellipse">
            <a:avLst/>
          </a:prstGeom>
          <a:gradFill>
            <a:gsLst>
              <a:gs pos="0">
                <a:srgbClr val="2B46B5"/>
              </a:gs>
              <a:gs pos="100000">
                <a:srgbClr val="2B46B5"/>
              </a:gs>
            </a:gsLst>
            <a:lin ang="13800000" scaled="0"/>
          </a:gradFill>
          <a:ln>
            <a:noFill/>
          </a:ln>
          <a:effectLst>
            <a:outerShdw blurRad="2667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1" name="Slide Number Placeholder 15">
            <a:extLst>
              <a:ext uri="{FF2B5EF4-FFF2-40B4-BE49-F238E27FC236}">
                <a16:creationId xmlns:a16="http://schemas.microsoft.com/office/drawing/2014/main" xmlns="" id="{E022A3BF-DC6F-42E1-96A0-85D061A64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1906" y="6265863"/>
            <a:ext cx="549473" cy="323852"/>
          </a:xfrm>
          <a:prstGeom prst="roundRect">
            <a:avLst/>
          </a:prstGeom>
          <a:solidFill>
            <a:srgbClr val="2B46B5"/>
          </a:solidFill>
        </p:spPr>
        <p:txBody>
          <a:bodyPr lIns="0" tIns="0" rIns="0" bIns="0"/>
          <a:lstStyle/>
          <a:p>
            <a:pPr algn="ctr"/>
            <a:fld id="{574964C2-BB24-4637-A1D2-2E07E7A5C382}" type="slidenum">
              <a:rPr lang="en-US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 algn="ctr"/>
              <a:t>8</a:t>
            </a:fld>
            <a:endParaRPr lang="en-US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xmlns="" id="{7C8D133B-4849-48F6-9A34-8F55D04DB9F7}"/>
              </a:ext>
            </a:extLst>
          </p:cNvPr>
          <p:cNvGrpSpPr/>
          <p:nvPr/>
        </p:nvGrpSpPr>
        <p:grpSpPr>
          <a:xfrm flipH="1">
            <a:off x="-533887" y="4931631"/>
            <a:ext cx="1661000" cy="2357132"/>
            <a:chOff x="4906082" y="-102088"/>
            <a:chExt cx="1194967" cy="1377823"/>
          </a:xfrm>
        </p:grpSpPr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xmlns="" id="{0E37A434-D3AD-4925-BA16-CA181822C844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xmlns="" id="{94B32666-CB36-4F1D-97ED-4D6D2398C278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xmlns="" id="{FBCA2263-1E64-49A2-BE26-21FA30943773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xmlns="" id="{47FFA9E8-8BAA-403C-9E53-B3C1B12F8C58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xmlns="" id="{5B391DA6-AA30-48A1-B2DD-985A982B450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xmlns="" id="{8A2D1F9B-A425-4E63-A769-F5C3543C4A25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96" name="Graphic 95">
            <a:extLst>
              <a:ext uri="{FF2B5EF4-FFF2-40B4-BE49-F238E27FC236}">
                <a16:creationId xmlns:a16="http://schemas.microsoft.com/office/drawing/2014/main" xmlns="" id="{7AF6F6F6-63EB-47F1-A864-060D8D6A44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9036122" y="852060"/>
            <a:ext cx="681038" cy="390525"/>
          </a:xfrm>
          <a:prstGeom prst="rect">
            <a:avLst/>
          </a:prstGeom>
        </p:spPr>
      </p:pic>
      <p:sp>
        <p:nvSpPr>
          <p:cNvPr id="102" name="Freeform: Shape 101">
            <a:extLst>
              <a:ext uri="{FF2B5EF4-FFF2-40B4-BE49-F238E27FC236}">
                <a16:creationId xmlns:a16="http://schemas.microsoft.com/office/drawing/2014/main" xmlns="" id="{DCC4C278-FB17-4ED5-A036-ABAECF3DDCDB}"/>
              </a:ext>
            </a:extLst>
          </p:cNvPr>
          <p:cNvSpPr/>
          <p:nvPr/>
        </p:nvSpPr>
        <p:spPr>
          <a:xfrm>
            <a:off x="-11700" y="0"/>
            <a:ext cx="4358670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2B46B5">
                  <a:alpha val="35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17">
            <a:hlinkClick r:id="rId16" action="ppaction://hlinkfile"/>
            <a:extLst>
              <a:ext uri="{FF2B5EF4-FFF2-40B4-BE49-F238E27FC236}">
                <a16:creationId xmlns:a16="http://schemas.microsoft.com/office/drawing/2014/main" xmlns="" id="{EFF07E9B-920A-4E38-9CC3-AF40CF51DC3A}"/>
              </a:ext>
            </a:extLst>
          </p:cNvPr>
          <p:cNvSpPr/>
          <p:nvPr/>
        </p:nvSpPr>
        <p:spPr>
          <a:xfrm>
            <a:off x="245745" y="1920757"/>
            <a:ext cx="9361062" cy="2664891"/>
          </a:xfrm>
          <a:prstGeom prst="rect">
            <a:avLst/>
          </a:prstGeom>
          <a:effectLst>
            <a:outerShdw blurRad="660400" dist="50800" dir="5400000" algn="ctr" rotWithShape="0">
              <a:srgbClr val="000000">
                <a:alpha val="57000"/>
              </a:srgbClr>
            </a:outerShdw>
          </a:effectLst>
        </p:spPr>
        <p:txBody>
          <a:bodyPr wrap="square" lIns="0" tIns="0" rIns="0" bIns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400"/>
              </a:lnSpc>
            </a:pPr>
            <a:r>
              <a:rPr lang="th-TH" sz="4200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คู่มือการ</a:t>
            </a:r>
            <a:r>
              <a:rPr lang="th-TH" sz="4200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ประเมินการปฏิบัติ</a:t>
            </a:r>
            <a:r>
              <a:rPr lang="th-TH" sz="4200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</a:t>
            </a:r>
            <a:endParaRPr lang="en-US" sz="4200" b="1" dirty="0" smtClean="0">
              <a:solidFill>
                <a:srgbClr val="FFB23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lnSpc>
                <a:spcPts val="4400"/>
              </a:lnSpc>
            </a:pPr>
            <a:r>
              <a:rPr lang="th-TH" sz="4200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</a:t>
            </a:r>
            <a:r>
              <a:rPr lang="th-TH" sz="4200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ส่วน</a:t>
            </a:r>
            <a:r>
              <a:rPr lang="th-TH" sz="4200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ราชการระดับ</a:t>
            </a:r>
            <a:r>
              <a:rPr lang="th-TH" sz="4200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</a:t>
            </a:r>
            <a:r>
              <a:rPr lang="th-TH" sz="4200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ภายใน</a:t>
            </a:r>
            <a:endParaRPr lang="en-US" sz="4200" b="1" dirty="0" smtClean="0">
              <a:solidFill>
                <a:srgbClr val="FFB23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lnSpc>
                <a:spcPts val="4400"/>
              </a:lnSpc>
            </a:pPr>
            <a:r>
              <a:rPr lang="th-TH" sz="4200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กรม</a:t>
            </a:r>
            <a:r>
              <a:rPr lang="th-TH" sz="4200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พัฒนาฝีมือแรงงาน</a:t>
            </a:r>
          </a:p>
          <a:p>
            <a:pPr algn="ctr">
              <a:lnSpc>
                <a:spcPts val="4400"/>
              </a:lnSpc>
            </a:pPr>
            <a:r>
              <a:rPr lang="th-TH" sz="4200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2564 </a:t>
            </a:r>
            <a:endParaRPr lang="en-ID" sz="4200" b="1" dirty="0">
              <a:solidFill>
                <a:srgbClr val="FFB23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32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89856" y="76200"/>
            <a:ext cx="1000919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5"/>
            <a:ext cx="931955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 smtClean="0">
                <a:latin typeface="Tahoma" pitchFamily="34" charset="0"/>
                <a:cs typeface="Tahoma" pitchFamily="34" charset="0"/>
              </a:rPr>
              <a:t>           </a:t>
            </a:r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(หน่วยงานที่ดำเนินการตามตัวชี้วัด)</a:t>
            </a:r>
            <a:endParaRPr lang="th-TH" sz="1400" b="1" dirty="0"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</a:t>
            </a:r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</a:t>
            </a: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2563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319882" y="719138"/>
            <a:ext cx="7935119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1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1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lang="th-TH" sz="11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65101" y="1338262"/>
            <a:ext cx="4758664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068671"/>
              </p:ext>
            </p:extLst>
          </p:nvPr>
        </p:nvGraphicFramePr>
        <p:xfrm>
          <a:off x="165101" y="1676400"/>
          <a:ext cx="932815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28150">
                  <a:extLst>
                    <a:ext uri="{9D8B030D-6E8A-4147-A177-3AD203B41FA5}"/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เหตุผลและเป้าหมายในการดำเนินการตามตัวชี้วัด</a:t>
                      </a:r>
                      <a:endParaRPr lang="en-US" sz="900" b="0" baseline="0" dirty="0" smtClean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การกำหนดช่วงเวลาในการพิจารณาผลการดำเนินการ เช่น รอบที่ 1 ผลการดำเนินการระหว่างวันที่ 1 ตุลาคม – 31 มีนาคม ในแต่ละปี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รอบที่ 2 ผลการดำเนินงาน ระหว่างวันที่ 1 เมษายน – 30 กันยายน  ในแต่ละปี</a:t>
                      </a: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เงื่อนไข (ถ้ามี)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กำหนดขึ้นเพื่อใช้ประกอบการพิจารณาหลักเกณฑ์ผ่านหรือไม่ผ่าน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 (ถ้ามี)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หลักฐานเชิงประจักษ์ที่ชัดเจนและสามารถตรวจสอบได้ อาจอยู่ในรูปแบบของแบบฟอร์ม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 ภาพถ่ายกิจกรรม ฯลฯ</a:t>
                      </a: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หน่วยงานส่วนกลาง ได้แก่ กลุ่มพัฒนาระบบบริหาร หน่วยงานส่วนกลางที่ตั้งอยู่ในภูมิภาค ได้แก่ หน่วยงานส่วนกลางที่รับผิดชอบภารกิจที่เกี่ยวข้องกับตัวชี้วัด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 ประกอบด้วย ผู้รับผิดชอบ </a:t>
                      </a:r>
                      <a:r>
                        <a:rPr lang="en-US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อื่น ๆ (ถ้ามี)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เป็นข้อมูลประกอบ โดยไม่มีผลต่อการพิจาณาผ่านหรือไม่ผ่าน ตัวชี้วัด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7836" y="4402138"/>
            <a:ext cx="912693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145381" y="4457700"/>
            <a:ext cx="8605838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064082"/>
              </p:ext>
            </p:extLst>
          </p:nvPr>
        </p:nvGraphicFramePr>
        <p:xfrm>
          <a:off x="0" y="4876800"/>
          <a:ext cx="9757414" cy="1371600"/>
        </p:xfrm>
        <a:graphic>
          <a:graphicData uri="http://schemas.openxmlformats.org/drawingml/2006/table">
            <a:tbl>
              <a:tblPr firstRow="1"/>
              <a:tblGrid>
                <a:gridCol w="1257512">
                  <a:extLst>
                    <a:ext uri="{9D8B030D-6E8A-4147-A177-3AD203B41FA5}"/>
                  </a:extLst>
                </a:gridCol>
                <a:gridCol w="436876">
                  <a:extLst>
                    <a:ext uri="{9D8B030D-6E8A-4147-A177-3AD203B41FA5}"/>
                  </a:extLst>
                </a:gridCol>
                <a:gridCol w="424542">
                  <a:extLst>
                    <a:ext uri="{9D8B030D-6E8A-4147-A177-3AD203B41FA5}"/>
                  </a:extLst>
                </a:gridCol>
                <a:gridCol w="402771">
                  <a:extLst>
                    <a:ext uri="{9D8B030D-6E8A-4147-A177-3AD203B41FA5}"/>
                  </a:extLst>
                </a:gridCol>
                <a:gridCol w="533401">
                  <a:extLst>
                    <a:ext uri="{9D8B030D-6E8A-4147-A177-3AD203B41FA5}"/>
                  </a:extLst>
                </a:gridCol>
                <a:gridCol w="478971">
                  <a:extLst>
                    <a:ext uri="{9D8B030D-6E8A-4147-A177-3AD203B41FA5}"/>
                  </a:extLst>
                </a:gridCol>
                <a:gridCol w="2078457">
                  <a:extLst>
                    <a:ext uri="{9D8B030D-6E8A-4147-A177-3AD203B41FA5}"/>
                  </a:extLst>
                </a:gridCol>
                <a:gridCol w="425257">
                  <a:extLst>
                    <a:ext uri="{9D8B030D-6E8A-4147-A177-3AD203B41FA5}"/>
                  </a:extLst>
                </a:gridCol>
                <a:gridCol w="424543">
                  <a:extLst>
                    <a:ext uri="{9D8B030D-6E8A-4147-A177-3AD203B41FA5}"/>
                  </a:extLst>
                </a:gridCol>
                <a:gridCol w="424542">
                  <a:extLst>
                    <a:ext uri="{9D8B030D-6E8A-4147-A177-3AD203B41FA5}"/>
                  </a:extLst>
                </a:gridCol>
                <a:gridCol w="424543">
                  <a:extLst>
                    <a:ext uri="{9D8B030D-6E8A-4147-A177-3AD203B41FA5}"/>
                  </a:extLst>
                </a:gridCol>
                <a:gridCol w="424543">
                  <a:extLst>
                    <a:ext uri="{9D8B030D-6E8A-4147-A177-3AD203B41FA5}"/>
                  </a:extLst>
                </a:gridCol>
                <a:gridCol w="2021456">
                  <a:extLst>
                    <a:ext uri="{9D8B030D-6E8A-4147-A177-3AD203B41FA5}"/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63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140397"/>
              </p:ext>
            </p:extLst>
          </p:nvPr>
        </p:nvGraphicFramePr>
        <p:xfrm>
          <a:off x="1403350" y="2987040"/>
          <a:ext cx="729716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1400">
                  <a:extLst>
                    <a:ext uri="{9D8B030D-6E8A-4147-A177-3AD203B41FA5}"/>
                  </a:extLst>
                </a:gridCol>
                <a:gridCol w="4189458">
                  <a:extLst>
                    <a:ext uri="{9D8B030D-6E8A-4147-A177-3AD203B41FA5}"/>
                  </a:extLst>
                </a:gridCol>
                <a:gridCol w="796302">
                  <a:extLst>
                    <a:ext uri="{9D8B030D-6E8A-4147-A177-3AD203B41FA5}"/>
                  </a:extLst>
                </a:gridCol>
              </a:tblGrid>
              <a:tr h="23762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Freeform: Shape 110">
            <a:extLst>
              <a:ext uri="{FF2B5EF4-FFF2-40B4-BE49-F238E27FC236}">
                <a16:creationId xmlns:a16="http://schemas.microsoft.com/office/drawing/2014/main" xmlns="" id="{0EAD02F6-C66D-402D-94D6-246D74525F15}"/>
              </a:ext>
            </a:extLst>
          </p:cNvPr>
          <p:cNvSpPr/>
          <p:nvPr/>
        </p:nvSpPr>
        <p:spPr>
          <a:xfrm flipH="1">
            <a:off x="6922569" y="0"/>
            <a:ext cx="2983431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1C9DEC">
                  <a:alpha val="16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4BD45C23-87DC-4CFE-8C41-B3D6ADBED2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50"/>
                    </a14:imgEffect>
                  </a14:imgLayer>
                </a14:imgProps>
              </a:ext>
            </a:extLst>
          </a:blip>
          <a:srcRect l="25137"/>
          <a:stretch/>
        </p:blipFill>
        <p:spPr>
          <a:xfrm>
            <a:off x="-6346" y="0"/>
            <a:ext cx="4382283" cy="6858000"/>
          </a:xfrm>
          <a:prstGeom prst="rect">
            <a:avLst/>
          </a:prstGeom>
        </p:spPr>
      </p:pic>
      <p:grpSp>
        <p:nvGrpSpPr>
          <p:cNvPr id="89" name="Group 88">
            <a:extLst>
              <a:ext uri="{FF2B5EF4-FFF2-40B4-BE49-F238E27FC236}">
                <a16:creationId xmlns:a16="http://schemas.microsoft.com/office/drawing/2014/main" xmlns="" id="{92CD92CE-E784-4316-B8BD-796C3FBB713D}"/>
              </a:ext>
            </a:extLst>
          </p:cNvPr>
          <p:cNvGrpSpPr/>
          <p:nvPr/>
        </p:nvGrpSpPr>
        <p:grpSpPr>
          <a:xfrm>
            <a:off x="8690605" y="4802358"/>
            <a:ext cx="1661000" cy="2357132"/>
            <a:chOff x="4906082" y="-102088"/>
            <a:chExt cx="1194967" cy="1377823"/>
          </a:xfrm>
        </p:grpSpPr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xmlns="" id="{78481447-C5CB-4FFD-A0AA-92D85BC44AAB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xmlns="" id="{4A188CDF-A07E-4148-BCD5-B1B0F4D05532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xmlns="" id="{FA366D70-24EC-49D6-B148-EE19F1B24F45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xmlns="" id="{E4C70575-81CD-4F55-A9FE-E72B6AB0E159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xmlns="" id="{E7513050-5940-4277-A6D5-09000A017C9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xmlns="" id="{3A54A89C-2742-4753-A34E-49283B2E5FD7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A5F2A3E3-6D6F-40AD-8446-D75DD1E7D4A4}"/>
              </a:ext>
            </a:extLst>
          </p:cNvPr>
          <p:cNvSpPr/>
          <p:nvPr/>
        </p:nvSpPr>
        <p:spPr>
          <a:xfrm rot="5400000">
            <a:off x="4295479" y="5559521"/>
            <a:ext cx="732181" cy="594897"/>
          </a:xfrm>
          <a:prstGeom prst="ellipse">
            <a:avLst/>
          </a:prstGeom>
          <a:gradFill>
            <a:gsLst>
              <a:gs pos="0">
                <a:srgbClr val="2B46B5"/>
              </a:gs>
              <a:gs pos="100000">
                <a:srgbClr val="2B46B5"/>
              </a:gs>
            </a:gsLst>
            <a:lin ang="13800000" scaled="0"/>
          </a:gradFill>
          <a:ln>
            <a:noFill/>
          </a:ln>
          <a:effectLst>
            <a:outerShdw blurRad="2667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1" name="Slide Number Placeholder 15">
            <a:extLst>
              <a:ext uri="{FF2B5EF4-FFF2-40B4-BE49-F238E27FC236}">
                <a16:creationId xmlns:a16="http://schemas.microsoft.com/office/drawing/2014/main" xmlns="" id="{E022A3BF-DC6F-42E1-96A0-85D061A64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1906" y="6265863"/>
            <a:ext cx="549473" cy="323852"/>
          </a:xfrm>
          <a:prstGeom prst="roundRect">
            <a:avLst/>
          </a:prstGeom>
          <a:solidFill>
            <a:srgbClr val="2B46B5"/>
          </a:solidFill>
        </p:spPr>
        <p:txBody>
          <a:bodyPr lIns="0" tIns="0" rIns="0" bIns="0"/>
          <a:lstStyle/>
          <a:p>
            <a:pPr algn="ctr"/>
            <a:fld id="{574964C2-BB24-4637-A1D2-2E07E7A5C382}" type="slidenum">
              <a:rPr lang="en-US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 algn="ctr"/>
              <a:t>10</a:t>
            </a:fld>
            <a:endParaRPr lang="en-US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xmlns="" id="{7C8D133B-4849-48F6-9A34-8F55D04DB9F7}"/>
              </a:ext>
            </a:extLst>
          </p:cNvPr>
          <p:cNvGrpSpPr/>
          <p:nvPr/>
        </p:nvGrpSpPr>
        <p:grpSpPr>
          <a:xfrm flipH="1">
            <a:off x="-533887" y="4931631"/>
            <a:ext cx="1661000" cy="2357132"/>
            <a:chOff x="4906082" y="-102088"/>
            <a:chExt cx="1194967" cy="1377823"/>
          </a:xfrm>
        </p:grpSpPr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xmlns="" id="{0E37A434-D3AD-4925-BA16-CA181822C844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xmlns="" id="{94B32666-CB36-4F1D-97ED-4D6D2398C278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xmlns="" id="{FBCA2263-1E64-49A2-BE26-21FA30943773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xmlns="" id="{47FFA9E8-8BAA-403C-9E53-B3C1B12F8C58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xmlns="" id="{5B391DA6-AA30-48A1-B2DD-985A982B450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xmlns="" id="{8A2D1F9B-A425-4E63-A769-F5C3543C4A25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96" name="Graphic 95">
            <a:extLst>
              <a:ext uri="{FF2B5EF4-FFF2-40B4-BE49-F238E27FC236}">
                <a16:creationId xmlns:a16="http://schemas.microsoft.com/office/drawing/2014/main" xmlns="" id="{7AF6F6F6-63EB-47F1-A864-060D8D6A44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9036122" y="852060"/>
            <a:ext cx="681038" cy="390525"/>
          </a:xfrm>
          <a:prstGeom prst="rect">
            <a:avLst/>
          </a:prstGeom>
        </p:spPr>
      </p:pic>
      <p:sp>
        <p:nvSpPr>
          <p:cNvPr id="102" name="Freeform: Shape 101">
            <a:extLst>
              <a:ext uri="{FF2B5EF4-FFF2-40B4-BE49-F238E27FC236}">
                <a16:creationId xmlns:a16="http://schemas.microsoft.com/office/drawing/2014/main" xmlns="" id="{DCC4C278-FB17-4ED5-A036-ABAECF3DDCDB}"/>
              </a:ext>
            </a:extLst>
          </p:cNvPr>
          <p:cNvSpPr/>
          <p:nvPr/>
        </p:nvSpPr>
        <p:spPr>
          <a:xfrm>
            <a:off x="-11700" y="0"/>
            <a:ext cx="4358670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2B46B5">
                  <a:alpha val="35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3" name="Picture 2" descr="C:\Users\prue\Downloads\กำหนดการ ประชุมเชิงปฏิบัติการตัวชี้วัด_001.jpg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42" b="11681"/>
          <a:stretch/>
        </p:blipFill>
        <p:spPr bwMode="auto">
          <a:xfrm>
            <a:off x="1874016" y="1"/>
            <a:ext cx="5755090" cy="685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21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\\Pk-pc\d\__ฝ่ายพัฒนาระบบบริหารการจัดการภาครัฐ\KPI\IPA\IPA_64\กำหนดการชี้แจงกรอบตัวชี้วัด วันที่ 3 พย 25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12" y="1"/>
            <a:ext cx="94442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515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Freeform: Shape 110">
            <a:extLst>
              <a:ext uri="{FF2B5EF4-FFF2-40B4-BE49-F238E27FC236}">
                <a16:creationId xmlns:a16="http://schemas.microsoft.com/office/drawing/2014/main" xmlns="" id="{0EAD02F6-C66D-402D-94D6-246D74525F15}"/>
              </a:ext>
            </a:extLst>
          </p:cNvPr>
          <p:cNvSpPr/>
          <p:nvPr/>
        </p:nvSpPr>
        <p:spPr>
          <a:xfrm flipH="1">
            <a:off x="6922569" y="0"/>
            <a:ext cx="2983431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1C9DEC">
                  <a:alpha val="16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4BD45C23-87DC-4CFE-8C41-B3D6ADBED2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50"/>
                    </a14:imgEffect>
                  </a14:imgLayer>
                </a14:imgProps>
              </a:ext>
            </a:extLst>
          </a:blip>
          <a:srcRect l="25137"/>
          <a:stretch/>
        </p:blipFill>
        <p:spPr>
          <a:xfrm>
            <a:off x="-6346" y="0"/>
            <a:ext cx="4382283" cy="6858000"/>
          </a:xfrm>
          <a:prstGeom prst="rect">
            <a:avLst/>
          </a:prstGeom>
        </p:spPr>
      </p:pic>
      <p:grpSp>
        <p:nvGrpSpPr>
          <p:cNvPr id="89" name="Group 88">
            <a:extLst>
              <a:ext uri="{FF2B5EF4-FFF2-40B4-BE49-F238E27FC236}">
                <a16:creationId xmlns:a16="http://schemas.microsoft.com/office/drawing/2014/main" xmlns="" id="{92CD92CE-E784-4316-B8BD-796C3FBB713D}"/>
              </a:ext>
            </a:extLst>
          </p:cNvPr>
          <p:cNvGrpSpPr/>
          <p:nvPr/>
        </p:nvGrpSpPr>
        <p:grpSpPr>
          <a:xfrm>
            <a:off x="8690605" y="4802358"/>
            <a:ext cx="1661000" cy="2357132"/>
            <a:chOff x="4906082" y="-102088"/>
            <a:chExt cx="1194967" cy="1377823"/>
          </a:xfrm>
        </p:grpSpPr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xmlns="" id="{78481447-C5CB-4FFD-A0AA-92D85BC44AAB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xmlns="" id="{4A188CDF-A07E-4148-BCD5-B1B0F4D05532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xmlns="" id="{FA366D70-24EC-49D6-B148-EE19F1B24F45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xmlns="" id="{E4C70575-81CD-4F55-A9FE-E72B6AB0E159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xmlns="" id="{E7513050-5940-4277-A6D5-09000A017C9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xmlns="" id="{3A54A89C-2742-4753-A34E-49283B2E5FD7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A5F2A3E3-6D6F-40AD-8446-D75DD1E7D4A4}"/>
              </a:ext>
            </a:extLst>
          </p:cNvPr>
          <p:cNvSpPr/>
          <p:nvPr/>
        </p:nvSpPr>
        <p:spPr>
          <a:xfrm rot="5400000">
            <a:off x="4295479" y="5559521"/>
            <a:ext cx="732181" cy="594897"/>
          </a:xfrm>
          <a:prstGeom prst="ellipse">
            <a:avLst/>
          </a:prstGeom>
          <a:gradFill>
            <a:gsLst>
              <a:gs pos="0">
                <a:srgbClr val="2B46B5"/>
              </a:gs>
              <a:gs pos="100000">
                <a:srgbClr val="2B46B5"/>
              </a:gs>
            </a:gsLst>
            <a:lin ang="13800000" scaled="0"/>
          </a:gradFill>
          <a:ln>
            <a:noFill/>
          </a:ln>
          <a:effectLst>
            <a:outerShdw blurRad="2667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1" name="Slide Number Placeholder 15">
            <a:extLst>
              <a:ext uri="{FF2B5EF4-FFF2-40B4-BE49-F238E27FC236}">
                <a16:creationId xmlns:a16="http://schemas.microsoft.com/office/drawing/2014/main" xmlns="" id="{E022A3BF-DC6F-42E1-96A0-85D061A64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1906" y="6265863"/>
            <a:ext cx="549473" cy="323852"/>
          </a:xfrm>
          <a:prstGeom prst="roundRect">
            <a:avLst/>
          </a:prstGeom>
          <a:solidFill>
            <a:srgbClr val="2B46B5"/>
          </a:solidFill>
        </p:spPr>
        <p:txBody>
          <a:bodyPr lIns="0" tIns="0" rIns="0" bIns="0"/>
          <a:lstStyle/>
          <a:p>
            <a:pPr algn="ctr"/>
            <a:fld id="{574964C2-BB24-4637-A1D2-2E07E7A5C382}" type="slidenum">
              <a:rPr lang="en-US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 algn="ctr"/>
              <a:t>12</a:t>
            </a:fld>
            <a:endParaRPr lang="en-US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xmlns="" id="{7C8D133B-4849-48F6-9A34-8F55D04DB9F7}"/>
              </a:ext>
            </a:extLst>
          </p:cNvPr>
          <p:cNvGrpSpPr/>
          <p:nvPr/>
        </p:nvGrpSpPr>
        <p:grpSpPr>
          <a:xfrm flipH="1">
            <a:off x="-533887" y="4931631"/>
            <a:ext cx="1661000" cy="2357132"/>
            <a:chOff x="4906082" y="-102088"/>
            <a:chExt cx="1194967" cy="1377823"/>
          </a:xfrm>
        </p:grpSpPr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xmlns="" id="{0E37A434-D3AD-4925-BA16-CA181822C844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xmlns="" id="{94B32666-CB36-4F1D-97ED-4D6D2398C278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xmlns="" id="{FBCA2263-1E64-49A2-BE26-21FA30943773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xmlns="" id="{47FFA9E8-8BAA-403C-9E53-B3C1B12F8C58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xmlns="" id="{5B391DA6-AA30-48A1-B2DD-985A982B450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xmlns="" id="{8A2D1F9B-A425-4E63-A769-F5C3543C4A25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96" name="Graphic 95">
            <a:extLst>
              <a:ext uri="{FF2B5EF4-FFF2-40B4-BE49-F238E27FC236}">
                <a16:creationId xmlns:a16="http://schemas.microsoft.com/office/drawing/2014/main" xmlns="" id="{7AF6F6F6-63EB-47F1-A864-060D8D6A44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9036122" y="852060"/>
            <a:ext cx="681038" cy="390525"/>
          </a:xfrm>
          <a:prstGeom prst="rect">
            <a:avLst/>
          </a:prstGeom>
        </p:spPr>
      </p:pic>
      <p:sp>
        <p:nvSpPr>
          <p:cNvPr id="102" name="Freeform: Shape 101">
            <a:extLst>
              <a:ext uri="{FF2B5EF4-FFF2-40B4-BE49-F238E27FC236}">
                <a16:creationId xmlns:a16="http://schemas.microsoft.com/office/drawing/2014/main" xmlns="" id="{DCC4C278-FB17-4ED5-A036-ABAECF3DDCDB}"/>
              </a:ext>
            </a:extLst>
          </p:cNvPr>
          <p:cNvSpPr/>
          <p:nvPr/>
        </p:nvSpPr>
        <p:spPr>
          <a:xfrm>
            <a:off x="-11700" y="0"/>
            <a:ext cx="4358670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2B46B5">
                  <a:alpha val="35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0" y="673290"/>
            <a:ext cx="9906000" cy="4051111"/>
            <a:chOff x="-61180" y="-1844280"/>
            <a:chExt cx="9144000" cy="4051111"/>
          </a:xfrm>
        </p:grpSpPr>
        <p:sp>
          <p:nvSpPr>
            <p:cNvPr id="24" name="Rectangle 23"/>
            <p:cNvSpPr/>
            <p:nvPr/>
          </p:nvSpPr>
          <p:spPr>
            <a:xfrm>
              <a:off x="-61180" y="606631"/>
              <a:ext cx="9144000" cy="16002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800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ตัวชี้วัดการประเมินการปฏิบัติราชการของส่วนราชการ</a:t>
              </a:r>
              <a:endParaRPr lang="en-US" sz="2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2800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ระดับหน่วยงานภายในกรมพัฒนาฝีมือแรงงาน</a:t>
              </a:r>
              <a:endParaRPr lang="en-US" sz="2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2800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ประจำปีงบประมาณ พ.ศ. 2564</a:t>
              </a:r>
              <a:r>
                <a:rPr lang="en-US" sz="2800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endParaRPr lang="th-TH" sz="2800" b="1" dirty="0" smtClean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2800" b="1" dirty="0" smtClean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เจ้าภาพ </a:t>
              </a:r>
              <a:r>
                <a:rPr lang="en-US" sz="2800" b="1" dirty="0" smtClean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: </a:t>
              </a:r>
              <a:r>
                <a:rPr lang="th-TH" sz="2800" b="1" dirty="0" smtClean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กลุ่ม</a:t>
              </a:r>
              <a:r>
                <a:rPr lang="th-TH" sz="2800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พัฒนาระบบบริหาร </a:t>
              </a:r>
            </a:p>
          </p:txBody>
        </p:sp>
        <p:pic>
          <p:nvPicPr>
            <p:cNvPr id="25" name="Picture 6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4020552" y="-1844280"/>
              <a:ext cx="1422328" cy="19469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74715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Freeform: Shape 110">
            <a:extLst>
              <a:ext uri="{FF2B5EF4-FFF2-40B4-BE49-F238E27FC236}">
                <a16:creationId xmlns:a16="http://schemas.microsoft.com/office/drawing/2014/main" xmlns="" id="{0EAD02F6-C66D-402D-94D6-246D74525F15}"/>
              </a:ext>
            </a:extLst>
          </p:cNvPr>
          <p:cNvSpPr/>
          <p:nvPr/>
        </p:nvSpPr>
        <p:spPr>
          <a:xfrm flipH="1">
            <a:off x="6922569" y="0"/>
            <a:ext cx="2983431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1C9DEC">
                  <a:alpha val="16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4BD45C23-87DC-4CFE-8C41-B3D6ADBED2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50"/>
                    </a14:imgEffect>
                  </a14:imgLayer>
                </a14:imgProps>
              </a:ext>
            </a:extLst>
          </a:blip>
          <a:srcRect l="25137"/>
          <a:stretch/>
        </p:blipFill>
        <p:spPr>
          <a:xfrm>
            <a:off x="-6346" y="0"/>
            <a:ext cx="4382283" cy="6858000"/>
          </a:xfrm>
          <a:prstGeom prst="rect">
            <a:avLst/>
          </a:prstGeom>
        </p:spPr>
      </p:pic>
      <p:grpSp>
        <p:nvGrpSpPr>
          <p:cNvPr id="89" name="Group 88">
            <a:extLst>
              <a:ext uri="{FF2B5EF4-FFF2-40B4-BE49-F238E27FC236}">
                <a16:creationId xmlns:a16="http://schemas.microsoft.com/office/drawing/2014/main" xmlns="" id="{92CD92CE-E784-4316-B8BD-796C3FBB713D}"/>
              </a:ext>
            </a:extLst>
          </p:cNvPr>
          <p:cNvGrpSpPr/>
          <p:nvPr/>
        </p:nvGrpSpPr>
        <p:grpSpPr>
          <a:xfrm>
            <a:off x="8690605" y="4802358"/>
            <a:ext cx="1661000" cy="2357132"/>
            <a:chOff x="4906082" y="-102088"/>
            <a:chExt cx="1194967" cy="1377823"/>
          </a:xfrm>
        </p:grpSpPr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xmlns="" id="{78481447-C5CB-4FFD-A0AA-92D85BC44AAB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xmlns="" id="{4A188CDF-A07E-4148-BCD5-B1B0F4D05532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xmlns="" id="{FA366D70-24EC-49D6-B148-EE19F1B24F45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xmlns="" id="{E4C70575-81CD-4F55-A9FE-E72B6AB0E159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xmlns="" id="{E7513050-5940-4277-A6D5-09000A017C9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xmlns="" id="{3A54A89C-2742-4753-A34E-49283B2E5FD7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A5F2A3E3-6D6F-40AD-8446-D75DD1E7D4A4}"/>
              </a:ext>
            </a:extLst>
          </p:cNvPr>
          <p:cNvSpPr/>
          <p:nvPr/>
        </p:nvSpPr>
        <p:spPr>
          <a:xfrm rot="5400000">
            <a:off x="4295479" y="5559521"/>
            <a:ext cx="732181" cy="594897"/>
          </a:xfrm>
          <a:prstGeom prst="ellipse">
            <a:avLst/>
          </a:prstGeom>
          <a:gradFill>
            <a:gsLst>
              <a:gs pos="0">
                <a:srgbClr val="2B46B5"/>
              </a:gs>
              <a:gs pos="100000">
                <a:srgbClr val="2B46B5"/>
              </a:gs>
            </a:gsLst>
            <a:lin ang="13800000" scaled="0"/>
          </a:gradFill>
          <a:ln>
            <a:noFill/>
          </a:ln>
          <a:effectLst>
            <a:outerShdw blurRad="2667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1" name="Slide Number Placeholder 15">
            <a:extLst>
              <a:ext uri="{FF2B5EF4-FFF2-40B4-BE49-F238E27FC236}">
                <a16:creationId xmlns:a16="http://schemas.microsoft.com/office/drawing/2014/main" xmlns="" id="{E022A3BF-DC6F-42E1-96A0-85D061A64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1906" y="6265863"/>
            <a:ext cx="549473" cy="323852"/>
          </a:xfrm>
          <a:prstGeom prst="roundRect">
            <a:avLst/>
          </a:prstGeom>
          <a:solidFill>
            <a:srgbClr val="2B46B5"/>
          </a:solidFill>
        </p:spPr>
        <p:txBody>
          <a:bodyPr lIns="0" tIns="0" rIns="0" bIns="0"/>
          <a:lstStyle/>
          <a:p>
            <a:pPr algn="ctr"/>
            <a:fld id="{574964C2-BB24-4637-A1D2-2E07E7A5C382}" type="slidenum">
              <a:rPr lang="en-US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 algn="ctr"/>
              <a:t>13</a:t>
            </a:fld>
            <a:endParaRPr lang="en-US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xmlns="" id="{7C8D133B-4849-48F6-9A34-8F55D04DB9F7}"/>
              </a:ext>
            </a:extLst>
          </p:cNvPr>
          <p:cNvGrpSpPr/>
          <p:nvPr/>
        </p:nvGrpSpPr>
        <p:grpSpPr>
          <a:xfrm flipH="1">
            <a:off x="-533887" y="4931631"/>
            <a:ext cx="1661000" cy="2357132"/>
            <a:chOff x="4906082" y="-102088"/>
            <a:chExt cx="1194967" cy="1377823"/>
          </a:xfrm>
        </p:grpSpPr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xmlns="" id="{0E37A434-D3AD-4925-BA16-CA181822C844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xmlns="" id="{94B32666-CB36-4F1D-97ED-4D6D2398C278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xmlns="" id="{FBCA2263-1E64-49A2-BE26-21FA30943773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xmlns="" id="{47FFA9E8-8BAA-403C-9E53-B3C1B12F8C58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xmlns="" id="{5B391DA6-AA30-48A1-B2DD-985A982B450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xmlns="" id="{8A2D1F9B-A425-4E63-A769-F5C3543C4A25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96" name="Graphic 95">
            <a:extLst>
              <a:ext uri="{FF2B5EF4-FFF2-40B4-BE49-F238E27FC236}">
                <a16:creationId xmlns:a16="http://schemas.microsoft.com/office/drawing/2014/main" xmlns="" id="{7AF6F6F6-63EB-47F1-A864-060D8D6A44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9036122" y="852060"/>
            <a:ext cx="681038" cy="390525"/>
          </a:xfrm>
          <a:prstGeom prst="rect">
            <a:avLst/>
          </a:prstGeom>
        </p:spPr>
      </p:pic>
      <p:sp>
        <p:nvSpPr>
          <p:cNvPr id="102" name="Freeform: Shape 101">
            <a:extLst>
              <a:ext uri="{FF2B5EF4-FFF2-40B4-BE49-F238E27FC236}">
                <a16:creationId xmlns:a16="http://schemas.microsoft.com/office/drawing/2014/main" xmlns="" id="{DCC4C278-FB17-4ED5-A036-ABAECF3DDCDB}"/>
              </a:ext>
            </a:extLst>
          </p:cNvPr>
          <p:cNvSpPr/>
          <p:nvPr/>
        </p:nvSpPr>
        <p:spPr>
          <a:xfrm>
            <a:off x="-11700" y="0"/>
            <a:ext cx="4358670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2B46B5">
                  <a:alpha val="35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0" y="2590802"/>
            <a:ext cx="9906000" cy="14838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 defTabSz="1072866"/>
            <a:r>
              <a:rPr lang="th-TH" sz="5200" b="1" dirty="0">
                <a:solidFill>
                  <a:srgbClr val="1F497D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ตัวชี้วัดหน่วยงานส่วนกลาง</a:t>
            </a:r>
            <a:endParaRPr lang="en-US" sz="5200" b="1" dirty="0">
              <a:solidFill>
                <a:srgbClr val="1F497D">
                  <a:lumMod val="50000"/>
                </a:srgb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defTabSz="1072866"/>
            <a:r>
              <a:rPr lang="th-TH" sz="5200" b="1" dirty="0">
                <a:solidFill>
                  <a:srgbClr val="1F497D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ที่ตั้งอยู่ในภูมิภาค</a:t>
            </a:r>
          </a:p>
        </p:txBody>
      </p:sp>
    </p:spTree>
    <p:extLst>
      <p:ext uri="{BB962C8B-B14F-4D97-AF65-F5344CB8AC3E}">
        <p14:creationId xmlns:p14="http://schemas.microsoft.com/office/powerpoint/2010/main" val="47951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53489" y="85728"/>
            <a:ext cx="927019" cy="855711"/>
          </a:xfrm>
          <a:prstGeom prst="rect">
            <a:avLst/>
          </a:prstGeom>
          <a:noFill/>
        </p:spPr>
      </p:pic>
      <p:sp>
        <p:nvSpPr>
          <p:cNvPr id="11" name="Rounded Rectangle 3"/>
          <p:cNvSpPr/>
          <p:nvPr/>
        </p:nvSpPr>
        <p:spPr bwMode="gray">
          <a:xfrm>
            <a:off x="319774" y="773376"/>
            <a:ext cx="7207517" cy="500083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84478" tIns="84478" rIns="84478" bIns="84478" numCol="1" rtlCol="0" anchor="t" anchorCtr="0" compatLnSpc="1">
            <a:prstTxWarp prst="textNoShape">
              <a:avLst/>
            </a:prstTxWarp>
            <a:noAutofit/>
          </a:bodyPr>
          <a:lstStyle/>
          <a:p>
            <a:pPr defTabSz="1072866" fontAlgn="base">
              <a:spcAft>
                <a:spcPts val="704"/>
              </a:spcAft>
            </a:pPr>
            <a:r>
              <a:rPr lang="th-TH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ตัวชี้วัด 2.2 </a:t>
            </a:r>
            <a:r>
              <a:rPr lang="en-US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ความสำเร็จของการพัฒนานวัตกรรม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0508" y="1397763"/>
            <a:ext cx="4758447" cy="308388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 defTabSz="1072866"/>
            <a:r>
              <a:rPr lang="th-TH" sz="13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961552"/>
              </p:ext>
            </p:extLst>
          </p:nvPr>
        </p:nvGraphicFramePr>
        <p:xfrm>
          <a:off x="154748" y="1735548"/>
          <a:ext cx="9503602" cy="37201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0360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085803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การพัฒนาประสิทธิภาพในการบริหารจัดการและพัฒนานวัตกรรมในการบริหารจัดการระบบงาน งบประมาณ ทรัพยากรบุคคล และการให้บริการประชาชนหรือหน่วยงานของรัฐ เพื่อไปสู่ระบบราชการ 4.0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Innovation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base)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ประกอบด้วย 1) นวัตกรรมเชิงนโยบาย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(Policy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เป็นการริเริ่มนโยบาย กฎหมายและกฎใหม่ ๆ ให้ทันสมัยเหมาะสมและทันต่อสถานการณ์ รวมทั้งให้มีความเชื่อมโยงกับยุทธศาสตร์ของประเทศ 2) นวัตกรรมให้บริการ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(Service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เป็นนวัตกรรมที่นำมาใช้พัฒนาและสร้างคุณค่าในงานบริการภาครัฐ การปรับปรุงการบริการหรือสร้างบริการใหม่ เพื่อยกระดับประสิทธิภาพการให้บริการประชาชน เช่น หน่วยบริการเคลื่อนที่ การจัดทะเบียนออนไลน์ เป็นต้น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3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นวัตกรรมการบริหาร/องค์การ/หน่วยงาน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(Administrative Organization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เป็นการสร้างหรือปรับปรุงกระบวนงานใหม่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New Process)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รวมทั้งการพัฒนาคุณภาพ          การบริหารงาน เพื่อเพิ่มประสิทธิภาพในการดำเนินงานของภาครัฐ หรือกระบวนการจัดโครงสร้างหน่วยงานรูปแบบใหม่ หรือการวางระบบใหม่ ซึ่งส่งผลต่อการปรับโครงสร้างความสัมพันธ์ระหว่างผู้มีส่วนได้ส่วนเสียฝ่ายต่าง ๆ เช่น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4.0 เป็นต้น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พิจารณาจากการดำเนินการพัฒนานวัตกรรมในปีงบประมาณ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2563 จำนวนไม่น้อยกว่า 1 นวัตกรรม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ตามขั้นตอนที่กำหนด          คือ 1) เข้ารับการอบรม 2)ดำเนินการโดยใช้กระบวนการ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Design Thinking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3) ดำเนินการจัดทำ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Prototype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4) ทดลองปฏิบัติตาม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เพื่อปรับปรุงแก้ไขและพัฒนาเป็นนวัตกรรม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รายงานผลตามแบบฟอร์มที่กำหนด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ผลการดำเนินการระหว่าง 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ผลการดำเนินการระหว่างวันที่ 1 เมษายน - 30 กันยายน 2564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1) เป็นนวัตกรรมที่ไม่ซ้ำกับนวัตกรรมที่เคยนำเสนอในตัวชี้วัดครั้งที่ผ่านมา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2) เข้ารับการอบรมและดำเนินการตามที่กำหนด ตามขั้นตอนที่กำหนดในข้อ 2.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3) ใช้แบบฟอร์มการรายงานตัวชี้วัดระดับความสำเร็จของการพัฒนานวัตกรรม ตามที่กลุ่มพัฒนาระบบบริหารกำหนด โดยการรายงานต้องมีความครบถ้วน ชัดเจน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นำผลจากการทดลองมาปรับปรุง เพื่อมุ่งสู่ผลสัมฤทธิ์ของนวัตกรรม โดยต้องมีข้อมูลที่เป็นรูปธรรม น่าเชื่อถือ เช่น มีการเปรียบเทียบผลดำเนินการก่อน – หลัง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การติดตามผลการดำเนินการผลสำรวจความพึงพอใจ  เป็นต้น </a:t>
                      </a:r>
                      <a:endParaRPr lang="en-US" sz="900" b="0" spc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</a:t>
                      </a:r>
                      <a:r>
                        <a:rPr lang="th-TH" sz="900" b="1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en-US" sz="900" b="1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  <a:r>
                        <a:rPr lang="en-US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แบบฟอร์มการรายงานตัวชี้วัด ระดับความสำเร็จของการพัฒนานวัตกรรม โดยสามารถดาวน์โหลดแบบฟอร์มได้ที่เว็บไซต์กลุ่มพัฒนาระบบบริหาร </a:t>
                      </a:r>
                      <a:r>
                        <a:rPr lang="en-US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http://www.dsd.go.th/msdu</a:t>
                      </a: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ศรีวรรณ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ประเสริฐทอง นักวิชาการพัฒนาฝีมือแรงงานชำนาญการพิเศษ / นางสาวทิพย์ไพลิน ยินดี นักวิชาการพัฒนาฝีมือแรงงาน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ปฏิบัติการ/ และนางสาวนภารัตน์ ภาโนมัย นักวิชาการพัฒนาฝีมือแรงงาน โทรศัพท์ : 0 2247 0303 และ 0 2245 1707 ต่อ 613 </a:t>
                      </a:r>
                      <a:endParaRPr lang="en-US" sz="900" b="0" spc="-3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en-US" sz="900" b="0" spc="-3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สูตรการคำนวณ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 </a:t>
                      </a:r>
                      <a:endParaRPr lang="th-TH" sz="900" b="1" spc="-4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73987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spc="-4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94476" y="5337413"/>
            <a:ext cx="4758447" cy="293000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 defTabSz="1072866"/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145900" y="5395096"/>
            <a:ext cx="8605352" cy="372304"/>
            <a:chOff x="1153093" y="4031945"/>
            <a:chExt cx="7943402" cy="372302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69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072866"/>
              <a:endParaRPr lang="th-TH" sz="9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defTabSz="1072866"/>
              <a:r>
                <a:rPr lang="th-TH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9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69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072866"/>
              <a:endParaRPr lang="th-TH" sz="9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defTabSz="1072866"/>
              <a:r>
                <a:rPr lang="th-TH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9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778168"/>
              </p:ext>
            </p:extLst>
          </p:nvPr>
        </p:nvGraphicFramePr>
        <p:xfrm>
          <a:off x="66036" y="5791201"/>
          <a:ext cx="9757414" cy="855699"/>
        </p:xfrm>
        <a:graphic>
          <a:graphicData uri="http://schemas.openxmlformats.org/drawingml/2006/table">
            <a:tbl>
              <a:tblPr firstRow="1"/>
              <a:tblGrid>
                <a:gridCol w="125751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3687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2454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0277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3340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7897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207845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425257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42454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24542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24543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24543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2021456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332772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292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marL="99060" marR="9906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Prototype 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1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1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1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1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1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ความสำเร็จของการพัฒนานวัตกรรมที่มีผลลัพธ์ที่เกิดขึ้นจริงอย่างเป็นรูปธรรม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ไม่น้อยกว่า 1 นวัตกรรม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TextBox 5"/>
          <p:cNvSpPr txBox="1"/>
          <p:nvPr/>
        </p:nvSpPr>
        <p:spPr>
          <a:xfrm>
            <a:off x="0" y="2"/>
            <a:ext cx="9906000" cy="600776"/>
          </a:xfrm>
          <a:prstGeom prst="rect">
            <a:avLst/>
          </a:prstGeom>
          <a:noFill/>
        </p:spPr>
        <p:txBody>
          <a:bodyPr lIns="107287" tIns="53643" rIns="107287" bIns="53643">
            <a:spAutoFit/>
          </a:bodyPr>
          <a:lstStyle/>
          <a:p>
            <a:pPr defTabSz="1072866">
              <a:defRPr/>
            </a:pPr>
            <a:r>
              <a:rPr lang="th-TH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 Base </a:t>
            </a:r>
            <a:r>
              <a:rPr lang="th-TH" sz="1100" b="1" dirty="0">
                <a:solidFill>
                  <a:srgbClr val="C0504D">
                    <a:lumMod val="75000"/>
                  </a:srgb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  <a:endParaRPr lang="th-TH" b="1" dirty="0">
              <a:solidFill>
                <a:srgbClr val="C0504D">
                  <a:lumMod val="75000"/>
                </a:srgbClr>
              </a:solidFill>
              <a:latin typeface="Tahoma" pitchFamily="34" charset="0"/>
              <a:cs typeface="Tahoma" pitchFamily="34" charset="0"/>
            </a:endParaRPr>
          </a:p>
          <a:p>
            <a:pPr defTabSz="1072866">
              <a:defRPr/>
            </a:pPr>
            <a:r>
              <a:rPr lang="th-TH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3" name="TextBox 33"/>
          <p:cNvSpPr txBox="1"/>
          <p:nvPr/>
        </p:nvSpPr>
        <p:spPr>
          <a:xfrm>
            <a:off x="134650" y="6477003"/>
            <a:ext cx="399412" cy="323777"/>
          </a:xfrm>
          <a:prstGeom prst="rect">
            <a:avLst/>
          </a:prstGeom>
          <a:noFill/>
        </p:spPr>
        <p:txBody>
          <a:bodyPr wrap="none" lIns="107287" tIns="53643" rIns="107287" bIns="53643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>
                <a:solidFill>
                  <a:prstClr val="black"/>
                </a:solidFill>
              </a:rPr>
              <a:t>31</a:t>
            </a:r>
          </a:p>
        </p:txBody>
      </p:sp>
    </p:spTree>
    <p:extLst>
      <p:ext uri="{BB962C8B-B14F-4D97-AF65-F5344CB8AC3E}">
        <p14:creationId xmlns:p14="http://schemas.microsoft.com/office/powerpoint/2010/main" val="58287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65CDF"/>
            </a:gs>
            <a:gs pos="100000">
              <a:srgbClr val="2B46B5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: Shape 31">
            <a:extLst>
              <a:ext uri="{FF2B5EF4-FFF2-40B4-BE49-F238E27FC236}">
                <a16:creationId xmlns:a16="http://schemas.microsoft.com/office/drawing/2014/main" xmlns="" id="{811BBBFE-1739-4825-86F7-0CC637749F3E}"/>
              </a:ext>
            </a:extLst>
          </p:cNvPr>
          <p:cNvSpPr/>
          <p:nvPr/>
        </p:nvSpPr>
        <p:spPr>
          <a:xfrm>
            <a:off x="0" y="0"/>
            <a:ext cx="4848625" cy="6858000"/>
          </a:xfrm>
          <a:custGeom>
            <a:avLst/>
            <a:gdLst>
              <a:gd name="connsiteX0" fmla="*/ 0 w 6160421"/>
              <a:gd name="connsiteY0" fmla="*/ 0 h 6858000"/>
              <a:gd name="connsiteX1" fmla="*/ 4410747 w 6160421"/>
              <a:gd name="connsiteY1" fmla="*/ 0 h 6858000"/>
              <a:gd name="connsiteX2" fmla="*/ 4440088 w 6160421"/>
              <a:gd name="connsiteY2" fmla="*/ 26765 h 6858000"/>
              <a:gd name="connsiteX3" fmla="*/ 5477950 w 6160421"/>
              <a:gd name="connsiteY3" fmla="*/ 1546121 h 6858000"/>
              <a:gd name="connsiteX4" fmla="*/ 6158875 w 6160421"/>
              <a:gd name="connsiteY4" fmla="*/ 3917452 h 6858000"/>
              <a:gd name="connsiteX5" fmla="*/ 5422844 w 6160421"/>
              <a:gd name="connsiteY5" fmla="*/ 6369331 h 6858000"/>
              <a:gd name="connsiteX6" fmla="*/ 5214165 w 6160421"/>
              <a:gd name="connsiteY6" fmla="*/ 6623790 h 6858000"/>
              <a:gd name="connsiteX7" fmla="*/ 4982715 w 6160421"/>
              <a:gd name="connsiteY7" fmla="*/ 6858000 h 6858000"/>
              <a:gd name="connsiteX8" fmla="*/ 0 w 6160421"/>
              <a:gd name="connsiteY8" fmla="*/ 6858000 h 6858000"/>
              <a:gd name="connsiteX9" fmla="*/ 0 w 6160421"/>
              <a:gd name="connsiteY9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160421" h="6858000">
                <a:moveTo>
                  <a:pt x="0" y="0"/>
                </a:moveTo>
                <a:lnTo>
                  <a:pt x="4410747" y="0"/>
                </a:lnTo>
                <a:lnTo>
                  <a:pt x="4440088" y="26765"/>
                </a:lnTo>
                <a:cubicBezTo>
                  <a:pt x="4869121" y="452823"/>
                  <a:pt x="5198094" y="988338"/>
                  <a:pt x="5477950" y="1546121"/>
                </a:cubicBezTo>
                <a:cubicBezTo>
                  <a:pt x="5849822" y="2291102"/>
                  <a:pt x="6134453" y="3073210"/>
                  <a:pt x="6158875" y="3917452"/>
                </a:cubicBezTo>
                <a:cubicBezTo>
                  <a:pt x="6182102" y="4760501"/>
                  <a:pt x="5943928" y="5664493"/>
                  <a:pt x="5422844" y="6369331"/>
                </a:cubicBezTo>
                <a:cubicBezTo>
                  <a:pt x="5357559" y="6457287"/>
                  <a:pt x="5287834" y="6542151"/>
                  <a:pt x="5214165" y="6623790"/>
                </a:cubicBezTo>
                <a:lnTo>
                  <a:pt x="498271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21594000" scaled="0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BB711036-F01A-471E-91D0-6FBBC99ED162}"/>
              </a:ext>
            </a:extLst>
          </p:cNvPr>
          <p:cNvSpPr/>
          <p:nvPr/>
        </p:nvSpPr>
        <p:spPr>
          <a:xfrm>
            <a:off x="-245664" y="839295"/>
            <a:ext cx="4697396" cy="1174287"/>
          </a:xfrm>
          <a:prstGeom prst="rect">
            <a:avLst/>
          </a:prstGeom>
          <a:effectLst/>
        </p:spPr>
        <p:txBody>
          <a:bodyPr wrap="square" lIns="0" tIns="0" rIns="0" bIns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400"/>
              </a:lnSpc>
            </a:pPr>
            <a:r>
              <a:rPr lang="th-TH" sz="2800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</a:t>
            </a:r>
            <a:r>
              <a:rPr lang="th-TH" sz="2800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พัฒนาระบบบริหาร </a:t>
            </a:r>
            <a:endParaRPr lang="th-TH" sz="2800" b="1" dirty="0" smtClean="0">
              <a:solidFill>
                <a:srgbClr val="FFB23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lnSpc>
                <a:spcPts val="4400"/>
              </a:lnSpc>
            </a:pPr>
            <a:r>
              <a:rPr lang="th-TH" sz="2800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</a:t>
            </a:r>
            <a:endParaRPr lang="th-TH" sz="2800" b="1" dirty="0">
              <a:solidFill>
                <a:srgbClr val="FFB23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2800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2800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หน่วยงานส่วนกลาง</a:t>
            </a:r>
          </a:p>
          <a:p>
            <a:r>
              <a:rPr lang="th-TH" sz="2800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2800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ให้</a:t>
            </a:r>
            <a:r>
              <a:rPr lang="th-TH" sz="2800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คำปรึกษา</a:t>
            </a:r>
            <a:endParaRPr lang="en-US" sz="28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lnSpc>
                <a:spcPts val="4400"/>
              </a:lnSpc>
            </a:pPr>
            <a:r>
              <a:rPr lang="th-TH" sz="2800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en-ID" sz="2800" b="1" dirty="0">
              <a:solidFill>
                <a:srgbClr val="FFB23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xmlns="" id="{3BCEFDB1-F784-4042-BD6A-B9B316C807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26042" y="2772087"/>
            <a:ext cx="4171354" cy="3564521"/>
          </a:xfrm>
          <a:prstGeom prst="rect">
            <a:avLst/>
          </a:prstGeom>
        </p:spPr>
      </p:pic>
      <p:sp>
        <p:nvSpPr>
          <p:cNvPr id="26" name="Slide Number Placeholder 15">
            <a:extLst>
              <a:ext uri="{FF2B5EF4-FFF2-40B4-BE49-F238E27FC236}">
                <a16:creationId xmlns:a16="http://schemas.microsoft.com/office/drawing/2014/main" xmlns="" id="{CA1C4B96-72EF-4DF7-BB6C-192D37AFE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1906" y="6265863"/>
            <a:ext cx="549473" cy="323852"/>
          </a:xfrm>
          <a:prstGeom prst="roundRect">
            <a:avLst/>
          </a:prstGeom>
          <a:solidFill>
            <a:srgbClr val="2B46B5"/>
          </a:solidFill>
        </p:spPr>
        <p:txBody>
          <a:bodyPr lIns="0" tIns="0" rIns="0" bIns="0"/>
          <a:lstStyle/>
          <a:p>
            <a:pPr algn="ctr"/>
            <a:fld id="{574964C2-BB24-4637-A1D2-2E07E7A5C382}" type="slidenum">
              <a:rPr lang="en-US" smtClean="0">
                <a:solidFill>
                  <a:prstClr val="white"/>
                </a:solidFill>
                <a:latin typeface="Franklin Gothic Book" panose="020B0503020102020204" pitchFamily="34" charset="0"/>
              </a:rPr>
              <a:pPr algn="ctr"/>
              <a:t>15</a:t>
            </a:fld>
            <a:endParaRPr lang="en-US" dirty="0">
              <a:solidFill>
                <a:prstClr val="white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4" name="Rectangle: Rounded Corners 34">
            <a:extLst>
              <a:ext uri="{FF2B5EF4-FFF2-40B4-BE49-F238E27FC236}">
                <a16:creationId xmlns:a16="http://schemas.microsoft.com/office/drawing/2014/main" xmlns="" id="{D4E241CC-D21C-4C1B-9831-F1B6CCC59E54}"/>
              </a:ext>
            </a:extLst>
          </p:cNvPr>
          <p:cNvSpPr/>
          <p:nvPr/>
        </p:nvSpPr>
        <p:spPr>
          <a:xfrm>
            <a:off x="5365565" y="190666"/>
            <a:ext cx="3696548" cy="1495084"/>
          </a:xfrm>
          <a:prstGeom prst="roundRect">
            <a:avLst>
              <a:gd name="adj" fmla="val 5452"/>
            </a:avLst>
          </a:prstGeom>
          <a:solidFill>
            <a:srgbClr val="3254C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465" tIns="40232" rIns="80465" bIns="40232" rtlCol="0" anchor="ctr"/>
          <a:lstStyle/>
          <a:p>
            <a:pPr marL="342900" indent="-342900">
              <a:buAutoNum type="arabicPeriod"/>
            </a:pPr>
            <a:r>
              <a:rPr lang="th-TH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อบรมให้ความรู้ ผ่าน </a:t>
            </a:r>
            <a:r>
              <a:rPr lang="en-US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 – Meeting</a:t>
            </a:r>
          </a:p>
          <a:p>
            <a:r>
              <a:rPr lang="en-US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เดือนพฤศจิกายน</a:t>
            </a:r>
            <a:r>
              <a:rPr lang="en-US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2563</a:t>
            </a:r>
            <a:endParaRPr lang="en-US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ectangle: Rounded Corners 34">
            <a:extLst>
              <a:ext uri="{FF2B5EF4-FFF2-40B4-BE49-F238E27FC236}">
                <a16:creationId xmlns:a16="http://schemas.microsoft.com/office/drawing/2014/main" xmlns="" id="{D4E241CC-D21C-4C1B-9831-F1B6CCC59E54}"/>
              </a:ext>
            </a:extLst>
          </p:cNvPr>
          <p:cNvSpPr/>
          <p:nvPr/>
        </p:nvSpPr>
        <p:spPr>
          <a:xfrm>
            <a:off x="5365561" y="1785431"/>
            <a:ext cx="3696552" cy="1495084"/>
          </a:xfrm>
          <a:prstGeom prst="roundRect">
            <a:avLst>
              <a:gd name="adj" fmla="val 5452"/>
            </a:avLst>
          </a:prstGeom>
          <a:solidFill>
            <a:srgbClr val="3254C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465" tIns="40232" rIns="80465" bIns="40232" rtlCol="0" anchor="ctr"/>
          <a:lstStyle/>
          <a:p>
            <a:r>
              <a:rPr lang="th-TH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en-US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r>
              <a:rPr lang="th-TH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จัดทำ </a:t>
            </a:r>
            <a:r>
              <a:rPr lang="en-US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Prototype</a:t>
            </a:r>
            <a:r>
              <a:rPr lang="en-US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th-TH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ภายในเดือนมีนาคม </a:t>
            </a:r>
            <a:r>
              <a:rPr lang="en-US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en-US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Rectangle: Rounded Corners 34">
            <a:extLst>
              <a:ext uri="{FF2B5EF4-FFF2-40B4-BE49-F238E27FC236}">
                <a16:creationId xmlns:a16="http://schemas.microsoft.com/office/drawing/2014/main" xmlns="" id="{D4E241CC-D21C-4C1B-9831-F1B6CCC59E54}"/>
              </a:ext>
            </a:extLst>
          </p:cNvPr>
          <p:cNvSpPr/>
          <p:nvPr/>
        </p:nvSpPr>
        <p:spPr>
          <a:xfrm>
            <a:off x="5365560" y="3429000"/>
            <a:ext cx="3696553" cy="1495084"/>
          </a:xfrm>
          <a:prstGeom prst="roundRect">
            <a:avLst>
              <a:gd name="adj" fmla="val 5452"/>
            </a:avLst>
          </a:prstGeom>
          <a:solidFill>
            <a:srgbClr val="3254C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465" tIns="40232" rIns="80465" bIns="40232" rtlCol="0" anchor="ctr"/>
          <a:lstStyle/>
          <a:p>
            <a:r>
              <a:rPr lang="th-TH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</a:t>
            </a:r>
            <a:r>
              <a:rPr lang="en-US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  <a:r>
              <a:rPr lang="th-TH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ทดลองปฏิบัติ / ปรับปรุง</a:t>
            </a:r>
            <a:endParaRPr lang="en-US" b="1" dirty="0" smtClean="0">
              <a:solidFill>
                <a:srgbClr val="FFB23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th-TH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ระหว่างเดือนเมษายน ถึง</a:t>
            </a:r>
          </a:p>
          <a:p>
            <a:r>
              <a:rPr lang="th-TH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สิงหาคม </a:t>
            </a:r>
            <a:r>
              <a:rPr lang="en-US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en-US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Rectangle: Rounded Corners 34">
            <a:extLst>
              <a:ext uri="{FF2B5EF4-FFF2-40B4-BE49-F238E27FC236}">
                <a16:creationId xmlns:a16="http://schemas.microsoft.com/office/drawing/2014/main" xmlns="" id="{D4E241CC-D21C-4C1B-9831-F1B6CCC59E54}"/>
              </a:ext>
            </a:extLst>
          </p:cNvPr>
          <p:cNvSpPr/>
          <p:nvPr/>
        </p:nvSpPr>
        <p:spPr>
          <a:xfrm>
            <a:off x="5365559" y="5037896"/>
            <a:ext cx="3696554" cy="1495084"/>
          </a:xfrm>
          <a:prstGeom prst="roundRect">
            <a:avLst>
              <a:gd name="adj" fmla="val 5452"/>
            </a:avLst>
          </a:prstGeom>
          <a:solidFill>
            <a:srgbClr val="3254C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465" tIns="40232" rIns="80465" bIns="40232" rtlCol="0" anchor="ctr"/>
          <a:lstStyle/>
          <a:p>
            <a:r>
              <a:rPr lang="th-TH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r>
              <a:rPr lang="en-US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  <a:r>
              <a:rPr lang="th-TH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นวัตกรรมที่มีคุณค่า</a:t>
            </a:r>
            <a:endParaRPr lang="en-US" b="1" dirty="0" smtClean="0">
              <a:solidFill>
                <a:srgbClr val="FFB23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b="1" dirty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b="1" dirty="0" smtClean="0">
                <a:solidFill>
                  <a:srgbClr val="FFB23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th-TH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ภายในเดือนกันยายน </a:t>
            </a:r>
            <a:r>
              <a:rPr lang="en-US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 </a:t>
            </a:r>
          </a:p>
        </p:txBody>
      </p:sp>
    </p:spTree>
    <p:extLst>
      <p:ext uri="{BB962C8B-B14F-4D97-AF65-F5344CB8AC3E}">
        <p14:creationId xmlns:p14="http://schemas.microsoft.com/office/powerpoint/2010/main" val="2971362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Freeform: Shape 110">
            <a:extLst>
              <a:ext uri="{FF2B5EF4-FFF2-40B4-BE49-F238E27FC236}">
                <a16:creationId xmlns:a16="http://schemas.microsoft.com/office/drawing/2014/main" xmlns="" id="{0EAD02F6-C66D-402D-94D6-246D74525F15}"/>
              </a:ext>
            </a:extLst>
          </p:cNvPr>
          <p:cNvSpPr/>
          <p:nvPr/>
        </p:nvSpPr>
        <p:spPr>
          <a:xfrm flipH="1">
            <a:off x="6578220" y="0"/>
            <a:ext cx="3327779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1C9DEC">
                  <a:alpha val="16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4BD45C23-87DC-4CFE-8C41-B3D6ADBED2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50"/>
                    </a14:imgEffect>
                  </a14:imgLayer>
                </a14:imgProps>
              </a:ext>
            </a:extLst>
          </a:blip>
          <a:srcRect l="25137"/>
          <a:stretch/>
        </p:blipFill>
        <p:spPr>
          <a:xfrm>
            <a:off x="-6346" y="0"/>
            <a:ext cx="4382283" cy="6858000"/>
          </a:xfrm>
          <a:prstGeom prst="rect">
            <a:avLst/>
          </a:prstGeom>
        </p:spPr>
      </p:pic>
      <p:grpSp>
        <p:nvGrpSpPr>
          <p:cNvPr id="89" name="Group 88">
            <a:extLst>
              <a:ext uri="{FF2B5EF4-FFF2-40B4-BE49-F238E27FC236}">
                <a16:creationId xmlns:a16="http://schemas.microsoft.com/office/drawing/2014/main" xmlns="" id="{92CD92CE-E784-4316-B8BD-796C3FBB713D}"/>
              </a:ext>
            </a:extLst>
          </p:cNvPr>
          <p:cNvGrpSpPr/>
          <p:nvPr/>
        </p:nvGrpSpPr>
        <p:grpSpPr>
          <a:xfrm>
            <a:off x="8690605" y="4802358"/>
            <a:ext cx="1661000" cy="2357132"/>
            <a:chOff x="4906082" y="-102088"/>
            <a:chExt cx="1194967" cy="1377823"/>
          </a:xfrm>
        </p:grpSpPr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xmlns="" id="{78481447-C5CB-4FFD-A0AA-92D85BC44AAB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xmlns="" id="{4A188CDF-A07E-4148-BCD5-B1B0F4D05532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xmlns="" id="{FA366D70-24EC-49D6-B148-EE19F1B24F45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xmlns="" id="{E4C70575-81CD-4F55-A9FE-E72B6AB0E159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xmlns="" id="{E7513050-5940-4277-A6D5-09000A017C9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xmlns="" id="{3A54A89C-2742-4753-A34E-49283B2E5FD7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A5F2A3E3-6D6F-40AD-8446-D75DD1E7D4A4}"/>
              </a:ext>
            </a:extLst>
          </p:cNvPr>
          <p:cNvSpPr/>
          <p:nvPr/>
        </p:nvSpPr>
        <p:spPr>
          <a:xfrm rot="5400000">
            <a:off x="4295479" y="5559521"/>
            <a:ext cx="732181" cy="594897"/>
          </a:xfrm>
          <a:prstGeom prst="ellipse">
            <a:avLst/>
          </a:prstGeom>
          <a:gradFill>
            <a:gsLst>
              <a:gs pos="0">
                <a:srgbClr val="2B46B5"/>
              </a:gs>
              <a:gs pos="100000">
                <a:srgbClr val="2B46B5"/>
              </a:gs>
            </a:gsLst>
            <a:lin ang="13800000" scaled="0"/>
          </a:gradFill>
          <a:ln>
            <a:noFill/>
          </a:ln>
          <a:effectLst>
            <a:outerShdw blurRad="2667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1" name="Slide Number Placeholder 15">
            <a:extLst>
              <a:ext uri="{FF2B5EF4-FFF2-40B4-BE49-F238E27FC236}">
                <a16:creationId xmlns:a16="http://schemas.microsoft.com/office/drawing/2014/main" xmlns="" id="{E022A3BF-DC6F-42E1-96A0-85D061A64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1906" y="6265863"/>
            <a:ext cx="549473" cy="323852"/>
          </a:xfrm>
          <a:prstGeom prst="roundRect">
            <a:avLst/>
          </a:prstGeom>
          <a:solidFill>
            <a:srgbClr val="2B46B5"/>
          </a:solidFill>
        </p:spPr>
        <p:txBody>
          <a:bodyPr lIns="0" tIns="0" rIns="0" bIns="0"/>
          <a:lstStyle/>
          <a:p>
            <a:pPr algn="ctr"/>
            <a:fld id="{574964C2-BB24-4637-A1D2-2E07E7A5C382}" type="slidenum">
              <a:rPr lang="en-US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 algn="ctr"/>
              <a:t>16</a:t>
            </a:fld>
            <a:endParaRPr lang="en-US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xmlns="" id="{7C8D133B-4849-48F6-9A34-8F55D04DB9F7}"/>
              </a:ext>
            </a:extLst>
          </p:cNvPr>
          <p:cNvGrpSpPr/>
          <p:nvPr/>
        </p:nvGrpSpPr>
        <p:grpSpPr>
          <a:xfrm flipH="1">
            <a:off x="-533887" y="4931631"/>
            <a:ext cx="1661000" cy="2357132"/>
            <a:chOff x="4906082" y="-102088"/>
            <a:chExt cx="1194967" cy="1377823"/>
          </a:xfrm>
        </p:grpSpPr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xmlns="" id="{0E37A434-D3AD-4925-BA16-CA181822C844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xmlns="" id="{94B32666-CB36-4F1D-97ED-4D6D2398C278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xmlns="" id="{FBCA2263-1E64-49A2-BE26-21FA30943773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xmlns="" id="{47FFA9E8-8BAA-403C-9E53-B3C1B12F8C58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xmlns="" id="{5B391DA6-AA30-48A1-B2DD-985A982B450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xmlns="" id="{8A2D1F9B-A425-4E63-A769-F5C3543C4A25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96" name="Graphic 95">
            <a:extLst>
              <a:ext uri="{FF2B5EF4-FFF2-40B4-BE49-F238E27FC236}">
                <a16:creationId xmlns:a16="http://schemas.microsoft.com/office/drawing/2014/main" xmlns="" id="{7AF6F6F6-63EB-47F1-A864-060D8D6A44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9036122" y="852060"/>
            <a:ext cx="681038" cy="390525"/>
          </a:xfrm>
          <a:prstGeom prst="rect">
            <a:avLst/>
          </a:prstGeom>
        </p:spPr>
      </p:pic>
      <p:sp>
        <p:nvSpPr>
          <p:cNvPr id="102" name="Freeform: Shape 101">
            <a:extLst>
              <a:ext uri="{FF2B5EF4-FFF2-40B4-BE49-F238E27FC236}">
                <a16:creationId xmlns:a16="http://schemas.microsoft.com/office/drawing/2014/main" xmlns="" id="{DCC4C278-FB17-4ED5-A036-ABAECF3DDCDB}"/>
              </a:ext>
            </a:extLst>
          </p:cNvPr>
          <p:cNvSpPr/>
          <p:nvPr/>
        </p:nvSpPr>
        <p:spPr>
          <a:xfrm>
            <a:off x="-11700" y="0"/>
            <a:ext cx="4358670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2B46B5">
                  <a:alpha val="35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6223382" y="1366457"/>
            <a:ext cx="3573328" cy="3565174"/>
          </a:xfrm>
        </p:spPr>
        <p:txBody>
          <a:bodyPr>
            <a:noAutofit/>
          </a:bodyPr>
          <a:lstStyle/>
          <a:p>
            <a:r>
              <a:rPr lang="th-TH" sz="24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แบบฟอร์ม</a:t>
            </a:r>
            <a:br>
              <a:rPr lang="th-TH" sz="24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การรายงานตัวชี้วัด</a:t>
            </a:r>
            <a:br>
              <a:rPr lang="th-TH" sz="24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การพัฒนา</a:t>
            </a:r>
            <a:r>
              <a:rPr lang="th-TH" sz="2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นวัตกรรม</a:t>
            </a:r>
            <a:br>
              <a:rPr lang="th-TH" sz="2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รอบ </a:t>
            </a:r>
            <a:r>
              <a:rPr lang="en-US" sz="2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 </a:t>
            </a:r>
            <a:r>
              <a:rPr lang="th-TH" sz="2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เดือน</a:t>
            </a:r>
            <a:br>
              <a:rPr lang="th-TH" sz="2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 หลักการ เหตุผล ปัญหา และสาเหตุในการจัดทำนวัตกรรม</a:t>
            </a:r>
            <a:b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 วัตถุประสงค์</a:t>
            </a:r>
            <a:b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 องค์ความรู้ / ผู้ที่มีส่วนร่วม / วิธีการเก็บข้อมูล</a:t>
            </a:r>
            <a:b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 ขั้นตอนการดำเนินการ ตาม </a:t>
            </a:r>
            <a:r>
              <a:rPr lang="en-US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Prototype</a:t>
            </a:r>
            <a:br>
              <a:rPr lang="en-US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 </a:t>
            </a:r>
            <a: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การวางแผนทดลองนำ </a:t>
            </a:r>
            <a:r>
              <a:rPr lang="en-US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Prototype</a:t>
            </a:r>
            <a: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ไปปฏิบัติ</a:t>
            </a:r>
            <a:b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6. ผลที่คาดว่าจะได้รับ</a:t>
            </a:r>
            <a:endParaRPr lang="en-US" sz="2400" dirty="0">
              <a:solidFill>
                <a:srgbClr val="365CD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" name="Picture 2" descr="C:\Users\pk\Downloads\19-1 แบบฟอร์ม การพัฒนานวัตกรรม รอบ 6 เดือน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51" y="1"/>
            <a:ext cx="6096649" cy="674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36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Freeform: Shape 110">
            <a:extLst>
              <a:ext uri="{FF2B5EF4-FFF2-40B4-BE49-F238E27FC236}">
                <a16:creationId xmlns:a16="http://schemas.microsoft.com/office/drawing/2014/main" xmlns="" id="{0EAD02F6-C66D-402D-94D6-246D74525F15}"/>
              </a:ext>
            </a:extLst>
          </p:cNvPr>
          <p:cNvSpPr/>
          <p:nvPr/>
        </p:nvSpPr>
        <p:spPr>
          <a:xfrm flipH="1">
            <a:off x="6922569" y="0"/>
            <a:ext cx="2983431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1C9DEC">
                  <a:alpha val="16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4BD45C23-87DC-4CFE-8C41-B3D6ADBED2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50"/>
                    </a14:imgEffect>
                  </a14:imgLayer>
                </a14:imgProps>
              </a:ext>
            </a:extLst>
          </a:blip>
          <a:srcRect l="25137"/>
          <a:stretch/>
        </p:blipFill>
        <p:spPr>
          <a:xfrm>
            <a:off x="-6346" y="0"/>
            <a:ext cx="4382283" cy="6858000"/>
          </a:xfrm>
          <a:prstGeom prst="rect">
            <a:avLst/>
          </a:prstGeom>
        </p:spPr>
      </p:pic>
      <p:grpSp>
        <p:nvGrpSpPr>
          <p:cNvPr id="89" name="Group 88">
            <a:extLst>
              <a:ext uri="{FF2B5EF4-FFF2-40B4-BE49-F238E27FC236}">
                <a16:creationId xmlns:a16="http://schemas.microsoft.com/office/drawing/2014/main" xmlns="" id="{92CD92CE-E784-4316-B8BD-796C3FBB713D}"/>
              </a:ext>
            </a:extLst>
          </p:cNvPr>
          <p:cNvGrpSpPr/>
          <p:nvPr/>
        </p:nvGrpSpPr>
        <p:grpSpPr>
          <a:xfrm>
            <a:off x="8690605" y="4802358"/>
            <a:ext cx="1661000" cy="2357132"/>
            <a:chOff x="4906082" y="-102088"/>
            <a:chExt cx="1194967" cy="1377823"/>
          </a:xfrm>
        </p:grpSpPr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xmlns="" id="{78481447-C5CB-4FFD-A0AA-92D85BC44AAB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xmlns="" id="{4A188CDF-A07E-4148-BCD5-B1B0F4D05532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xmlns="" id="{FA366D70-24EC-49D6-B148-EE19F1B24F45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xmlns="" id="{E4C70575-81CD-4F55-A9FE-E72B6AB0E159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xmlns="" id="{E7513050-5940-4277-A6D5-09000A017C9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xmlns="" id="{3A54A89C-2742-4753-A34E-49283B2E5FD7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A5F2A3E3-6D6F-40AD-8446-D75DD1E7D4A4}"/>
              </a:ext>
            </a:extLst>
          </p:cNvPr>
          <p:cNvSpPr/>
          <p:nvPr/>
        </p:nvSpPr>
        <p:spPr>
          <a:xfrm rot="5400000">
            <a:off x="4295479" y="5559521"/>
            <a:ext cx="732181" cy="594897"/>
          </a:xfrm>
          <a:prstGeom prst="ellipse">
            <a:avLst/>
          </a:prstGeom>
          <a:gradFill>
            <a:gsLst>
              <a:gs pos="0">
                <a:srgbClr val="2B46B5"/>
              </a:gs>
              <a:gs pos="100000">
                <a:srgbClr val="2B46B5"/>
              </a:gs>
            </a:gsLst>
            <a:lin ang="13800000" scaled="0"/>
          </a:gradFill>
          <a:ln>
            <a:noFill/>
          </a:ln>
          <a:effectLst>
            <a:outerShdw blurRad="2667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1" name="Slide Number Placeholder 15">
            <a:extLst>
              <a:ext uri="{FF2B5EF4-FFF2-40B4-BE49-F238E27FC236}">
                <a16:creationId xmlns:a16="http://schemas.microsoft.com/office/drawing/2014/main" xmlns="" id="{E022A3BF-DC6F-42E1-96A0-85D061A64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1906" y="6265863"/>
            <a:ext cx="549473" cy="323852"/>
          </a:xfrm>
          <a:prstGeom prst="roundRect">
            <a:avLst/>
          </a:prstGeom>
          <a:solidFill>
            <a:srgbClr val="2B46B5"/>
          </a:solidFill>
        </p:spPr>
        <p:txBody>
          <a:bodyPr lIns="0" tIns="0" rIns="0" bIns="0"/>
          <a:lstStyle/>
          <a:p>
            <a:pPr algn="ctr"/>
            <a:fld id="{574964C2-BB24-4637-A1D2-2E07E7A5C382}" type="slidenum">
              <a:rPr lang="en-US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 algn="ctr"/>
              <a:t>17</a:t>
            </a:fld>
            <a:endParaRPr lang="en-US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xmlns="" id="{7C8D133B-4849-48F6-9A34-8F55D04DB9F7}"/>
              </a:ext>
            </a:extLst>
          </p:cNvPr>
          <p:cNvGrpSpPr/>
          <p:nvPr/>
        </p:nvGrpSpPr>
        <p:grpSpPr>
          <a:xfrm flipH="1">
            <a:off x="-533887" y="4931631"/>
            <a:ext cx="1661000" cy="2357132"/>
            <a:chOff x="4906082" y="-102088"/>
            <a:chExt cx="1194967" cy="1377823"/>
          </a:xfrm>
        </p:grpSpPr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xmlns="" id="{0E37A434-D3AD-4925-BA16-CA181822C844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xmlns="" id="{94B32666-CB36-4F1D-97ED-4D6D2398C278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xmlns="" id="{FBCA2263-1E64-49A2-BE26-21FA30943773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xmlns="" id="{47FFA9E8-8BAA-403C-9E53-B3C1B12F8C58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xmlns="" id="{5B391DA6-AA30-48A1-B2DD-985A982B450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xmlns="" id="{8A2D1F9B-A425-4E63-A769-F5C3543C4A25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96" name="Graphic 95">
            <a:extLst>
              <a:ext uri="{FF2B5EF4-FFF2-40B4-BE49-F238E27FC236}">
                <a16:creationId xmlns:a16="http://schemas.microsoft.com/office/drawing/2014/main" xmlns="" id="{7AF6F6F6-63EB-47F1-A864-060D8D6A44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9036122" y="852060"/>
            <a:ext cx="681038" cy="390525"/>
          </a:xfrm>
          <a:prstGeom prst="rect">
            <a:avLst/>
          </a:prstGeom>
        </p:spPr>
      </p:pic>
      <p:sp>
        <p:nvSpPr>
          <p:cNvPr id="102" name="Freeform: Shape 101">
            <a:extLst>
              <a:ext uri="{FF2B5EF4-FFF2-40B4-BE49-F238E27FC236}">
                <a16:creationId xmlns:a16="http://schemas.microsoft.com/office/drawing/2014/main" xmlns="" id="{DCC4C278-FB17-4ED5-A036-ABAECF3DDCDB}"/>
              </a:ext>
            </a:extLst>
          </p:cNvPr>
          <p:cNvSpPr/>
          <p:nvPr/>
        </p:nvSpPr>
        <p:spPr>
          <a:xfrm>
            <a:off x="-11700" y="0"/>
            <a:ext cx="4358670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2B46B5">
                  <a:alpha val="35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6168781" y="1366457"/>
            <a:ext cx="3688318" cy="3219191"/>
          </a:xfrm>
        </p:spPr>
        <p:txBody>
          <a:bodyPr>
            <a:noAutofit/>
          </a:bodyPr>
          <a:lstStyle/>
          <a:p>
            <a:r>
              <a:rPr lang="th-TH" sz="24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แบบฟอร์ม</a:t>
            </a:r>
            <a:br>
              <a:rPr lang="th-TH" sz="24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การรายงานตัวชี้วัด</a:t>
            </a:r>
            <a:br>
              <a:rPr lang="th-TH" sz="24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การพัฒนา</a:t>
            </a:r>
            <a:r>
              <a:rPr lang="th-TH" sz="2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นวัตกรรม</a:t>
            </a:r>
            <a:br>
              <a:rPr lang="th-TH" sz="2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รอบ </a:t>
            </a:r>
            <a:r>
              <a:rPr lang="en-US" sz="2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12 </a:t>
            </a:r>
            <a:r>
              <a:rPr lang="th-TH" sz="2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เดือน</a:t>
            </a:r>
            <a: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 สรุปปัญหา/เหตุผลและวัตถุประสงค์ในการจัดทำนวัตกรรม</a:t>
            </a:r>
            <a:b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 ทดลองปฏิบัติตามขั้นตอนใน </a:t>
            </a:r>
            <a:r>
              <a:rPr lang="en-US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Prototype</a:t>
            </a:r>
            <a:br>
              <a:rPr lang="en-US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 </a:t>
            </a:r>
            <a: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ผลที่เกิดขึ้น / การปรับปรุงแก้ไข</a:t>
            </a:r>
            <a:b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 นำไปปฏิบัติจริง</a:t>
            </a:r>
            <a:b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 ผลลัพธ์ที่เกิดขึ้นอย่างเป็นรูปธรรม</a:t>
            </a:r>
            <a:endParaRPr lang="en-US" sz="2400" dirty="0">
              <a:solidFill>
                <a:srgbClr val="365CD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50" name="Picture 2" descr="C:\Users\prue\Downloads\19-1 แบบฟอร์ม การพัฒนานวัตกรรม รอบ 12 เดือน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55" y="1"/>
            <a:ext cx="5937646" cy="6835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2032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Freeform: Shape 110">
            <a:extLst>
              <a:ext uri="{FF2B5EF4-FFF2-40B4-BE49-F238E27FC236}">
                <a16:creationId xmlns:a16="http://schemas.microsoft.com/office/drawing/2014/main" xmlns="" id="{0EAD02F6-C66D-402D-94D6-246D74525F15}"/>
              </a:ext>
            </a:extLst>
          </p:cNvPr>
          <p:cNvSpPr/>
          <p:nvPr/>
        </p:nvSpPr>
        <p:spPr>
          <a:xfrm flipH="1">
            <a:off x="6922569" y="0"/>
            <a:ext cx="2983431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1C9DEC">
                  <a:alpha val="16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4BD45C23-87DC-4CFE-8C41-B3D6ADBED2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50"/>
                    </a14:imgEffect>
                  </a14:imgLayer>
                </a14:imgProps>
              </a:ext>
            </a:extLst>
          </a:blip>
          <a:srcRect l="25137"/>
          <a:stretch/>
        </p:blipFill>
        <p:spPr>
          <a:xfrm>
            <a:off x="-6346" y="0"/>
            <a:ext cx="4382283" cy="6858000"/>
          </a:xfrm>
          <a:prstGeom prst="rect">
            <a:avLst/>
          </a:prstGeom>
        </p:spPr>
      </p:pic>
      <p:grpSp>
        <p:nvGrpSpPr>
          <p:cNvPr id="89" name="Group 88">
            <a:extLst>
              <a:ext uri="{FF2B5EF4-FFF2-40B4-BE49-F238E27FC236}">
                <a16:creationId xmlns:a16="http://schemas.microsoft.com/office/drawing/2014/main" xmlns="" id="{92CD92CE-E784-4316-B8BD-796C3FBB713D}"/>
              </a:ext>
            </a:extLst>
          </p:cNvPr>
          <p:cNvGrpSpPr/>
          <p:nvPr/>
        </p:nvGrpSpPr>
        <p:grpSpPr>
          <a:xfrm>
            <a:off x="8690605" y="4802358"/>
            <a:ext cx="1661000" cy="2357132"/>
            <a:chOff x="4906082" y="-102088"/>
            <a:chExt cx="1194967" cy="1377823"/>
          </a:xfrm>
        </p:grpSpPr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xmlns="" id="{78481447-C5CB-4FFD-A0AA-92D85BC44AAB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xmlns="" id="{4A188CDF-A07E-4148-BCD5-B1B0F4D05532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xmlns="" id="{FA366D70-24EC-49D6-B148-EE19F1B24F45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xmlns="" id="{E4C70575-81CD-4F55-A9FE-E72B6AB0E159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xmlns="" id="{E7513050-5940-4277-A6D5-09000A017C9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xmlns="" id="{3A54A89C-2742-4753-A34E-49283B2E5FD7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A5F2A3E3-6D6F-40AD-8446-D75DD1E7D4A4}"/>
              </a:ext>
            </a:extLst>
          </p:cNvPr>
          <p:cNvSpPr/>
          <p:nvPr/>
        </p:nvSpPr>
        <p:spPr>
          <a:xfrm rot="5400000">
            <a:off x="4295479" y="5559521"/>
            <a:ext cx="732181" cy="594897"/>
          </a:xfrm>
          <a:prstGeom prst="ellipse">
            <a:avLst/>
          </a:prstGeom>
          <a:gradFill>
            <a:gsLst>
              <a:gs pos="0">
                <a:srgbClr val="2B46B5"/>
              </a:gs>
              <a:gs pos="100000">
                <a:srgbClr val="2B46B5"/>
              </a:gs>
            </a:gsLst>
            <a:lin ang="13800000" scaled="0"/>
          </a:gradFill>
          <a:ln>
            <a:noFill/>
          </a:ln>
          <a:effectLst>
            <a:outerShdw blurRad="2667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1" name="Slide Number Placeholder 15">
            <a:extLst>
              <a:ext uri="{FF2B5EF4-FFF2-40B4-BE49-F238E27FC236}">
                <a16:creationId xmlns:a16="http://schemas.microsoft.com/office/drawing/2014/main" xmlns="" id="{E022A3BF-DC6F-42E1-96A0-85D061A64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1906" y="6265863"/>
            <a:ext cx="549473" cy="323852"/>
          </a:xfrm>
          <a:prstGeom prst="roundRect">
            <a:avLst/>
          </a:prstGeom>
          <a:solidFill>
            <a:srgbClr val="2B46B5"/>
          </a:solidFill>
        </p:spPr>
        <p:txBody>
          <a:bodyPr lIns="0" tIns="0" rIns="0" bIns="0"/>
          <a:lstStyle/>
          <a:p>
            <a:pPr algn="ctr"/>
            <a:fld id="{574964C2-BB24-4637-A1D2-2E07E7A5C382}" type="slidenum">
              <a:rPr lang="en-US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 algn="ctr"/>
              <a:t>18</a:t>
            </a:fld>
            <a:endParaRPr lang="en-US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xmlns="" id="{7C8D133B-4849-48F6-9A34-8F55D04DB9F7}"/>
              </a:ext>
            </a:extLst>
          </p:cNvPr>
          <p:cNvGrpSpPr/>
          <p:nvPr/>
        </p:nvGrpSpPr>
        <p:grpSpPr>
          <a:xfrm flipH="1">
            <a:off x="-533887" y="4931631"/>
            <a:ext cx="1661000" cy="2357132"/>
            <a:chOff x="4906082" y="-102088"/>
            <a:chExt cx="1194967" cy="1377823"/>
          </a:xfrm>
        </p:grpSpPr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xmlns="" id="{0E37A434-D3AD-4925-BA16-CA181822C844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xmlns="" id="{94B32666-CB36-4F1D-97ED-4D6D2398C278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xmlns="" id="{FBCA2263-1E64-49A2-BE26-21FA30943773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xmlns="" id="{47FFA9E8-8BAA-403C-9E53-B3C1B12F8C58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xmlns="" id="{5B391DA6-AA30-48A1-B2DD-985A982B450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xmlns="" id="{8A2D1F9B-A425-4E63-A769-F5C3543C4A25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96" name="Graphic 95">
            <a:extLst>
              <a:ext uri="{FF2B5EF4-FFF2-40B4-BE49-F238E27FC236}">
                <a16:creationId xmlns:a16="http://schemas.microsoft.com/office/drawing/2014/main" xmlns="" id="{7AF6F6F6-63EB-47F1-A864-060D8D6A44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9036122" y="852060"/>
            <a:ext cx="681038" cy="390525"/>
          </a:xfrm>
          <a:prstGeom prst="rect">
            <a:avLst/>
          </a:prstGeom>
        </p:spPr>
      </p:pic>
      <p:sp>
        <p:nvSpPr>
          <p:cNvPr id="102" name="Freeform: Shape 101">
            <a:extLst>
              <a:ext uri="{FF2B5EF4-FFF2-40B4-BE49-F238E27FC236}">
                <a16:creationId xmlns:a16="http://schemas.microsoft.com/office/drawing/2014/main" xmlns="" id="{DCC4C278-FB17-4ED5-A036-ABAECF3DDCDB}"/>
              </a:ext>
            </a:extLst>
          </p:cNvPr>
          <p:cNvSpPr/>
          <p:nvPr/>
        </p:nvSpPr>
        <p:spPr>
          <a:xfrm>
            <a:off x="-11700" y="0"/>
            <a:ext cx="4358670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2B46B5">
                  <a:alpha val="35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5" name="Picture 2" descr="C:\Users\prue\Downloads\Info ภาพรวมนวัตกรรม ปรับใหม่_001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2"/>
            <a:ext cx="9906000" cy="6143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9896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Freeform: Shape 110">
            <a:extLst>
              <a:ext uri="{FF2B5EF4-FFF2-40B4-BE49-F238E27FC236}">
                <a16:creationId xmlns:a16="http://schemas.microsoft.com/office/drawing/2014/main" xmlns="" id="{0EAD02F6-C66D-402D-94D6-246D74525F15}"/>
              </a:ext>
            </a:extLst>
          </p:cNvPr>
          <p:cNvSpPr/>
          <p:nvPr/>
        </p:nvSpPr>
        <p:spPr>
          <a:xfrm flipH="1">
            <a:off x="6922569" y="0"/>
            <a:ext cx="2983431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1C9DEC">
                  <a:alpha val="16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4BD45C23-87DC-4CFE-8C41-B3D6ADBED2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50"/>
                    </a14:imgEffect>
                  </a14:imgLayer>
                </a14:imgProps>
              </a:ext>
            </a:extLst>
          </a:blip>
          <a:srcRect l="25137"/>
          <a:stretch/>
        </p:blipFill>
        <p:spPr>
          <a:xfrm>
            <a:off x="-6346" y="0"/>
            <a:ext cx="4382283" cy="6858000"/>
          </a:xfrm>
          <a:prstGeom prst="rect">
            <a:avLst/>
          </a:prstGeom>
        </p:spPr>
      </p:pic>
      <p:grpSp>
        <p:nvGrpSpPr>
          <p:cNvPr id="89" name="Group 88">
            <a:extLst>
              <a:ext uri="{FF2B5EF4-FFF2-40B4-BE49-F238E27FC236}">
                <a16:creationId xmlns:a16="http://schemas.microsoft.com/office/drawing/2014/main" xmlns="" id="{92CD92CE-E784-4316-B8BD-796C3FBB713D}"/>
              </a:ext>
            </a:extLst>
          </p:cNvPr>
          <p:cNvGrpSpPr/>
          <p:nvPr/>
        </p:nvGrpSpPr>
        <p:grpSpPr>
          <a:xfrm>
            <a:off x="8690605" y="4802358"/>
            <a:ext cx="1661000" cy="2357132"/>
            <a:chOff x="4906082" y="-102088"/>
            <a:chExt cx="1194967" cy="1377823"/>
          </a:xfrm>
        </p:grpSpPr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xmlns="" id="{78481447-C5CB-4FFD-A0AA-92D85BC44AAB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xmlns="" id="{4A188CDF-A07E-4148-BCD5-B1B0F4D05532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xmlns="" id="{FA366D70-24EC-49D6-B148-EE19F1B24F45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xmlns="" id="{E4C70575-81CD-4F55-A9FE-E72B6AB0E159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xmlns="" id="{E7513050-5940-4277-A6D5-09000A017C9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xmlns="" id="{3A54A89C-2742-4753-A34E-49283B2E5FD7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A5F2A3E3-6D6F-40AD-8446-D75DD1E7D4A4}"/>
              </a:ext>
            </a:extLst>
          </p:cNvPr>
          <p:cNvSpPr/>
          <p:nvPr/>
        </p:nvSpPr>
        <p:spPr>
          <a:xfrm rot="5400000">
            <a:off x="4295479" y="5559521"/>
            <a:ext cx="732181" cy="594897"/>
          </a:xfrm>
          <a:prstGeom prst="ellipse">
            <a:avLst/>
          </a:prstGeom>
          <a:gradFill>
            <a:gsLst>
              <a:gs pos="0">
                <a:srgbClr val="2B46B5"/>
              </a:gs>
              <a:gs pos="100000">
                <a:srgbClr val="2B46B5"/>
              </a:gs>
            </a:gsLst>
            <a:lin ang="13800000" scaled="0"/>
          </a:gradFill>
          <a:ln>
            <a:noFill/>
          </a:ln>
          <a:effectLst>
            <a:outerShdw blurRad="2667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1" name="Slide Number Placeholder 15">
            <a:extLst>
              <a:ext uri="{FF2B5EF4-FFF2-40B4-BE49-F238E27FC236}">
                <a16:creationId xmlns:a16="http://schemas.microsoft.com/office/drawing/2014/main" xmlns="" id="{E022A3BF-DC6F-42E1-96A0-85D061A64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1906" y="6265863"/>
            <a:ext cx="549473" cy="323852"/>
          </a:xfrm>
          <a:prstGeom prst="roundRect">
            <a:avLst/>
          </a:prstGeom>
          <a:solidFill>
            <a:srgbClr val="2B46B5"/>
          </a:solidFill>
        </p:spPr>
        <p:txBody>
          <a:bodyPr lIns="0" tIns="0" rIns="0" bIns="0"/>
          <a:lstStyle/>
          <a:p>
            <a:pPr algn="ctr"/>
            <a:fld id="{574964C2-BB24-4637-A1D2-2E07E7A5C382}" type="slidenum">
              <a:rPr lang="en-US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 algn="ctr"/>
              <a:t>19</a:t>
            </a:fld>
            <a:endParaRPr lang="en-US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xmlns="" id="{7C8D133B-4849-48F6-9A34-8F55D04DB9F7}"/>
              </a:ext>
            </a:extLst>
          </p:cNvPr>
          <p:cNvGrpSpPr/>
          <p:nvPr/>
        </p:nvGrpSpPr>
        <p:grpSpPr>
          <a:xfrm flipH="1">
            <a:off x="-533887" y="4931631"/>
            <a:ext cx="1661000" cy="2357132"/>
            <a:chOff x="4906082" y="-102088"/>
            <a:chExt cx="1194967" cy="1377823"/>
          </a:xfrm>
        </p:grpSpPr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xmlns="" id="{0E37A434-D3AD-4925-BA16-CA181822C844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xmlns="" id="{94B32666-CB36-4F1D-97ED-4D6D2398C278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xmlns="" id="{FBCA2263-1E64-49A2-BE26-21FA30943773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xmlns="" id="{47FFA9E8-8BAA-403C-9E53-B3C1B12F8C58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xmlns="" id="{5B391DA6-AA30-48A1-B2DD-985A982B450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xmlns="" id="{8A2D1F9B-A425-4E63-A769-F5C3543C4A25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96" name="Graphic 95">
            <a:extLst>
              <a:ext uri="{FF2B5EF4-FFF2-40B4-BE49-F238E27FC236}">
                <a16:creationId xmlns:a16="http://schemas.microsoft.com/office/drawing/2014/main" xmlns="" id="{7AF6F6F6-63EB-47F1-A864-060D8D6A44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9036122" y="852060"/>
            <a:ext cx="681038" cy="390525"/>
          </a:xfrm>
          <a:prstGeom prst="rect">
            <a:avLst/>
          </a:prstGeom>
        </p:spPr>
      </p:pic>
      <p:sp>
        <p:nvSpPr>
          <p:cNvPr id="102" name="Freeform: Shape 101">
            <a:extLst>
              <a:ext uri="{FF2B5EF4-FFF2-40B4-BE49-F238E27FC236}">
                <a16:creationId xmlns:a16="http://schemas.microsoft.com/office/drawing/2014/main" xmlns="" id="{DCC4C278-FB17-4ED5-A036-ABAECF3DDCDB}"/>
              </a:ext>
            </a:extLst>
          </p:cNvPr>
          <p:cNvSpPr/>
          <p:nvPr/>
        </p:nvSpPr>
        <p:spPr>
          <a:xfrm>
            <a:off x="-11700" y="0"/>
            <a:ext cx="4358670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2B46B5">
                  <a:alpha val="35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0" y="2612858"/>
            <a:ext cx="9906000" cy="1273345"/>
          </a:xfrm>
          <a:prstGeom prst="rect">
            <a:avLst/>
          </a:prstGeom>
          <a:solidFill>
            <a:srgbClr val="9BBB59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7287" tIns="53643" rIns="107287" bIns="53643" rtlCol="0" anchor="ctr"/>
          <a:lstStyle/>
          <a:p>
            <a:pPr marL="0" marR="0" lvl="0" indent="0" algn="ctr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52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ตัวชี้วัดหน่วยงานส่วนกลาง</a:t>
            </a:r>
          </a:p>
        </p:txBody>
      </p:sp>
    </p:spTree>
    <p:extLst>
      <p:ext uri="{BB962C8B-B14F-4D97-AF65-F5344CB8AC3E}">
        <p14:creationId xmlns:p14="http://schemas.microsoft.com/office/powerpoint/2010/main" val="281956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53489" y="85728"/>
            <a:ext cx="927019" cy="85571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" y="-3410"/>
            <a:ext cx="9319021" cy="600776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 defTabSz="1072866"/>
            <a:r>
              <a:rPr lang="th-TH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b="1" dirty="0">
                <a:solidFill>
                  <a:srgbClr val="C0504D">
                    <a:lumMod val="75000"/>
                  </a:srgbClr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</a:p>
          <a:p>
            <a:pPr defTabSz="1072866"/>
            <a:r>
              <a:rPr lang="th-TH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319774" y="700587"/>
            <a:ext cx="7207517" cy="500083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84478" tIns="84478" rIns="84478" bIns="84478" numCol="1" rtlCol="0" anchor="t" anchorCtr="0" compatLnSpc="1">
            <a:prstTxWarp prst="textNoShape">
              <a:avLst/>
            </a:prstTxWarp>
            <a:noAutofit/>
          </a:bodyPr>
          <a:lstStyle/>
          <a:p>
            <a:pPr defTabSz="1072866" fontAlgn="base">
              <a:spcAft>
                <a:spcPts val="704"/>
              </a:spcAft>
            </a:pPr>
            <a:r>
              <a:rPr lang="th-TH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ตัวชี้วัด 2.4  </a:t>
            </a:r>
            <a:r>
              <a:rPr lang="en-US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ความสำเร็จของการพัฒนานวัตกรรม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0508" y="1143000"/>
            <a:ext cx="4758447" cy="308388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 defTabSz="1072866"/>
            <a:r>
              <a:rPr lang="th-TH" sz="13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477494"/>
              </p:ext>
            </p:extLst>
          </p:nvPr>
        </p:nvGraphicFramePr>
        <p:xfrm>
          <a:off x="154748" y="1517180"/>
          <a:ext cx="9503602" cy="49987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0360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07848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การพัฒนาประสิทธิภาพในการบริหารจัดการและพัฒนานวัตกรรมในการบริหารจัดการระบบงาน งบประมาณ ทรัพยากรบุคคล และการให้บริการประชาชนหรือหน่วยงานของรัฐ เพื่อไปสู่ระบบราชการ 4.0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Innovation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base)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ประกอบด้วย 1) นวัตกรรมเชิงนโยบาย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(Policy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เป็นการริเริ่มนโยบาย กฎหมายและกฎใหม่ ๆ ให้ทันสมัยเหมาะสมและทันต่อสถานการณ์ รวมทั้งให้มีความเชื่อมโยงกับยุทธศาสตร์ของประเทศ 2) นวัตกรรมให้บริการ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(Service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เป็นนวัตกรรมที่นำมาใช้พัฒนาและสร้างคุณค่าในงานบริการภาครัฐ การปรับปรุงการบริการหรือสร้างบริการใหม่ เพื่อยกระดับประสิทธิภาพการให้บริการประชาชน เช่น หน่วยบริการเคลื่อนที่ การจัดทะเบียนออนไลน์ เป็นต้น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3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นวัตกรรมการบริหาร/องค์การ/หน่วยงาน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(Administrative Organization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เป็นการสร้างหรือปรับปรุงกระบวนงานใหม่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New Process)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รวมทั้งการพัฒนาคุณภาพ          การบริหารงาน เพื่อเพิ่มประสิทธิภาพในการดำเนินงานของภาครัฐ หรือกระบวนการจัดโครงสร้างหน่วยงานรูปแบบใหม่ หรือการวางระบบใหม่ ซึ่งส่งผลต่อการปรับโครงสร้างความสัมพันธ์ระหว่างผู้มีส่วนได้ส่วนเสียฝ่ายต่าง ๆ เช่น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4.0 เป็นต้น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พิจารณาจากการดำเนินการพัฒนานวัตกรรมในปีงบประมาณ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2563 จำนวนไม่น้อยกว่า 1 นวัตกรรม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ตามขั้นตอนที่กำหนด          คือ 1) เข้ารับการอบรม 2)ดำเนินการโดยใช้กระบวนการ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Design Thinking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3) ดำเนินการจัดทำ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Prototype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4) ทดลองปฏิบัติตาม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เพื่อปรับปรุงแก้ไขและพัฒนาเป็นนวัตกรรม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รายงานผลตามแบบฟอร์มที่กำหนด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ผลการดำเนินการระหว่าง 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ผลการดำเนินการระหว่างวันที่ 1 เมษายน - 30 กันยายน 2564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1) เป็นนวัตกรรมที่ไม่ซ้ำกับนวัตกรรมที่เคยนำเสนอในตัวชี้วัดครั้งที่ผ่านมา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2) เข้ารับการอบรมและดำเนินการตามที่กำหนด ตามขั้นตอนที่กำหนดในข้อ 2.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3) ใช้แบบฟอร์มการรายงานตัวชี้วัดระดับความสำเร็จของการพัฒนานวัตกรรม ตามที่กลุ่มพัฒนาระบบบริหารกำหนด โดยการรายงานต้องมีความครบถ้วน ชัดเจน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นำผลจากการทดลองมาปรับปรุง เพื่อมุ่งสู่ผลสัมฤทธิ์ของนวัตกรรม โดยต้องมีข้อมูลที่เป็นรูปธรรม น่าเชื่อถือ เช่น มีการเปรียบเทียบผลดำเนินการก่อน – หลัง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การติดตามผลการดำเนินการผลสำรวจความพึงพอใจ  เป็นต้น </a:t>
                      </a:r>
                      <a:endParaRPr lang="en-US" sz="900" b="0" spc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en-US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 </a:t>
                      </a: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en-US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แบบฟอร์มการรายงานตัวชี้วัด ระดับความสำเร็จของการพัฒนา</a:t>
                      </a:r>
                      <a:r>
                        <a:rPr lang="th-TH" sz="900" b="0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นวัตกรรม</a:t>
                      </a:r>
                      <a:r>
                        <a:rPr lang="en-US" sz="900" b="0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โดยสามารถดาวน์โหลดแบบฟอร์มได้ที่เว็บไซต์กลุ่มพัฒนาระบบบริหาร  </a:t>
                      </a:r>
                      <a:r>
                        <a:rPr lang="en-US" sz="900" b="0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http://www.dsd.go.th/msdu</a:t>
                      </a:r>
                      <a:endParaRPr lang="en-US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ศรีวรรณ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ประเสริฐทอง นักวิชาการพัฒนาฝีมือแรงงานชำนาญการพิเศษ / นางสาวทิพย์ไพลิน ยินดี นักวิชาการพัฒนาฝีมือแรงงาน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ปฏิบัติการ/ และนางสาวนภารัตน์ ภาโนมัย นักวิชาการพัฒนาฝีมือแรงงาน โทรศัพท์ : 0 2247 0303 และ 0 2245 1707 ต่อ 613 </a:t>
                      </a:r>
                      <a:endParaRPr lang="en-US" sz="900" b="0" spc="-3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en-US" sz="900" b="0" spc="-3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สูตรการคำนวณ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 </a:t>
                      </a:r>
                      <a:endParaRPr lang="th-TH" sz="900" b="1" spc="-4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752601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pc="-4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marL="99060" marR="990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35335" y="5004183"/>
            <a:ext cx="4758447" cy="293000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 defTabSz="1072866"/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145900" y="5116458"/>
            <a:ext cx="8605352" cy="372304"/>
            <a:chOff x="1153093" y="4031945"/>
            <a:chExt cx="7943402" cy="372302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69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072866"/>
              <a:endParaRPr lang="th-TH" sz="9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defTabSz="1072866"/>
              <a:r>
                <a:rPr lang="th-TH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9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69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072866"/>
              <a:endParaRPr lang="th-TH" sz="9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defTabSz="1072866"/>
              <a:r>
                <a:rPr lang="th-TH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9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431029"/>
              </p:ext>
            </p:extLst>
          </p:nvPr>
        </p:nvGraphicFramePr>
        <p:xfrm>
          <a:off x="66036" y="5512564"/>
          <a:ext cx="9757414" cy="855699"/>
        </p:xfrm>
        <a:graphic>
          <a:graphicData uri="http://schemas.openxmlformats.org/drawingml/2006/table">
            <a:tbl>
              <a:tblPr firstRow="1"/>
              <a:tblGrid>
                <a:gridCol w="125751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3687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2454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0277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3340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7897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207845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425257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42454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24542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24543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24543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2021456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332772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292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marL="99060" marR="9906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 จัดทำ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Prototype 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1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1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1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1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1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ความสำเร็จของการพัฒนานวัตกรรมที่มีผลลัพธ์ที่เกิดขึ้นจริงอย่างเป็นรูปธรรม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ไม่น้อยกว่า 1 นวัตกรรม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TextBox 33"/>
          <p:cNvSpPr txBox="1"/>
          <p:nvPr/>
        </p:nvSpPr>
        <p:spPr>
          <a:xfrm>
            <a:off x="262176" y="6415590"/>
            <a:ext cx="399412" cy="323777"/>
          </a:xfrm>
          <a:prstGeom prst="rect">
            <a:avLst/>
          </a:prstGeom>
          <a:noFill/>
        </p:spPr>
        <p:txBody>
          <a:bodyPr wrap="none" lIns="107287" tIns="53643" rIns="107287" bIns="53643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>
                <a:solidFill>
                  <a:prstClr val="black"/>
                </a:solidFill>
              </a:rPr>
              <a:t>54</a:t>
            </a:r>
          </a:p>
        </p:txBody>
      </p:sp>
    </p:spTree>
    <p:extLst>
      <p:ext uri="{BB962C8B-B14F-4D97-AF65-F5344CB8AC3E}">
        <p14:creationId xmlns:p14="http://schemas.microsoft.com/office/powerpoint/2010/main" val="189491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89861" y="76204"/>
            <a:ext cx="1000919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3"/>
            <a:ext cx="9319552" cy="600776"/>
          </a:xfrm>
          <a:prstGeom prst="rect">
            <a:avLst/>
          </a:prstGeom>
          <a:noFill/>
        </p:spPr>
        <p:txBody>
          <a:bodyPr lIns="107287" tIns="53643" rIns="107287" bIns="53643">
            <a:spAutoFit/>
          </a:bodyPr>
          <a:lstStyle/>
          <a:p>
            <a:pPr defTabSz="1072866">
              <a:defRPr/>
            </a:pPr>
            <a:r>
              <a:rPr lang="th-TH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b="1" dirty="0">
                <a:solidFill>
                  <a:srgbClr val="C0504D">
                    <a:lumMod val="75000"/>
                  </a:srgbClr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</a:p>
          <a:p>
            <a:pPr defTabSz="1072866">
              <a:defRPr/>
            </a:pPr>
            <a:r>
              <a:rPr lang="th-TH" b="1" dirty="0">
                <a:solidFill>
                  <a:prstClr val="black">
                    <a:lumMod val="85000"/>
                    <a:lumOff val="1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b="1" dirty="0">
              <a:solidFill>
                <a:prstClr val="black">
                  <a:lumMod val="85000"/>
                  <a:lumOff val="15000"/>
                </a:prst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4782" y="791574"/>
            <a:ext cx="8989218" cy="500063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84478" tIns="84478" rIns="84478" bIns="84478"/>
          <a:lstStyle/>
          <a:p>
            <a:pPr defTabSz="1072866">
              <a:spcAft>
                <a:spcPts val="704"/>
              </a:spcAft>
              <a:defRPr/>
            </a:pPr>
            <a:r>
              <a:rPr lang="th-TH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2.1 : ความสำเร็จของการขับเคลื่อนการปฏิบัติงานของกรมพัฒนาฝีมือแรงงาน สู่ระบบราชการ 4.0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65105" y="1338262"/>
            <a:ext cx="4758664" cy="30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7287" tIns="53643" rIns="107287" bIns="53643">
            <a:spAutoFit/>
          </a:bodyPr>
          <a:lstStyle/>
          <a:p>
            <a:pPr defTabSz="1072866"/>
            <a:r>
              <a:rPr lang="th-TH" sz="13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768979"/>
              </p:ext>
            </p:extLst>
          </p:nvPr>
        </p:nvGraphicFramePr>
        <p:xfrm>
          <a:off x="165103" y="1600200"/>
          <a:ext cx="9493249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9324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38328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การดำเนินงานโดยยึดหลักธรรมาภิบาลเพื่อประโยชน์สุขของประชาชน เพื่อรองรับต่อยุทธศาสตร์ประเทศไทย 4.0 โดยระบบราชการต้องปรับเปลี่ยนแนวคิดและวิธีการทำงานใหม่ เพื่อพลิกโฉม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Transform)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ให้สามารถเป็นที่เชื่อถือไว้วางใจ และเป็นที่พึ่งของประชาชนได้อย่างแท้จริง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Credible and Trusted Government)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โดยคะแนนการประเมิน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ในทุกหมวดได้คะแนนสูงกว่า ปี พ.ศ. 2563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2563 – 31 มีนาคม 2564 โดยการเข้าร่วมกิจกรรมของกลุ่มพัฒนาระบบบริหาร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ที่เกี่ยวข้องกับการขับเคลื่อนการปฏิบัติงานของกรมพัฒนาฝีมือแรงงานสู่ระบบราชการ 4.0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ประกอบด้วย การศึกษาดูงาน การจัดประชุมเชิงปฏิบัติการ ตามเงื่อนไขข้อ 1)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รอบที่ 2 ผลการดำเนินการ ระหว่างวันที่ 1 เมษายน – 30 กันยายน 2564 โดยมี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การรายงานผลดำเนินการได้ตามแผนการขับเคลื่อน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                 การปฏิบัติงานของกรมพัฒนาฝีมือแรงงาน สู่ระบบราชการ 4.0 เพื่อให้กลุ่มพัฒนาระบบบริหารนำข้อมูลไปใช้ประโยชน์ในการ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                 ประเมินองค์การสู่ระบบราชการ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4.0 ในปีต่อไป โดยมีการดำเนินการ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ตามเงื่อนไขข้อ 2)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1) เจ้าหน้าที่ที่เข้าร่วมกิจกรรมต้องมีตำแหน่งนักวิชาการฯ ระดับชำนาญการ ขึ้นไปอย่างน้อย 1 คน ในทุกกิจกรรม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2) กรมพัฒนาฝีมือแรงงานได้รับคะแนนประเมินองค์การสู่ระบบราชการ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สูงกว่าปี พ.ศ. 2563 ไม่น้อยกว่า ร้อยละ 8 หรือได้รับคะแนน.....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3) นำ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Feedback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ที่ได้รับจากการประเมินองค์การสู่ระบบราชการ 4.0 มาปรับปรุง/พัฒนางานภายใต้แผนการขับเคลื่อนการปฏิบัติงาน ที่ได้รับความเห็นชอบจากผู้บริหาร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กรมพัฒนาฝีมือแรงงาน</a:t>
                      </a:r>
                    </a:p>
                    <a:p>
                      <a:pPr marL="228600" indent="-228600">
                        <a:buAutoNum type="arabicPeriod" startAt="4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1) รอบที่ 1 พิจารณาจากหลักฐานการลงลายมือในการเข้าร่วมกิจกรรม/ประชุมเชิงปฏิบัติการ/สัมมนา     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2) รอบที่ 2 การรายงานผลตามแบบฟอร์ม</a:t>
                      </a: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ผู้รับผิดชอบ : นางศรีวรรณ ประเสริฐทอง นักวิชาการพัฒนาฝีมือแรงงานชำนาญการพิเศษ / นางสาวทิพย์ไพลิน ยินดี นักวิชาการพัฒนาฝีมือแรงงาน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ปฏิบัติการ/ และนางสาวนภารัตน์ ภาโนมัย นักวิชาการพัฒนาฝีมือแรงงาน โทรศัพท์ : 0 2247 0303 และ 0 2245 1707 ต่อ 613 </a:t>
                      </a:r>
                    </a:p>
                    <a:p>
                      <a:pPr marL="228600" indent="-22860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แผนดำเนินการขับเคลื่อนการปฏิบัติงานของกรมพัฒนาฝีมือแรงงานสู่ระบบราชการ 4.0 ระยะ 3 ปี (พ.ศ. 2562 – 2564) สามารถดาวน์โหลดได้ที่เว็บไซต์กลุ่มพัฒนาระบบ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บริหาร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http://www.dsd.go.th/msdu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หัวข้อเอกสารดาวน์โหลด  ประเภทเอกสาร งานด้านการพัฒนาคุณภาพการบริหารการจัดการภาครัฐ(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PMQA)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คะแนน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การประเมินองค์การสู่ระบบราชการ 4.0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สูตรการคำนวณ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65104" y="4935539"/>
            <a:ext cx="9126935" cy="29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7287" tIns="53643" rIns="107287" bIns="53643">
            <a:spAutoFit/>
          </a:bodyPr>
          <a:lstStyle/>
          <a:p>
            <a:pPr defTabSz="1072866"/>
            <a:r>
              <a:rPr lang="th-TH" sz="12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145381" y="5029193"/>
            <a:ext cx="8512968" cy="372506"/>
            <a:chOff x="1153093" y="4031945"/>
            <a:chExt cx="7857681" cy="371014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072866">
                <a:defRPr/>
              </a:pPr>
              <a:endParaRPr lang="th-TH" sz="9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defTabSz="1072866">
                <a:defRPr/>
              </a:pPr>
              <a:r>
                <a:rPr lang="th-TH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9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072866">
                <a:defRPr/>
              </a:pPr>
              <a:endParaRPr lang="th-TH" sz="9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defTabSz="1072866">
                <a:defRPr/>
              </a:pPr>
              <a:r>
                <a:rPr lang="th-TH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9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02401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1570585"/>
              </p:ext>
            </p:extLst>
          </p:nvPr>
        </p:nvGraphicFramePr>
        <p:xfrm>
          <a:off x="118664" y="5486400"/>
          <a:ext cx="9539682" cy="1219200"/>
        </p:xfrm>
        <a:graphic>
          <a:graphicData uri="http://schemas.openxmlformats.org/drawingml/2006/table">
            <a:tbl>
              <a:tblPr firstRow="1"/>
              <a:tblGrid>
                <a:gridCol w="122945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2712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1506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9378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2149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6828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203207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415768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415069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15068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15069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15069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97634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474133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450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marL="99060" marR="9906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การมีส่วนร่วมในการทำกิจกรรมประเมินองค์การสู่ราชการ 4.0 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2564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การรายงานผลดำเนินการได้ตามแผนการขับเคลื่อนการปฏิบัติงาน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ของกรมพัฒนาฝีมือแรงงาน สู่ระบบราชการ 4.0 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3" name="ตาราง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085573"/>
              </p:ext>
            </p:extLst>
          </p:nvPr>
        </p:nvGraphicFramePr>
        <p:xfrm>
          <a:off x="3632200" y="4543741"/>
          <a:ext cx="5943600" cy="5616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981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812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80829"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itchFamily="34" charset="0"/>
                          <a:cs typeface="Tahoma" pitchFamily="34" charset="0"/>
                        </a:rPr>
                        <a:t>ปี 2561</a:t>
                      </a: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itchFamily="34" charset="0"/>
                          <a:cs typeface="Tahoma" pitchFamily="34" charset="0"/>
                        </a:rPr>
                        <a:t>ปี 2562</a:t>
                      </a: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itchFamily="34" charset="0"/>
                          <a:cs typeface="Tahoma" pitchFamily="34" charset="0"/>
                        </a:rPr>
                        <a:t>ปี 2563</a:t>
                      </a:r>
                    </a:p>
                  </a:txBody>
                  <a:tcPr marL="99060" marR="9906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0829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222.85</a:t>
                      </a:r>
                      <a:r>
                        <a:rPr lang="en-US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คะแนน</a:t>
                      </a: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295</a:t>
                      </a: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คะแนน</a:t>
                      </a: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363.85 คะแนน</a:t>
                      </a:r>
                    </a:p>
                  </a:txBody>
                  <a:tcPr marL="99060" marR="9906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" name="TextBox 33"/>
          <p:cNvSpPr txBox="1"/>
          <p:nvPr/>
        </p:nvSpPr>
        <p:spPr>
          <a:xfrm>
            <a:off x="165100" y="6400803"/>
            <a:ext cx="399412" cy="323777"/>
          </a:xfrm>
          <a:prstGeom prst="rect">
            <a:avLst/>
          </a:prstGeom>
          <a:noFill/>
        </p:spPr>
        <p:txBody>
          <a:bodyPr wrap="none" lIns="107287" tIns="53643" rIns="107287" bIns="53643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>
                <a:solidFill>
                  <a:prstClr val="black"/>
                </a:solidFill>
              </a:rPr>
              <a:t>51</a:t>
            </a:r>
          </a:p>
        </p:txBody>
      </p:sp>
    </p:spTree>
    <p:extLst>
      <p:ext uri="{BB962C8B-B14F-4D97-AF65-F5344CB8AC3E}">
        <p14:creationId xmlns:p14="http://schemas.microsoft.com/office/powerpoint/2010/main" val="205463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89861" y="76204"/>
            <a:ext cx="1000919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3"/>
            <a:ext cx="9319552" cy="600776"/>
          </a:xfrm>
          <a:prstGeom prst="rect">
            <a:avLst/>
          </a:prstGeom>
          <a:noFill/>
        </p:spPr>
        <p:txBody>
          <a:bodyPr lIns="107287" tIns="53643" rIns="107287" bIns="53643">
            <a:spAutoFit/>
          </a:bodyPr>
          <a:lstStyle/>
          <a:p>
            <a:pPr defTabSz="1072866">
              <a:defRPr/>
            </a:pPr>
            <a:r>
              <a:rPr lang="th-TH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b="1" dirty="0">
                <a:solidFill>
                  <a:srgbClr val="C0504D">
                    <a:lumMod val="75000"/>
                  </a:srgbClr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</a:p>
          <a:p>
            <a:pPr defTabSz="1072866">
              <a:defRPr/>
            </a:pPr>
            <a:r>
              <a:rPr lang="th-TH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4781" y="788518"/>
            <a:ext cx="9009992" cy="500063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84478" tIns="84478" rIns="84478" bIns="84478"/>
          <a:lstStyle/>
          <a:p>
            <a:pPr defTabSz="1072866">
              <a:spcAft>
                <a:spcPts val="704"/>
              </a:spcAft>
              <a:defRPr/>
            </a:pPr>
            <a:r>
              <a:rPr lang="th-TH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2.3 : ความสำเร็จของการประกวดรางวัลเลิศรัฐ สาขาคุณภาพการบริหารจัดการภาครัฐ รายหมวด 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65105" y="1338262"/>
            <a:ext cx="4758664" cy="30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7287" tIns="53643" rIns="107287" bIns="53643">
            <a:spAutoFit/>
          </a:bodyPr>
          <a:lstStyle/>
          <a:p>
            <a:pPr defTabSz="1072866"/>
            <a:r>
              <a:rPr lang="th-TH" sz="13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3597030"/>
              </p:ext>
            </p:extLst>
          </p:nvPr>
        </p:nvGraphicFramePr>
        <p:xfrm>
          <a:off x="165101" y="1676400"/>
          <a:ext cx="932815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281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การประกวดรางวัลเลิศรัฐ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Public Sector Excellence Awards : PSEA)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เป็นกิจกรรมที่ส่งเสริมและสนับสนุนให้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ภาครัฐมีการปรับตัว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ให้ทันต่อการเปลี่ยนแปลงในสถานการณ์ปัจจุบัน ทั้งการปรับเปลี่ยนแนวคิดและวิธีการทำงานใหม่ การนำนวัตกรรมเข้ามาช่วยพัฒนางานบริการภาครัฐ หรือการทำงานโดยยึดหลักธรรมาภิบาลของการบริหารกิจการบ้านเมืองที่ดี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เพื่อให้ภาครัฐสามารถพลิกโฉมการทำงานให้มีประสิทธิภาพมากยิ่งขึ้น จนสามารถเป็นที่เชื่อถือและไว้วางใจรวมทั้งเป็นที่พึ่งของประชาชน ซึ่งเป็น     กลยุทธ์ที่ให้หน่วยงานภาครัฐเกิดการพัฒนาองค์กรและการบริการภาครัฐแก่ประชาชน โดยมอบรางวัลให้แก่หน่วยงานภาครัฐที่มุ่งมั่นพัฒนาการปฏิบัติราชการมาอย่างต่อเนื่อง ซึ่งรางวัลจะเป็นกลไกสำคัญอย่างหนึ่งที่จะช่วยขับเคลื่อน และผลักดันให้เกิดการพัฒนาระบบราชการและการบริหารงานภาครัฐให้ดียิ่งขึ้น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 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2563 – 30 มีนาคม 2564 โดยการเข้าร่วมกิจกรรมของกลุ่มพัฒนาระบบบริหาร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  ที่เกี่ยวข้องกับการเตรียมการประกวดรางวัลเลิศรัฐ ตามที่กำหนดในเงื่อนไข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รอบที่ 2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หน่วยงานได้รับรางวัลเลิศรัฐ สาขา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คุณภาพการบริหารจัดการภาครัฐ รายหมวด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เจ้าหน้าที่ที่เข้าร่วมต้องมีตำแหน่งนักวิชาการฯ ระดับชำนาญการ ขึ้นไปอย่างน้อย 1 คน ในทุกกิจกรรมที่เข้าร่วม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ผลประกาศรางวัลเลิศรัฐจากสำนักงาน ก.พ.ร.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ศรีวรรณ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ประเสริฐทอง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นักวิชาการพัฒนาฝีมือแรงงานชำนาญการพิเศษ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นางสาวทิพย์ไพลิน ยินดี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ปฏิบัติการ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นางสาวนภารัตน์  ภาโนมัย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  หรือสามารถติดต่อสอบถามได้ที่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 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สูตรการคำนวณ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9060" marR="990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7838" y="4402142"/>
            <a:ext cx="9126935" cy="29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7287" tIns="53643" rIns="107287" bIns="53643">
            <a:spAutoFit/>
          </a:bodyPr>
          <a:lstStyle/>
          <a:p>
            <a:pPr defTabSz="1072866"/>
            <a:r>
              <a:rPr lang="th-TH" sz="12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145381" y="4457693"/>
            <a:ext cx="8605838" cy="372506"/>
            <a:chOff x="1153093" y="4031945"/>
            <a:chExt cx="7943402" cy="371014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072866">
                <a:defRPr/>
              </a:pPr>
              <a:endParaRPr lang="th-TH" sz="9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defTabSz="1072866">
                <a:defRPr/>
              </a:pPr>
              <a:r>
                <a:rPr lang="th-TH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9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072866">
                <a:defRPr/>
              </a:pPr>
              <a:endParaRPr lang="th-TH" sz="9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defTabSz="1072866">
                <a:defRPr/>
              </a:pPr>
              <a:r>
                <a:rPr lang="th-TH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9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520263"/>
              </p:ext>
            </p:extLst>
          </p:nvPr>
        </p:nvGraphicFramePr>
        <p:xfrm>
          <a:off x="0" y="4876800"/>
          <a:ext cx="9757414" cy="1066800"/>
        </p:xfrm>
        <a:graphic>
          <a:graphicData uri="http://schemas.openxmlformats.org/drawingml/2006/table">
            <a:tbl>
              <a:tblPr firstRow="1"/>
              <a:tblGrid>
                <a:gridCol w="125751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3687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2454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0277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3340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7897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207845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425257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42454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24542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24543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24543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2021456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41486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519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marL="99060" marR="9906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การมีส่วนร่วมในการทำกิจกรรมเตรียมการประกวดรางวัลเลิศรัฐ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● ได้รับรางวัลเลิศรัฐ สาขาคุณภาพการบริหารจัดการภาครัฐ รายหมวด อย่างน้อย 1 หมวด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TextBox 33"/>
          <p:cNvSpPr txBox="1"/>
          <p:nvPr/>
        </p:nvSpPr>
        <p:spPr>
          <a:xfrm>
            <a:off x="165101" y="6324603"/>
            <a:ext cx="399412" cy="323777"/>
          </a:xfrm>
          <a:prstGeom prst="rect">
            <a:avLst/>
          </a:prstGeom>
          <a:noFill/>
        </p:spPr>
        <p:txBody>
          <a:bodyPr wrap="none" lIns="107287" tIns="53643" rIns="107287" bIns="53643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>
                <a:solidFill>
                  <a:prstClr val="black"/>
                </a:solidFill>
              </a:rPr>
              <a:t>53</a:t>
            </a:r>
          </a:p>
        </p:txBody>
      </p:sp>
    </p:spTree>
    <p:extLst>
      <p:ext uri="{BB962C8B-B14F-4D97-AF65-F5344CB8AC3E}">
        <p14:creationId xmlns:p14="http://schemas.microsoft.com/office/powerpoint/2010/main" val="183244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Freeform: Shape 110">
            <a:extLst>
              <a:ext uri="{FF2B5EF4-FFF2-40B4-BE49-F238E27FC236}">
                <a16:creationId xmlns:a16="http://schemas.microsoft.com/office/drawing/2014/main" xmlns="" id="{0EAD02F6-C66D-402D-94D6-246D74525F15}"/>
              </a:ext>
            </a:extLst>
          </p:cNvPr>
          <p:cNvSpPr/>
          <p:nvPr/>
        </p:nvSpPr>
        <p:spPr>
          <a:xfrm flipH="1">
            <a:off x="6922569" y="0"/>
            <a:ext cx="2983431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1C9DEC">
                  <a:alpha val="16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89" name="Group 88">
            <a:extLst>
              <a:ext uri="{FF2B5EF4-FFF2-40B4-BE49-F238E27FC236}">
                <a16:creationId xmlns:a16="http://schemas.microsoft.com/office/drawing/2014/main" xmlns="" id="{92CD92CE-E784-4316-B8BD-796C3FBB713D}"/>
              </a:ext>
            </a:extLst>
          </p:cNvPr>
          <p:cNvGrpSpPr/>
          <p:nvPr/>
        </p:nvGrpSpPr>
        <p:grpSpPr>
          <a:xfrm>
            <a:off x="8690605" y="4802358"/>
            <a:ext cx="1661000" cy="2357132"/>
            <a:chOff x="4906082" y="-102088"/>
            <a:chExt cx="1194967" cy="1377823"/>
          </a:xfrm>
        </p:grpSpPr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xmlns="" id="{78481447-C5CB-4FFD-A0AA-92D85BC44AAB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xmlns="" id="{4A188CDF-A07E-4148-BCD5-B1B0F4D05532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xmlns="" id="{FA366D70-24EC-49D6-B148-EE19F1B24F45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xmlns="" id="{E4C70575-81CD-4F55-A9FE-E72B6AB0E159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xmlns="" id="{E7513050-5940-4277-A6D5-09000A017C9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xmlns="" id="{3A54A89C-2742-4753-A34E-49283B2E5FD7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81" name="Slide Number Placeholder 15">
            <a:extLst>
              <a:ext uri="{FF2B5EF4-FFF2-40B4-BE49-F238E27FC236}">
                <a16:creationId xmlns:a16="http://schemas.microsoft.com/office/drawing/2014/main" xmlns="" id="{E022A3BF-DC6F-42E1-96A0-85D061A64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1906" y="6265863"/>
            <a:ext cx="549473" cy="323852"/>
          </a:xfrm>
          <a:prstGeom prst="roundRect">
            <a:avLst/>
          </a:prstGeom>
          <a:solidFill>
            <a:srgbClr val="2B46B5"/>
          </a:solidFill>
        </p:spPr>
        <p:txBody>
          <a:bodyPr lIns="0" tIns="0" rIns="0" bIns="0"/>
          <a:lstStyle/>
          <a:p>
            <a:pPr algn="ctr"/>
            <a:fld id="{574964C2-BB24-4637-A1D2-2E07E7A5C382}" type="slidenum">
              <a:rPr lang="en-US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 algn="ctr"/>
              <a:t>23</a:t>
            </a:fld>
            <a:endParaRPr lang="en-US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xmlns="" id="{7C8D133B-4849-48F6-9A34-8F55D04DB9F7}"/>
              </a:ext>
            </a:extLst>
          </p:cNvPr>
          <p:cNvGrpSpPr/>
          <p:nvPr/>
        </p:nvGrpSpPr>
        <p:grpSpPr>
          <a:xfrm flipH="1">
            <a:off x="-533887" y="4931631"/>
            <a:ext cx="1661000" cy="2357132"/>
            <a:chOff x="4906082" y="-102088"/>
            <a:chExt cx="1194967" cy="1377823"/>
          </a:xfrm>
        </p:grpSpPr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xmlns="" id="{0E37A434-D3AD-4925-BA16-CA181822C844}"/>
                </a:ext>
              </a:extLst>
            </p:cNvPr>
            <p:cNvSpPr/>
            <p:nvPr/>
          </p:nvSpPr>
          <p:spPr>
            <a:xfrm>
              <a:off x="4906082" y="-102088"/>
              <a:ext cx="1194967" cy="1337829"/>
            </a:xfrm>
            <a:custGeom>
              <a:avLst/>
              <a:gdLst>
                <a:gd name="connsiteX0" fmla="*/ 173133 w 1194967"/>
                <a:gd name="connsiteY0" fmla="*/ 1282383 h 1337829"/>
                <a:gd name="connsiteX1" fmla="*/ 19018 w 1194967"/>
                <a:gd name="connsiteY1" fmla="*/ 616871 h 1337829"/>
                <a:gd name="connsiteX2" fmla="*/ 50355 w 1194967"/>
                <a:gd name="connsiteY2" fmla="*/ 504953 h 1337829"/>
                <a:gd name="connsiteX3" fmla="*/ 153797 w 1194967"/>
                <a:gd name="connsiteY3" fmla="*/ 477330 h 1337829"/>
                <a:gd name="connsiteX4" fmla="*/ 201993 w 1194967"/>
                <a:gd name="connsiteY4" fmla="*/ 560388 h 1337829"/>
                <a:gd name="connsiteX5" fmla="*/ 282575 w 1194967"/>
                <a:gd name="connsiteY5" fmla="*/ 660305 h 1337829"/>
                <a:gd name="connsiteX6" fmla="*/ 362585 w 1194967"/>
                <a:gd name="connsiteY6" fmla="*/ 678689 h 1337829"/>
                <a:gd name="connsiteX7" fmla="*/ 414591 w 1194967"/>
                <a:gd name="connsiteY7" fmla="*/ 580200 h 1337829"/>
                <a:gd name="connsiteX8" fmla="*/ 442785 w 1194967"/>
                <a:gd name="connsiteY8" fmla="*/ 363506 h 1337829"/>
                <a:gd name="connsiteX9" fmla="*/ 470313 w 1194967"/>
                <a:gd name="connsiteY9" fmla="*/ 250159 h 1337829"/>
                <a:gd name="connsiteX10" fmla="*/ 557848 w 1194967"/>
                <a:gd name="connsiteY10" fmla="*/ 179483 h 1337829"/>
                <a:gd name="connsiteX11" fmla="*/ 642524 w 1194967"/>
                <a:gd name="connsiteY11" fmla="*/ 240824 h 1337829"/>
                <a:gd name="connsiteX12" fmla="*/ 637000 w 1194967"/>
                <a:gd name="connsiteY12" fmla="*/ 289211 h 1337829"/>
                <a:gd name="connsiteX13" fmla="*/ 655860 w 1194967"/>
                <a:gd name="connsiteY13" fmla="*/ 330836 h 1337829"/>
                <a:gd name="connsiteX14" fmla="*/ 701389 w 1194967"/>
                <a:gd name="connsiteY14" fmla="*/ 319025 h 1337829"/>
                <a:gd name="connsiteX15" fmla="*/ 814070 w 1194967"/>
                <a:gd name="connsiteY15" fmla="*/ 192342 h 1337829"/>
                <a:gd name="connsiteX16" fmla="*/ 921131 w 1194967"/>
                <a:gd name="connsiteY16" fmla="*/ 60326 h 1337829"/>
                <a:gd name="connsiteX17" fmla="*/ 1075722 w 1194967"/>
                <a:gd name="connsiteY17" fmla="*/ 509 h 1337829"/>
                <a:gd name="connsiteX18" fmla="*/ 1194213 w 1194967"/>
                <a:gd name="connsiteY18" fmla="*/ 103950 h 1337829"/>
                <a:gd name="connsiteX19" fmla="*/ 1120013 w 1194967"/>
                <a:gd name="connsiteY19" fmla="*/ 250826 h 1337829"/>
                <a:gd name="connsiteX20" fmla="*/ 914273 w 1194967"/>
                <a:gd name="connsiteY20" fmla="*/ 397320 h 1337829"/>
                <a:gd name="connsiteX21" fmla="*/ 879316 w 1194967"/>
                <a:gd name="connsiteY21" fmla="*/ 425514 h 1337829"/>
                <a:gd name="connsiteX22" fmla="*/ 913225 w 1194967"/>
                <a:gd name="connsiteY22" fmla="*/ 491237 h 1337829"/>
                <a:gd name="connsiteX23" fmla="*/ 1003427 w 1194967"/>
                <a:gd name="connsiteY23" fmla="*/ 514001 h 1337829"/>
                <a:gd name="connsiteX24" fmla="*/ 1072483 w 1194967"/>
                <a:gd name="connsiteY24" fmla="*/ 569723 h 1337829"/>
                <a:gd name="connsiteX25" fmla="*/ 1007237 w 1194967"/>
                <a:gd name="connsiteY25" fmla="*/ 670973 h 1337829"/>
                <a:gd name="connsiteX26" fmla="*/ 767969 w 1194967"/>
                <a:gd name="connsiteY26" fmla="*/ 766985 h 1337829"/>
                <a:gd name="connsiteX27" fmla="*/ 680053 w 1194967"/>
                <a:gd name="connsiteY27" fmla="*/ 795275 h 1337829"/>
                <a:gd name="connsiteX28" fmla="*/ 645572 w 1194967"/>
                <a:gd name="connsiteY28" fmla="*/ 874142 h 1337829"/>
                <a:gd name="connsiteX29" fmla="*/ 721772 w 1194967"/>
                <a:gd name="connsiteY29" fmla="*/ 915671 h 1337829"/>
                <a:gd name="connsiteX30" fmla="*/ 812260 w 1194967"/>
                <a:gd name="connsiteY30" fmla="*/ 895001 h 1337829"/>
                <a:gd name="connsiteX31" fmla="*/ 966279 w 1194967"/>
                <a:gd name="connsiteY31" fmla="*/ 946246 h 1337829"/>
                <a:gd name="connsiteX32" fmla="*/ 964660 w 1194967"/>
                <a:gd name="connsiteY32" fmla="*/ 1056450 h 1337829"/>
                <a:gd name="connsiteX33" fmla="*/ 892079 w 1194967"/>
                <a:gd name="connsiteY33" fmla="*/ 1143985 h 1337829"/>
                <a:gd name="connsiteX34" fmla="*/ 539464 w 1194967"/>
                <a:gd name="connsiteY34" fmla="*/ 1323150 h 1337829"/>
                <a:gd name="connsiteX35" fmla="*/ 173133 w 1194967"/>
                <a:gd name="connsiteY35" fmla="*/ 1282383 h 133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94967" h="1337829">
                  <a:moveTo>
                    <a:pt x="173133" y="1282383"/>
                  </a:moveTo>
                  <a:cubicBezTo>
                    <a:pt x="-10414" y="1114743"/>
                    <a:pt x="-20892" y="848996"/>
                    <a:pt x="19018" y="616871"/>
                  </a:cubicBezTo>
                  <a:cubicBezTo>
                    <a:pt x="25685" y="578105"/>
                    <a:pt x="27019" y="536480"/>
                    <a:pt x="50355" y="504953"/>
                  </a:cubicBezTo>
                  <a:cubicBezTo>
                    <a:pt x="73787" y="473330"/>
                    <a:pt x="120745" y="456089"/>
                    <a:pt x="153797" y="477330"/>
                  </a:cubicBezTo>
                  <a:cubicBezTo>
                    <a:pt x="181229" y="494951"/>
                    <a:pt x="189420" y="530384"/>
                    <a:pt x="201993" y="560388"/>
                  </a:cubicBezTo>
                  <a:cubicBezTo>
                    <a:pt x="218757" y="600393"/>
                    <a:pt x="247047" y="635445"/>
                    <a:pt x="282575" y="660305"/>
                  </a:cubicBezTo>
                  <a:cubicBezTo>
                    <a:pt x="305911" y="676593"/>
                    <a:pt x="335915" y="688785"/>
                    <a:pt x="362585" y="678689"/>
                  </a:cubicBezTo>
                  <a:cubicBezTo>
                    <a:pt x="399161" y="664877"/>
                    <a:pt x="409448" y="618967"/>
                    <a:pt x="414591" y="580200"/>
                  </a:cubicBezTo>
                  <a:cubicBezTo>
                    <a:pt x="424021" y="508001"/>
                    <a:pt x="433450" y="435801"/>
                    <a:pt x="442785" y="363506"/>
                  </a:cubicBezTo>
                  <a:cubicBezTo>
                    <a:pt x="447833" y="324740"/>
                    <a:pt x="453072" y="285211"/>
                    <a:pt x="470313" y="250159"/>
                  </a:cubicBezTo>
                  <a:cubicBezTo>
                    <a:pt x="487553" y="215107"/>
                    <a:pt x="519175" y="184627"/>
                    <a:pt x="557848" y="179483"/>
                  </a:cubicBezTo>
                  <a:cubicBezTo>
                    <a:pt x="596614" y="174340"/>
                    <a:pt x="639858" y="201867"/>
                    <a:pt x="642524" y="240824"/>
                  </a:cubicBezTo>
                  <a:cubicBezTo>
                    <a:pt x="643667" y="257017"/>
                    <a:pt x="638143" y="273019"/>
                    <a:pt x="637000" y="289211"/>
                  </a:cubicBezTo>
                  <a:cubicBezTo>
                    <a:pt x="635857" y="305404"/>
                    <a:pt x="641096" y="324263"/>
                    <a:pt x="655860" y="330836"/>
                  </a:cubicBezTo>
                  <a:cubicBezTo>
                    <a:pt x="670909" y="337503"/>
                    <a:pt x="688054" y="328645"/>
                    <a:pt x="701389" y="319025"/>
                  </a:cubicBezTo>
                  <a:cubicBezTo>
                    <a:pt x="747204" y="285497"/>
                    <a:pt x="781590" y="238919"/>
                    <a:pt x="814070" y="192342"/>
                  </a:cubicBezTo>
                  <a:cubicBezTo>
                    <a:pt x="846645" y="145765"/>
                    <a:pt x="878554" y="97949"/>
                    <a:pt x="921131" y="60326"/>
                  </a:cubicBezTo>
                  <a:cubicBezTo>
                    <a:pt x="963708" y="22702"/>
                    <a:pt x="1019143" y="-4063"/>
                    <a:pt x="1075722" y="509"/>
                  </a:cubicBezTo>
                  <a:cubicBezTo>
                    <a:pt x="1132300" y="5081"/>
                    <a:pt x="1187545" y="47562"/>
                    <a:pt x="1194213" y="103950"/>
                  </a:cubicBezTo>
                  <a:cubicBezTo>
                    <a:pt x="1200975" y="160529"/>
                    <a:pt x="1161161" y="211392"/>
                    <a:pt x="1120013" y="250826"/>
                  </a:cubicBezTo>
                  <a:cubicBezTo>
                    <a:pt x="1058958" y="309214"/>
                    <a:pt x="989425" y="358744"/>
                    <a:pt x="914273" y="397320"/>
                  </a:cubicBezTo>
                  <a:cubicBezTo>
                    <a:pt x="900748" y="404273"/>
                    <a:pt x="886079" y="411798"/>
                    <a:pt x="879316" y="425514"/>
                  </a:cubicBezTo>
                  <a:cubicBezTo>
                    <a:pt x="867315" y="450184"/>
                    <a:pt x="888555" y="479235"/>
                    <a:pt x="913225" y="491237"/>
                  </a:cubicBezTo>
                  <a:cubicBezTo>
                    <a:pt x="941133" y="504857"/>
                    <a:pt x="973328" y="506191"/>
                    <a:pt x="1003427" y="514001"/>
                  </a:cubicBezTo>
                  <a:cubicBezTo>
                    <a:pt x="1033525" y="521717"/>
                    <a:pt x="1064863" y="539624"/>
                    <a:pt x="1072483" y="569723"/>
                  </a:cubicBezTo>
                  <a:cubicBezTo>
                    <a:pt x="1083151" y="611537"/>
                    <a:pt x="1043908" y="648399"/>
                    <a:pt x="1007237" y="670973"/>
                  </a:cubicBezTo>
                  <a:cubicBezTo>
                    <a:pt x="933704" y="716312"/>
                    <a:pt x="852360" y="748888"/>
                    <a:pt x="767969" y="766985"/>
                  </a:cubicBezTo>
                  <a:cubicBezTo>
                    <a:pt x="737679" y="773462"/>
                    <a:pt x="706056" y="778415"/>
                    <a:pt x="680053" y="795275"/>
                  </a:cubicBezTo>
                  <a:cubicBezTo>
                    <a:pt x="654050" y="812134"/>
                    <a:pt x="635285" y="844995"/>
                    <a:pt x="645572" y="874142"/>
                  </a:cubicBezTo>
                  <a:cubicBezTo>
                    <a:pt x="655860" y="903383"/>
                    <a:pt x="690816" y="917099"/>
                    <a:pt x="721772" y="915671"/>
                  </a:cubicBezTo>
                  <a:cubicBezTo>
                    <a:pt x="752729" y="914337"/>
                    <a:pt x="782066" y="901859"/>
                    <a:pt x="812260" y="895001"/>
                  </a:cubicBezTo>
                  <a:cubicBezTo>
                    <a:pt x="868934" y="882333"/>
                    <a:pt x="937990" y="895573"/>
                    <a:pt x="966279" y="946246"/>
                  </a:cubicBezTo>
                  <a:cubicBezTo>
                    <a:pt x="984853" y="979583"/>
                    <a:pt x="981043" y="1021970"/>
                    <a:pt x="964660" y="1056450"/>
                  </a:cubicBezTo>
                  <a:cubicBezTo>
                    <a:pt x="948277" y="1090931"/>
                    <a:pt x="920750" y="1118744"/>
                    <a:pt x="892079" y="1143985"/>
                  </a:cubicBezTo>
                  <a:cubicBezTo>
                    <a:pt x="791972" y="1232186"/>
                    <a:pt x="670338" y="1297528"/>
                    <a:pt x="539464" y="1323150"/>
                  </a:cubicBezTo>
                  <a:cubicBezTo>
                    <a:pt x="408781" y="1348677"/>
                    <a:pt x="291338" y="1344391"/>
                    <a:pt x="173133" y="1282383"/>
                  </a:cubicBezTo>
                </a:path>
              </a:pathLst>
            </a:custGeom>
            <a:solidFill>
              <a:schemeClr val="accent1">
                <a:alpha val="37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xmlns="" id="{94B32666-CB36-4F1D-97ED-4D6D2398C278}"/>
                </a:ext>
              </a:extLst>
            </p:cNvPr>
            <p:cNvSpPr/>
            <p:nvPr/>
          </p:nvSpPr>
          <p:spPr>
            <a:xfrm>
              <a:off x="5093787" y="-59003"/>
              <a:ext cx="957167" cy="1334738"/>
            </a:xfrm>
            <a:custGeom>
              <a:avLst/>
              <a:gdLst>
                <a:gd name="connsiteX0" fmla="*/ 0 w 957167"/>
                <a:gd name="connsiteY0" fmla="*/ 1333786 h 1334738"/>
                <a:gd name="connsiteX1" fmla="*/ 66961 w 957167"/>
                <a:gd name="connsiteY1" fmla="*/ 1101757 h 1334738"/>
                <a:gd name="connsiteX2" fmla="*/ 257556 w 957167"/>
                <a:gd name="connsiteY2" fmla="*/ 747522 h 1334738"/>
                <a:gd name="connsiteX3" fmla="*/ 312325 w 957167"/>
                <a:gd name="connsiteY3" fmla="*/ 657225 h 1334738"/>
                <a:gd name="connsiteX4" fmla="*/ 367570 w 957167"/>
                <a:gd name="connsiteY4" fmla="*/ 570643 h 1334738"/>
                <a:gd name="connsiteX5" fmla="*/ 487680 w 957167"/>
                <a:gd name="connsiteY5" fmla="*/ 418148 h 1334738"/>
                <a:gd name="connsiteX6" fmla="*/ 606457 w 957167"/>
                <a:gd name="connsiteY6" fmla="*/ 288893 h 1334738"/>
                <a:gd name="connsiteX7" fmla="*/ 715042 w 957167"/>
                <a:gd name="connsiteY7" fmla="*/ 181070 h 1334738"/>
                <a:gd name="connsiteX8" fmla="*/ 888397 w 957167"/>
                <a:gd name="connsiteY8" fmla="*/ 43339 h 1334738"/>
                <a:gd name="connsiteX9" fmla="*/ 939070 w 957167"/>
                <a:gd name="connsiteY9" fmla="*/ 10668 h 1334738"/>
                <a:gd name="connsiteX10" fmla="*/ 952500 w 957167"/>
                <a:gd name="connsiteY10" fmla="*/ 2572 h 1334738"/>
                <a:gd name="connsiteX11" fmla="*/ 957167 w 957167"/>
                <a:gd name="connsiteY11" fmla="*/ 0 h 1334738"/>
                <a:gd name="connsiteX12" fmla="*/ 952786 w 957167"/>
                <a:gd name="connsiteY12" fmla="*/ 3143 h 1334738"/>
                <a:gd name="connsiteX13" fmla="*/ 939737 w 957167"/>
                <a:gd name="connsiteY13" fmla="*/ 11716 h 1334738"/>
                <a:gd name="connsiteX14" fmla="*/ 889731 w 957167"/>
                <a:gd name="connsiteY14" fmla="*/ 45244 h 1334738"/>
                <a:gd name="connsiteX15" fmla="*/ 717899 w 957167"/>
                <a:gd name="connsiteY15" fmla="*/ 184118 h 1334738"/>
                <a:gd name="connsiteX16" fmla="*/ 609981 w 957167"/>
                <a:gd name="connsiteY16" fmla="*/ 292227 h 1334738"/>
                <a:gd name="connsiteX17" fmla="*/ 491776 w 957167"/>
                <a:gd name="connsiteY17" fmla="*/ 421672 h 1334738"/>
                <a:gd name="connsiteX18" fmla="*/ 372237 w 957167"/>
                <a:gd name="connsiteY18" fmla="*/ 573881 h 1334738"/>
                <a:gd name="connsiteX19" fmla="*/ 317278 w 957167"/>
                <a:gd name="connsiteY19" fmla="*/ 660273 h 1334738"/>
                <a:gd name="connsiteX20" fmla="*/ 262509 w 957167"/>
                <a:gd name="connsiteY20" fmla="*/ 750570 h 1334738"/>
                <a:gd name="connsiteX21" fmla="*/ 71819 w 957167"/>
                <a:gd name="connsiteY21" fmla="*/ 1104043 h 1334738"/>
                <a:gd name="connsiteX22" fmla="*/ 3906 w 957167"/>
                <a:gd name="connsiteY22" fmla="*/ 1334738 h 133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57167" h="1334738">
                  <a:moveTo>
                    <a:pt x="0" y="1333786"/>
                  </a:moveTo>
                  <a:cubicBezTo>
                    <a:pt x="21241" y="1242632"/>
                    <a:pt x="15907" y="1214533"/>
                    <a:pt x="66961" y="1101757"/>
                  </a:cubicBezTo>
                  <a:cubicBezTo>
                    <a:pt x="117824" y="988886"/>
                    <a:pt x="184023" y="869728"/>
                    <a:pt x="257556" y="747522"/>
                  </a:cubicBezTo>
                  <a:cubicBezTo>
                    <a:pt x="276035" y="717042"/>
                    <a:pt x="294323" y="686943"/>
                    <a:pt x="312325" y="657225"/>
                  </a:cubicBezTo>
                  <a:cubicBezTo>
                    <a:pt x="330327" y="627602"/>
                    <a:pt x="348234" y="598265"/>
                    <a:pt x="367570" y="570643"/>
                  </a:cubicBezTo>
                  <a:cubicBezTo>
                    <a:pt x="405955" y="515207"/>
                    <a:pt x="447104" y="464820"/>
                    <a:pt x="487680" y="418148"/>
                  </a:cubicBezTo>
                  <a:cubicBezTo>
                    <a:pt x="528257" y="371475"/>
                    <a:pt x="568547" y="328613"/>
                    <a:pt x="606457" y="288893"/>
                  </a:cubicBezTo>
                  <a:cubicBezTo>
                    <a:pt x="644462" y="249174"/>
                    <a:pt x="680657" y="212789"/>
                    <a:pt x="715042" y="181070"/>
                  </a:cubicBezTo>
                  <a:cubicBezTo>
                    <a:pt x="783622" y="117348"/>
                    <a:pt x="845058" y="72485"/>
                    <a:pt x="888397" y="43339"/>
                  </a:cubicBezTo>
                  <a:cubicBezTo>
                    <a:pt x="910114" y="28670"/>
                    <a:pt x="927259" y="17907"/>
                    <a:pt x="939070" y="10668"/>
                  </a:cubicBezTo>
                  <a:cubicBezTo>
                    <a:pt x="944785" y="7239"/>
                    <a:pt x="949262" y="4572"/>
                    <a:pt x="952500" y="2572"/>
                  </a:cubicBezTo>
                  <a:cubicBezTo>
                    <a:pt x="955548" y="762"/>
                    <a:pt x="957167" y="0"/>
                    <a:pt x="957167" y="0"/>
                  </a:cubicBezTo>
                  <a:cubicBezTo>
                    <a:pt x="957167" y="0"/>
                    <a:pt x="955739" y="1143"/>
                    <a:pt x="952786" y="3143"/>
                  </a:cubicBezTo>
                  <a:cubicBezTo>
                    <a:pt x="949643" y="5239"/>
                    <a:pt x="945261" y="8096"/>
                    <a:pt x="939737" y="11716"/>
                  </a:cubicBezTo>
                  <a:cubicBezTo>
                    <a:pt x="928211" y="19241"/>
                    <a:pt x="911257" y="30385"/>
                    <a:pt x="889731" y="45244"/>
                  </a:cubicBezTo>
                  <a:cubicBezTo>
                    <a:pt x="846773" y="74962"/>
                    <a:pt x="785908" y="120110"/>
                    <a:pt x="717899" y="184118"/>
                  </a:cubicBezTo>
                  <a:cubicBezTo>
                    <a:pt x="683800" y="215932"/>
                    <a:pt x="647891" y="252413"/>
                    <a:pt x="609981" y="292227"/>
                  </a:cubicBezTo>
                  <a:cubicBezTo>
                    <a:pt x="572262" y="332137"/>
                    <a:pt x="532162" y="374999"/>
                    <a:pt x="491776" y="421672"/>
                  </a:cubicBezTo>
                  <a:cubicBezTo>
                    <a:pt x="451390" y="468344"/>
                    <a:pt x="410433" y="518636"/>
                    <a:pt x="372237" y="573881"/>
                  </a:cubicBezTo>
                  <a:cubicBezTo>
                    <a:pt x="353092" y="601409"/>
                    <a:pt x="335280" y="630555"/>
                    <a:pt x="317278" y="660273"/>
                  </a:cubicBezTo>
                  <a:cubicBezTo>
                    <a:pt x="299276" y="689991"/>
                    <a:pt x="280988" y="720090"/>
                    <a:pt x="262509" y="750570"/>
                  </a:cubicBezTo>
                  <a:cubicBezTo>
                    <a:pt x="188976" y="872776"/>
                    <a:pt x="122777" y="991553"/>
                    <a:pt x="71819" y="1104043"/>
                  </a:cubicBezTo>
                  <a:cubicBezTo>
                    <a:pt x="20574" y="1216343"/>
                    <a:pt x="25622" y="1244060"/>
                    <a:pt x="3906" y="1334738"/>
                  </a:cubicBezTo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xmlns="" id="{FBCA2263-1E64-49A2-BE26-21FA30943773}"/>
                </a:ext>
              </a:extLst>
            </p:cNvPr>
            <p:cNvSpPr/>
            <p:nvPr/>
          </p:nvSpPr>
          <p:spPr>
            <a:xfrm>
              <a:off x="5460770" y="77395"/>
              <a:ext cx="10660" cy="433863"/>
            </a:xfrm>
            <a:custGeom>
              <a:avLst/>
              <a:gdLst>
                <a:gd name="connsiteX0" fmla="*/ 2206 w 10660"/>
                <a:gd name="connsiteY0" fmla="*/ 433864 h 433863"/>
                <a:gd name="connsiteX1" fmla="*/ 872 w 10660"/>
                <a:gd name="connsiteY1" fmla="*/ 416814 h 433863"/>
                <a:gd name="connsiteX2" fmla="*/ 15 w 10660"/>
                <a:gd name="connsiteY2" fmla="*/ 370237 h 433863"/>
                <a:gd name="connsiteX3" fmla="*/ 3349 w 10660"/>
                <a:gd name="connsiteY3" fmla="*/ 216789 h 433863"/>
                <a:gd name="connsiteX4" fmla="*/ 4873 w 10660"/>
                <a:gd name="connsiteY4" fmla="*/ 63532 h 433863"/>
                <a:gd name="connsiteX5" fmla="*/ 3349 w 10660"/>
                <a:gd name="connsiteY5" fmla="*/ 17050 h 433863"/>
                <a:gd name="connsiteX6" fmla="*/ 3159 w 10660"/>
                <a:gd name="connsiteY6" fmla="*/ 0 h 433863"/>
                <a:gd name="connsiteX7" fmla="*/ 5635 w 10660"/>
                <a:gd name="connsiteY7" fmla="*/ 16954 h 433863"/>
                <a:gd name="connsiteX8" fmla="*/ 9064 w 10660"/>
                <a:gd name="connsiteY8" fmla="*/ 63437 h 433863"/>
                <a:gd name="connsiteX9" fmla="*/ 9254 w 10660"/>
                <a:gd name="connsiteY9" fmla="*/ 217075 h 433863"/>
                <a:gd name="connsiteX10" fmla="*/ 4206 w 10660"/>
                <a:gd name="connsiteY10" fmla="*/ 370427 h 433863"/>
                <a:gd name="connsiteX11" fmla="*/ 3159 w 10660"/>
                <a:gd name="connsiteY11" fmla="*/ 416909 h 433863"/>
                <a:gd name="connsiteX12" fmla="*/ 2206 w 10660"/>
                <a:gd name="connsiteY12" fmla="*/ 433864 h 43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60" h="433863">
                  <a:moveTo>
                    <a:pt x="2206" y="433864"/>
                  </a:moveTo>
                  <a:cubicBezTo>
                    <a:pt x="1825" y="433864"/>
                    <a:pt x="1349" y="427768"/>
                    <a:pt x="872" y="416814"/>
                  </a:cubicBezTo>
                  <a:cubicBezTo>
                    <a:pt x="396" y="405860"/>
                    <a:pt x="111" y="389954"/>
                    <a:pt x="15" y="370237"/>
                  </a:cubicBezTo>
                  <a:cubicBezTo>
                    <a:pt x="-175" y="330898"/>
                    <a:pt x="1444" y="276606"/>
                    <a:pt x="3349" y="216789"/>
                  </a:cubicBezTo>
                  <a:cubicBezTo>
                    <a:pt x="5254" y="156877"/>
                    <a:pt x="5825" y="102679"/>
                    <a:pt x="4873" y="63532"/>
                  </a:cubicBezTo>
                  <a:cubicBezTo>
                    <a:pt x="4396" y="43910"/>
                    <a:pt x="3920" y="28099"/>
                    <a:pt x="3349" y="17050"/>
                  </a:cubicBezTo>
                  <a:cubicBezTo>
                    <a:pt x="2873" y="6096"/>
                    <a:pt x="2777" y="0"/>
                    <a:pt x="3159" y="0"/>
                  </a:cubicBezTo>
                  <a:cubicBezTo>
                    <a:pt x="3540" y="0"/>
                    <a:pt x="4396" y="6001"/>
                    <a:pt x="5635" y="16954"/>
                  </a:cubicBezTo>
                  <a:cubicBezTo>
                    <a:pt x="6873" y="27908"/>
                    <a:pt x="8111" y="43720"/>
                    <a:pt x="9064" y="63437"/>
                  </a:cubicBezTo>
                  <a:cubicBezTo>
                    <a:pt x="11159" y="102679"/>
                    <a:pt x="11159" y="157067"/>
                    <a:pt x="9254" y="217075"/>
                  </a:cubicBezTo>
                  <a:cubicBezTo>
                    <a:pt x="7254" y="276416"/>
                    <a:pt x="5540" y="330137"/>
                    <a:pt x="4206" y="370427"/>
                  </a:cubicBezTo>
                  <a:cubicBezTo>
                    <a:pt x="3825" y="389192"/>
                    <a:pt x="3444" y="404813"/>
                    <a:pt x="3159" y="416909"/>
                  </a:cubicBezTo>
                  <a:cubicBezTo>
                    <a:pt x="2968" y="427768"/>
                    <a:pt x="2682" y="433864"/>
                    <a:pt x="2206" y="433864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xmlns="" id="{47FFA9E8-8BAA-403C-9E53-B3C1B12F8C58}"/>
                </a:ext>
              </a:extLst>
            </p:cNvPr>
            <p:cNvSpPr/>
            <p:nvPr/>
          </p:nvSpPr>
          <p:spPr>
            <a:xfrm>
              <a:off x="5462976" y="478064"/>
              <a:ext cx="517112" cy="33290"/>
            </a:xfrm>
            <a:custGeom>
              <a:avLst/>
              <a:gdLst>
                <a:gd name="connsiteX0" fmla="*/ 517112 w 517112"/>
                <a:gd name="connsiteY0" fmla="*/ 9478 h 33290"/>
                <a:gd name="connsiteX1" fmla="*/ 511778 w 517112"/>
                <a:gd name="connsiteY1" fmla="*/ 9573 h 33290"/>
                <a:gd name="connsiteX2" fmla="*/ 496634 w 517112"/>
                <a:gd name="connsiteY2" fmla="*/ 8811 h 33290"/>
                <a:gd name="connsiteX3" fmla="*/ 441103 w 517112"/>
                <a:gd name="connsiteY3" fmla="*/ 6430 h 33290"/>
                <a:gd name="connsiteX4" fmla="*/ 257937 w 517112"/>
                <a:gd name="connsiteY4" fmla="*/ 8430 h 33290"/>
                <a:gd name="connsiteX5" fmla="*/ 75343 w 517112"/>
                <a:gd name="connsiteY5" fmla="*/ 23670 h 33290"/>
                <a:gd name="connsiteX6" fmla="*/ 20288 w 517112"/>
                <a:gd name="connsiteY6" fmla="*/ 30909 h 33290"/>
                <a:gd name="connsiteX7" fmla="*/ 5334 w 517112"/>
                <a:gd name="connsiteY7" fmla="*/ 32910 h 33290"/>
                <a:gd name="connsiteX8" fmla="*/ 0 w 517112"/>
                <a:gd name="connsiteY8" fmla="*/ 33195 h 33290"/>
                <a:gd name="connsiteX9" fmla="*/ 5143 w 517112"/>
                <a:gd name="connsiteY9" fmla="*/ 31671 h 33290"/>
                <a:gd name="connsiteX10" fmla="*/ 19908 w 517112"/>
                <a:gd name="connsiteY10" fmla="*/ 28528 h 33290"/>
                <a:gd name="connsiteX11" fmla="*/ 74866 w 517112"/>
                <a:gd name="connsiteY11" fmla="*/ 19384 h 33290"/>
                <a:gd name="connsiteX12" fmla="*/ 257746 w 517112"/>
                <a:gd name="connsiteY12" fmla="*/ 2429 h 33290"/>
                <a:gd name="connsiteX13" fmla="*/ 441389 w 517112"/>
                <a:gd name="connsiteY13" fmla="*/ 2144 h 33290"/>
                <a:gd name="connsiteX14" fmla="*/ 496919 w 517112"/>
                <a:gd name="connsiteY14" fmla="*/ 6430 h 33290"/>
                <a:gd name="connsiteX15" fmla="*/ 511969 w 517112"/>
                <a:gd name="connsiteY15" fmla="*/ 8335 h 33290"/>
                <a:gd name="connsiteX16" fmla="*/ 517112 w 517112"/>
                <a:gd name="connsiteY16" fmla="*/ 9478 h 3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17112" h="33290">
                  <a:moveTo>
                    <a:pt x="517112" y="9478"/>
                  </a:moveTo>
                  <a:cubicBezTo>
                    <a:pt x="517112" y="9669"/>
                    <a:pt x="515303" y="9669"/>
                    <a:pt x="511778" y="9573"/>
                  </a:cubicBezTo>
                  <a:cubicBezTo>
                    <a:pt x="507587" y="9383"/>
                    <a:pt x="502634" y="9097"/>
                    <a:pt x="496634" y="8811"/>
                  </a:cubicBezTo>
                  <a:cubicBezTo>
                    <a:pt x="483489" y="8049"/>
                    <a:pt x="464630" y="7002"/>
                    <a:pt x="441103" y="6430"/>
                  </a:cubicBezTo>
                  <a:cubicBezTo>
                    <a:pt x="394240" y="4906"/>
                    <a:pt x="329375" y="5096"/>
                    <a:pt x="257937" y="8430"/>
                  </a:cubicBezTo>
                  <a:cubicBezTo>
                    <a:pt x="186404" y="11954"/>
                    <a:pt x="121920" y="17955"/>
                    <a:pt x="75343" y="23670"/>
                  </a:cubicBezTo>
                  <a:cubicBezTo>
                    <a:pt x="52007" y="26337"/>
                    <a:pt x="33242" y="29099"/>
                    <a:pt x="20288" y="30909"/>
                  </a:cubicBezTo>
                  <a:cubicBezTo>
                    <a:pt x="14383" y="31671"/>
                    <a:pt x="9430" y="32338"/>
                    <a:pt x="5334" y="32910"/>
                  </a:cubicBezTo>
                  <a:cubicBezTo>
                    <a:pt x="1905" y="33290"/>
                    <a:pt x="95" y="33386"/>
                    <a:pt x="0" y="33195"/>
                  </a:cubicBezTo>
                  <a:cubicBezTo>
                    <a:pt x="0" y="33005"/>
                    <a:pt x="1714" y="32528"/>
                    <a:pt x="5143" y="31671"/>
                  </a:cubicBezTo>
                  <a:cubicBezTo>
                    <a:pt x="9240" y="30814"/>
                    <a:pt x="14097" y="29766"/>
                    <a:pt x="19908" y="28528"/>
                  </a:cubicBezTo>
                  <a:cubicBezTo>
                    <a:pt x="32766" y="26052"/>
                    <a:pt x="51531" y="22623"/>
                    <a:pt x="74866" y="19384"/>
                  </a:cubicBezTo>
                  <a:cubicBezTo>
                    <a:pt x="121348" y="12621"/>
                    <a:pt x="186024" y="5954"/>
                    <a:pt x="257746" y="2429"/>
                  </a:cubicBezTo>
                  <a:cubicBezTo>
                    <a:pt x="329375" y="-1000"/>
                    <a:pt x="394431" y="-523"/>
                    <a:pt x="441389" y="2144"/>
                  </a:cubicBezTo>
                  <a:cubicBezTo>
                    <a:pt x="464820" y="3287"/>
                    <a:pt x="483870" y="5001"/>
                    <a:pt x="496919" y="6430"/>
                  </a:cubicBezTo>
                  <a:cubicBezTo>
                    <a:pt x="502920" y="7192"/>
                    <a:pt x="507778" y="7763"/>
                    <a:pt x="511969" y="8335"/>
                  </a:cubicBezTo>
                  <a:cubicBezTo>
                    <a:pt x="515303" y="8907"/>
                    <a:pt x="517112" y="9287"/>
                    <a:pt x="517112" y="947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xmlns="" id="{5B391DA6-AA30-48A1-B2DD-985A982B450D}"/>
                </a:ext>
              </a:extLst>
            </p:cNvPr>
            <p:cNvSpPr/>
            <p:nvPr/>
          </p:nvSpPr>
          <p:spPr>
            <a:xfrm>
              <a:off x="5000687" y="363523"/>
              <a:ext cx="167055" cy="670660"/>
            </a:xfrm>
            <a:custGeom>
              <a:avLst/>
              <a:gdLst>
                <a:gd name="connsiteX0" fmla="*/ 167014 w 167055"/>
                <a:gd name="connsiteY0" fmla="*/ 670658 h 670660"/>
                <a:gd name="connsiteX1" fmla="*/ 164538 w 167055"/>
                <a:gd name="connsiteY1" fmla="*/ 664086 h 670660"/>
                <a:gd name="connsiteX2" fmla="*/ 158442 w 167055"/>
                <a:gd name="connsiteY2" fmla="*/ 644845 h 670660"/>
                <a:gd name="connsiteX3" fmla="*/ 138154 w 167055"/>
                <a:gd name="connsiteY3" fmla="*/ 573598 h 670660"/>
                <a:gd name="connsiteX4" fmla="*/ 80622 w 167055"/>
                <a:gd name="connsiteY4" fmla="*/ 336045 h 670660"/>
                <a:gd name="connsiteX5" fmla="*/ 24806 w 167055"/>
                <a:gd name="connsiteY5" fmla="*/ 98206 h 670660"/>
                <a:gd name="connsiteX6" fmla="*/ 6327 w 167055"/>
                <a:gd name="connsiteY6" fmla="*/ 26482 h 670660"/>
                <a:gd name="connsiteX7" fmla="*/ 1374 w 167055"/>
                <a:gd name="connsiteY7" fmla="*/ 6956 h 670660"/>
                <a:gd name="connsiteX8" fmla="*/ 41 w 167055"/>
                <a:gd name="connsiteY8" fmla="*/ 3 h 670660"/>
                <a:gd name="connsiteX9" fmla="*/ 2517 w 167055"/>
                <a:gd name="connsiteY9" fmla="*/ 6575 h 670660"/>
                <a:gd name="connsiteX10" fmla="*/ 8518 w 167055"/>
                <a:gd name="connsiteY10" fmla="*/ 25816 h 670660"/>
                <a:gd name="connsiteX11" fmla="*/ 28806 w 167055"/>
                <a:gd name="connsiteY11" fmla="*/ 97063 h 670660"/>
                <a:gd name="connsiteX12" fmla="*/ 86338 w 167055"/>
                <a:gd name="connsiteY12" fmla="*/ 334711 h 670660"/>
                <a:gd name="connsiteX13" fmla="*/ 142154 w 167055"/>
                <a:gd name="connsiteY13" fmla="*/ 572551 h 670660"/>
                <a:gd name="connsiteX14" fmla="*/ 160633 w 167055"/>
                <a:gd name="connsiteY14" fmla="*/ 644274 h 670660"/>
                <a:gd name="connsiteX15" fmla="*/ 165586 w 167055"/>
                <a:gd name="connsiteY15" fmla="*/ 663800 h 670660"/>
                <a:gd name="connsiteX16" fmla="*/ 167014 w 167055"/>
                <a:gd name="connsiteY16" fmla="*/ 670658 h 67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7055" h="670660">
                  <a:moveTo>
                    <a:pt x="167014" y="670658"/>
                  </a:moveTo>
                  <a:cubicBezTo>
                    <a:pt x="166823" y="670753"/>
                    <a:pt x="165967" y="668467"/>
                    <a:pt x="164538" y="664086"/>
                  </a:cubicBezTo>
                  <a:cubicBezTo>
                    <a:pt x="162918" y="659038"/>
                    <a:pt x="160918" y="652751"/>
                    <a:pt x="158442" y="644845"/>
                  </a:cubicBezTo>
                  <a:cubicBezTo>
                    <a:pt x="153203" y="628177"/>
                    <a:pt x="146345" y="603793"/>
                    <a:pt x="138154" y="573598"/>
                  </a:cubicBezTo>
                  <a:cubicBezTo>
                    <a:pt x="121770" y="513210"/>
                    <a:pt x="101673" y="429104"/>
                    <a:pt x="80622" y="336045"/>
                  </a:cubicBezTo>
                  <a:cubicBezTo>
                    <a:pt x="59572" y="242890"/>
                    <a:pt x="40141" y="158785"/>
                    <a:pt x="24806" y="98206"/>
                  </a:cubicBezTo>
                  <a:cubicBezTo>
                    <a:pt x="17186" y="68488"/>
                    <a:pt x="10899" y="44199"/>
                    <a:pt x="6327" y="26482"/>
                  </a:cubicBezTo>
                  <a:cubicBezTo>
                    <a:pt x="4327" y="18481"/>
                    <a:pt x="2613" y="12004"/>
                    <a:pt x="1374" y="6956"/>
                  </a:cubicBezTo>
                  <a:cubicBezTo>
                    <a:pt x="327" y="2479"/>
                    <a:pt x="-150" y="98"/>
                    <a:pt x="41" y="3"/>
                  </a:cubicBezTo>
                  <a:cubicBezTo>
                    <a:pt x="231" y="-92"/>
                    <a:pt x="1089" y="2194"/>
                    <a:pt x="2517" y="6575"/>
                  </a:cubicBezTo>
                  <a:cubicBezTo>
                    <a:pt x="4042" y="11528"/>
                    <a:pt x="6042" y="17910"/>
                    <a:pt x="8518" y="25816"/>
                  </a:cubicBezTo>
                  <a:cubicBezTo>
                    <a:pt x="13757" y="42484"/>
                    <a:pt x="20615" y="66868"/>
                    <a:pt x="28806" y="97063"/>
                  </a:cubicBezTo>
                  <a:cubicBezTo>
                    <a:pt x="45190" y="157451"/>
                    <a:pt x="65287" y="241557"/>
                    <a:pt x="86338" y="334711"/>
                  </a:cubicBezTo>
                  <a:cubicBezTo>
                    <a:pt x="107388" y="427771"/>
                    <a:pt x="126819" y="511972"/>
                    <a:pt x="142154" y="572551"/>
                  </a:cubicBezTo>
                  <a:cubicBezTo>
                    <a:pt x="149774" y="602269"/>
                    <a:pt x="156061" y="626557"/>
                    <a:pt x="160633" y="644274"/>
                  </a:cubicBezTo>
                  <a:cubicBezTo>
                    <a:pt x="162632" y="652275"/>
                    <a:pt x="164347" y="658752"/>
                    <a:pt x="165586" y="663800"/>
                  </a:cubicBezTo>
                  <a:cubicBezTo>
                    <a:pt x="166729" y="668277"/>
                    <a:pt x="167205" y="670658"/>
                    <a:pt x="167014" y="670658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xmlns="" id="{8A2D1F9B-A425-4E63-A769-F5C3543C4A25}"/>
                </a:ext>
              </a:extLst>
            </p:cNvPr>
            <p:cNvSpPr/>
            <p:nvPr/>
          </p:nvSpPr>
          <p:spPr>
            <a:xfrm>
              <a:off x="5167701" y="913046"/>
              <a:ext cx="699325" cy="121208"/>
            </a:xfrm>
            <a:custGeom>
              <a:avLst/>
              <a:gdLst>
                <a:gd name="connsiteX0" fmla="*/ 699325 w 699325"/>
                <a:gd name="connsiteY0" fmla="*/ 73 h 121208"/>
                <a:gd name="connsiteX1" fmla="*/ 692277 w 699325"/>
                <a:gd name="connsiteY1" fmla="*/ 1692 h 121208"/>
                <a:gd name="connsiteX2" fmla="*/ 671893 w 699325"/>
                <a:gd name="connsiteY2" fmla="*/ 5312 h 121208"/>
                <a:gd name="connsiteX3" fmla="*/ 596932 w 699325"/>
                <a:gd name="connsiteY3" fmla="*/ 18171 h 121208"/>
                <a:gd name="connsiteX4" fmla="*/ 350234 w 699325"/>
                <a:gd name="connsiteY4" fmla="*/ 63414 h 121208"/>
                <a:gd name="connsiteX5" fmla="*/ 103061 w 699325"/>
                <a:gd name="connsiteY5" fmla="*/ 107039 h 121208"/>
                <a:gd name="connsiteX6" fmla="*/ 27813 w 699325"/>
                <a:gd name="connsiteY6" fmla="*/ 118088 h 121208"/>
                <a:gd name="connsiteX7" fmla="*/ 7239 w 699325"/>
                <a:gd name="connsiteY7" fmla="*/ 120659 h 121208"/>
                <a:gd name="connsiteX8" fmla="*/ 0 w 699325"/>
                <a:gd name="connsiteY8" fmla="*/ 121136 h 121208"/>
                <a:gd name="connsiteX9" fmla="*/ 7048 w 699325"/>
                <a:gd name="connsiteY9" fmla="*/ 119517 h 121208"/>
                <a:gd name="connsiteX10" fmla="*/ 27432 w 699325"/>
                <a:gd name="connsiteY10" fmla="*/ 115897 h 121208"/>
                <a:gd name="connsiteX11" fmla="*/ 102394 w 699325"/>
                <a:gd name="connsiteY11" fmla="*/ 103038 h 121208"/>
                <a:gd name="connsiteX12" fmla="*/ 349187 w 699325"/>
                <a:gd name="connsiteY12" fmla="*/ 57795 h 121208"/>
                <a:gd name="connsiteX13" fmla="*/ 596360 w 699325"/>
                <a:gd name="connsiteY13" fmla="*/ 14170 h 121208"/>
                <a:gd name="connsiteX14" fmla="*/ 671608 w 699325"/>
                <a:gd name="connsiteY14" fmla="*/ 3121 h 121208"/>
                <a:gd name="connsiteX15" fmla="*/ 692182 w 699325"/>
                <a:gd name="connsiteY15" fmla="*/ 549 h 121208"/>
                <a:gd name="connsiteX16" fmla="*/ 699325 w 699325"/>
                <a:gd name="connsiteY16" fmla="*/ 73 h 121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325" h="121208">
                  <a:moveTo>
                    <a:pt x="699325" y="73"/>
                  </a:moveTo>
                  <a:cubicBezTo>
                    <a:pt x="699325" y="263"/>
                    <a:pt x="696944" y="835"/>
                    <a:pt x="692277" y="1692"/>
                  </a:cubicBezTo>
                  <a:cubicBezTo>
                    <a:pt x="687038" y="2645"/>
                    <a:pt x="680275" y="3788"/>
                    <a:pt x="671893" y="5312"/>
                  </a:cubicBezTo>
                  <a:cubicBezTo>
                    <a:pt x="653415" y="8455"/>
                    <a:pt x="628079" y="12837"/>
                    <a:pt x="596932" y="18171"/>
                  </a:cubicBezTo>
                  <a:cubicBezTo>
                    <a:pt x="533686" y="29124"/>
                    <a:pt x="446437" y="45317"/>
                    <a:pt x="350234" y="63414"/>
                  </a:cubicBezTo>
                  <a:cubicBezTo>
                    <a:pt x="253937" y="81512"/>
                    <a:pt x="166497" y="97133"/>
                    <a:pt x="103061" y="107039"/>
                  </a:cubicBezTo>
                  <a:cubicBezTo>
                    <a:pt x="71342" y="111992"/>
                    <a:pt x="45625" y="115802"/>
                    <a:pt x="27813" y="118088"/>
                  </a:cubicBezTo>
                  <a:cubicBezTo>
                    <a:pt x="19431" y="119135"/>
                    <a:pt x="12573" y="119993"/>
                    <a:pt x="7239" y="120659"/>
                  </a:cubicBezTo>
                  <a:cubicBezTo>
                    <a:pt x="2572" y="121136"/>
                    <a:pt x="95" y="121326"/>
                    <a:pt x="0" y="121136"/>
                  </a:cubicBezTo>
                  <a:cubicBezTo>
                    <a:pt x="0" y="120945"/>
                    <a:pt x="2381" y="120374"/>
                    <a:pt x="7048" y="119517"/>
                  </a:cubicBezTo>
                  <a:cubicBezTo>
                    <a:pt x="12287" y="118564"/>
                    <a:pt x="19050" y="117326"/>
                    <a:pt x="27432" y="115897"/>
                  </a:cubicBezTo>
                  <a:cubicBezTo>
                    <a:pt x="45815" y="112754"/>
                    <a:pt x="71247" y="108372"/>
                    <a:pt x="102394" y="103038"/>
                  </a:cubicBezTo>
                  <a:cubicBezTo>
                    <a:pt x="165640" y="92084"/>
                    <a:pt x="252889" y="75892"/>
                    <a:pt x="349187" y="57795"/>
                  </a:cubicBezTo>
                  <a:cubicBezTo>
                    <a:pt x="445484" y="39697"/>
                    <a:pt x="532829" y="24076"/>
                    <a:pt x="596360" y="14170"/>
                  </a:cubicBezTo>
                  <a:cubicBezTo>
                    <a:pt x="628079" y="9217"/>
                    <a:pt x="653796" y="5407"/>
                    <a:pt x="671608" y="3121"/>
                  </a:cubicBezTo>
                  <a:cubicBezTo>
                    <a:pt x="679990" y="2073"/>
                    <a:pt x="686848" y="1216"/>
                    <a:pt x="692182" y="549"/>
                  </a:cubicBezTo>
                  <a:cubicBezTo>
                    <a:pt x="696754" y="73"/>
                    <a:pt x="699231" y="-117"/>
                    <a:pt x="699325" y="73"/>
                  </a:cubicBezTo>
                  <a:close/>
                </a:path>
              </a:pathLst>
            </a:custGeom>
            <a:solidFill>
              <a:srgbClr val="2B46B5">
                <a:alpha val="6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96" name="Graphic 95">
            <a:extLst>
              <a:ext uri="{FF2B5EF4-FFF2-40B4-BE49-F238E27FC236}">
                <a16:creationId xmlns:a16="http://schemas.microsoft.com/office/drawing/2014/main" xmlns="" id="{7AF6F6F6-63EB-47F1-A864-060D8D6A44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9036122" y="852060"/>
            <a:ext cx="681038" cy="390525"/>
          </a:xfrm>
          <a:prstGeom prst="rect">
            <a:avLst/>
          </a:prstGeom>
        </p:spPr>
      </p:pic>
      <p:pic>
        <p:nvPicPr>
          <p:cNvPr id="6146" name="Picture 2" descr="\\Pk-pc\d\__ฝ่ายพัฒนาระบบบริหารการจัดการภาครัฐ\KPI\IPA\QR Code กลุ่ม Line KPI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825" y="1933901"/>
            <a:ext cx="4040744" cy="4040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35B64E2A-D1A3-4328-A5DA-25A9B066DBD4}"/>
              </a:ext>
            </a:extLst>
          </p:cNvPr>
          <p:cNvSpPr/>
          <p:nvPr/>
        </p:nvSpPr>
        <p:spPr>
          <a:xfrm>
            <a:off x="1823146" y="437762"/>
            <a:ext cx="6280226" cy="992367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300" b="1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OPEN </a:t>
            </a:r>
            <a:r>
              <a:rPr lang="en-US" sz="2300" b="1" dirty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CHAT</a:t>
            </a:r>
            <a:endParaRPr lang="th-TH" sz="2300" b="1" dirty="0">
              <a:solidFill>
                <a:srgbClr val="365CD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2300" b="1" dirty="0" smtClean="0">
                <a:solidFill>
                  <a:srgbClr val="365CD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LINE : KPI DSD</a:t>
            </a:r>
          </a:p>
        </p:txBody>
      </p:sp>
      <p:sp>
        <p:nvSpPr>
          <p:cNvPr id="25" name="Freeform: Shape 101">
            <a:extLst>
              <a:ext uri="{FF2B5EF4-FFF2-40B4-BE49-F238E27FC236}">
                <a16:creationId xmlns:a16="http://schemas.microsoft.com/office/drawing/2014/main" xmlns="" id="{DCC4C278-FB17-4ED5-A036-ABAECF3DDCDB}"/>
              </a:ext>
            </a:extLst>
          </p:cNvPr>
          <p:cNvSpPr/>
          <p:nvPr/>
        </p:nvSpPr>
        <p:spPr>
          <a:xfrm>
            <a:off x="-11700" y="0"/>
            <a:ext cx="3382697" cy="6832576"/>
          </a:xfrm>
          <a:custGeom>
            <a:avLst/>
            <a:gdLst>
              <a:gd name="connsiteX0" fmla="*/ 0 w 5364517"/>
              <a:gd name="connsiteY0" fmla="*/ 0 h 6832576"/>
              <a:gd name="connsiteX1" fmla="*/ 4395971 w 5364517"/>
              <a:gd name="connsiteY1" fmla="*/ 0 h 6832576"/>
              <a:gd name="connsiteX2" fmla="*/ 4503714 w 5364517"/>
              <a:gd name="connsiteY2" fmla="*/ 151953 h 6832576"/>
              <a:gd name="connsiteX3" fmla="*/ 5148863 w 5364517"/>
              <a:gd name="connsiteY3" fmla="*/ 1543660 h 6832576"/>
              <a:gd name="connsiteX4" fmla="*/ 5189866 w 5364517"/>
              <a:gd name="connsiteY4" fmla="*/ 4711774 h 6832576"/>
              <a:gd name="connsiteX5" fmla="*/ 4593337 w 5364517"/>
              <a:gd name="connsiteY5" fmla="*/ 6643314 h 6832576"/>
              <a:gd name="connsiteX6" fmla="*/ 4498495 w 5364517"/>
              <a:gd name="connsiteY6" fmla="*/ 6832576 h 6832576"/>
              <a:gd name="connsiteX7" fmla="*/ 0 w 5364517"/>
              <a:gd name="connsiteY7" fmla="*/ 6832576 h 6832576"/>
              <a:gd name="connsiteX8" fmla="*/ 0 w 5364517"/>
              <a:gd name="connsiteY8" fmla="*/ 0 h 683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517" h="6832576">
                <a:moveTo>
                  <a:pt x="0" y="0"/>
                </a:moveTo>
                <a:lnTo>
                  <a:pt x="4395971" y="0"/>
                </a:lnTo>
                <a:lnTo>
                  <a:pt x="4503714" y="151953"/>
                </a:lnTo>
                <a:cubicBezTo>
                  <a:pt x="4788717" y="576554"/>
                  <a:pt x="5007446" y="1063698"/>
                  <a:pt x="5148863" y="1543660"/>
                </a:cubicBezTo>
                <a:cubicBezTo>
                  <a:pt x="5470977" y="2638835"/>
                  <a:pt x="5387290" y="3697620"/>
                  <a:pt x="5189866" y="4711774"/>
                </a:cubicBezTo>
                <a:cubicBezTo>
                  <a:pt x="5061543" y="5376572"/>
                  <a:pt x="4883751" y="6021337"/>
                  <a:pt x="4593337" y="6643314"/>
                </a:cubicBezTo>
                <a:lnTo>
                  <a:pt x="4498495" y="6832576"/>
                </a:lnTo>
                <a:lnTo>
                  <a:pt x="0" y="683257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2B46B5">
                  <a:alpha val="35000"/>
                </a:srgbClr>
              </a:gs>
              <a:gs pos="100000">
                <a:srgbClr val="2B46B5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lIns="80465" tIns="40232" rIns="80465" bIns="40232" rtlCol="0" anchor="ctr"/>
          <a:lstStyle/>
          <a:p>
            <a:endParaRPr lang="en-US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6" name="Graphic 6">
            <a:extLst>
              <a:ext uri="{FF2B5EF4-FFF2-40B4-BE49-F238E27FC236}">
                <a16:creationId xmlns:a16="http://schemas.microsoft.com/office/drawing/2014/main" xmlns="" id="{96167CF4-973C-4103-A3C2-E2FD288F5E52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6500845" y="21421"/>
            <a:ext cx="3402637" cy="238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39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65CDF"/>
            </a:gs>
            <a:gs pos="100000">
              <a:srgbClr val="2B46B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Freeform: Shape 106">
            <a:extLst>
              <a:ext uri="{FF2B5EF4-FFF2-40B4-BE49-F238E27FC236}">
                <a16:creationId xmlns:a16="http://schemas.microsoft.com/office/drawing/2014/main" xmlns="" id="{7606FC54-5042-4C39-A6BD-BD00C8FD4A45}"/>
              </a:ext>
            </a:extLst>
          </p:cNvPr>
          <p:cNvSpPr/>
          <p:nvPr/>
        </p:nvSpPr>
        <p:spPr>
          <a:xfrm>
            <a:off x="4439584" y="0"/>
            <a:ext cx="5466416" cy="6829829"/>
          </a:xfrm>
          <a:custGeom>
            <a:avLst/>
            <a:gdLst>
              <a:gd name="connsiteX0" fmla="*/ 635944 w 6727896"/>
              <a:gd name="connsiteY0" fmla="*/ 0 h 6829829"/>
              <a:gd name="connsiteX1" fmla="*/ 6727896 w 6727896"/>
              <a:gd name="connsiteY1" fmla="*/ 0 h 6829829"/>
              <a:gd name="connsiteX2" fmla="*/ 6727896 w 6727896"/>
              <a:gd name="connsiteY2" fmla="*/ 6829829 h 6829829"/>
              <a:gd name="connsiteX3" fmla="*/ 1257904 w 6727896"/>
              <a:gd name="connsiteY3" fmla="*/ 6829829 h 6829829"/>
              <a:gd name="connsiteX4" fmla="*/ 1107737 w 6727896"/>
              <a:gd name="connsiteY4" fmla="*/ 6564770 h 6829829"/>
              <a:gd name="connsiteX5" fmla="*/ 917390 w 6727896"/>
              <a:gd name="connsiteY5" fmla="*/ 6197130 h 6829829"/>
              <a:gd name="connsiteX6" fmla="*/ 6143 w 6727896"/>
              <a:gd name="connsiteY6" fmla="*/ 2967571 h 6829829"/>
              <a:gd name="connsiteX7" fmla="*/ 634373 w 6727896"/>
              <a:gd name="connsiteY7" fmla="*/ 2474 h 6829829"/>
              <a:gd name="connsiteX8" fmla="*/ 635944 w 6727896"/>
              <a:gd name="connsiteY8" fmla="*/ 0 h 6829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727896" h="6829829">
                <a:moveTo>
                  <a:pt x="635944" y="0"/>
                </a:moveTo>
                <a:lnTo>
                  <a:pt x="6727896" y="0"/>
                </a:lnTo>
                <a:lnTo>
                  <a:pt x="6727896" y="6829829"/>
                </a:lnTo>
                <a:lnTo>
                  <a:pt x="1257904" y="6829829"/>
                </a:lnTo>
                <a:lnTo>
                  <a:pt x="1107737" y="6564770"/>
                </a:lnTo>
                <a:cubicBezTo>
                  <a:pt x="1042067" y="6443171"/>
                  <a:pt x="978771" y="6320486"/>
                  <a:pt x="917390" y="6197130"/>
                </a:cubicBezTo>
                <a:cubicBezTo>
                  <a:pt x="425510" y="5212554"/>
                  <a:pt x="58284" y="4185850"/>
                  <a:pt x="6143" y="2967571"/>
                </a:cubicBezTo>
                <a:cubicBezTo>
                  <a:pt x="-35549" y="1975872"/>
                  <a:pt x="130764" y="857705"/>
                  <a:pt x="634373" y="2474"/>
                </a:cubicBezTo>
                <a:lnTo>
                  <a:pt x="635944" y="0"/>
                </a:lnTo>
                <a:close/>
              </a:path>
            </a:pathLst>
          </a:custGeom>
          <a:gradFill>
            <a:gsLst>
              <a:gs pos="100000">
                <a:srgbClr val="3458D7"/>
              </a:gs>
              <a:gs pos="0">
                <a:srgbClr val="1183C9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59949E0-244B-4608-B9A8-22F62DB68EB1}"/>
              </a:ext>
            </a:extLst>
          </p:cNvPr>
          <p:cNvSpPr txBox="1"/>
          <p:nvPr/>
        </p:nvSpPr>
        <p:spPr>
          <a:xfrm>
            <a:off x="591897" y="911772"/>
            <a:ext cx="4181810" cy="9694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6300" dirty="0">
                <a:solidFill>
                  <a:schemeClr val="bg1"/>
                </a:solidFill>
                <a:latin typeface="Franklin Gothic Demi" panose="020B0703020102020204" pitchFamily="34" charset="0"/>
              </a:rPr>
              <a:t>Thank </a:t>
            </a:r>
            <a:r>
              <a:rPr lang="en-US" sz="6300" dirty="0" smtClean="0">
                <a:solidFill>
                  <a:schemeClr val="bg1"/>
                </a:solidFill>
                <a:latin typeface="Franklin Gothic Demi" panose="020B0703020102020204" pitchFamily="34" charset="0"/>
              </a:rPr>
              <a:t>You</a:t>
            </a:r>
            <a:endParaRPr lang="en-US" sz="6300" dirty="0">
              <a:solidFill>
                <a:schemeClr val="bg1"/>
              </a:solidFill>
              <a:latin typeface="Franklin Gothic Demi" panose="020B07030201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0E631621-98B1-4D5D-8937-E9FC53352DFF}"/>
              </a:ext>
            </a:extLst>
          </p:cNvPr>
          <p:cNvGrpSpPr/>
          <p:nvPr/>
        </p:nvGrpSpPr>
        <p:grpSpPr>
          <a:xfrm>
            <a:off x="5091061" y="768412"/>
            <a:ext cx="4127512" cy="5113649"/>
            <a:chOff x="5895298" y="882709"/>
            <a:chExt cx="5080014" cy="5113649"/>
          </a:xfrm>
        </p:grpSpPr>
        <p:sp>
          <p:nvSpPr>
            <p:cNvPr id="103" name="Oval 102">
              <a:extLst>
                <a:ext uri="{FF2B5EF4-FFF2-40B4-BE49-F238E27FC236}">
                  <a16:creationId xmlns:a16="http://schemas.microsoft.com/office/drawing/2014/main" xmlns="" id="{776EB593-2E2D-498F-A3CF-59C63BB96F26}"/>
                </a:ext>
              </a:extLst>
            </p:cNvPr>
            <p:cNvSpPr/>
            <p:nvPr/>
          </p:nvSpPr>
          <p:spPr>
            <a:xfrm>
              <a:off x="5895298" y="882709"/>
              <a:ext cx="5080014" cy="5080014"/>
            </a:xfrm>
            <a:custGeom>
              <a:avLst/>
              <a:gdLst>
                <a:gd name="connsiteX0" fmla="*/ 0 w 5080014"/>
                <a:gd name="connsiteY0" fmla="*/ 2540007 h 5080014"/>
                <a:gd name="connsiteX1" fmla="*/ 2540007 w 5080014"/>
                <a:gd name="connsiteY1" fmla="*/ 0 h 5080014"/>
                <a:gd name="connsiteX2" fmla="*/ 5080014 w 5080014"/>
                <a:gd name="connsiteY2" fmla="*/ 2540007 h 5080014"/>
                <a:gd name="connsiteX3" fmla="*/ 2540007 w 5080014"/>
                <a:gd name="connsiteY3" fmla="*/ 5080014 h 5080014"/>
                <a:gd name="connsiteX4" fmla="*/ 0 w 5080014"/>
                <a:gd name="connsiteY4" fmla="*/ 2540007 h 5080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80014" h="5080014" fill="none" extrusionOk="0">
                  <a:moveTo>
                    <a:pt x="0" y="2540007"/>
                  </a:moveTo>
                  <a:cubicBezTo>
                    <a:pt x="148997" y="1118115"/>
                    <a:pt x="1233261" y="52651"/>
                    <a:pt x="2540007" y="0"/>
                  </a:cubicBezTo>
                  <a:cubicBezTo>
                    <a:pt x="3833454" y="-30161"/>
                    <a:pt x="5351793" y="1198560"/>
                    <a:pt x="5080014" y="2540007"/>
                  </a:cubicBezTo>
                  <a:cubicBezTo>
                    <a:pt x="5272795" y="3923535"/>
                    <a:pt x="3869369" y="5157954"/>
                    <a:pt x="2540007" y="5080014"/>
                  </a:cubicBezTo>
                  <a:cubicBezTo>
                    <a:pt x="1177687" y="5204466"/>
                    <a:pt x="16445" y="4110536"/>
                    <a:pt x="0" y="2540007"/>
                  </a:cubicBezTo>
                  <a:close/>
                </a:path>
                <a:path w="5080014" h="5080014" stroke="0" extrusionOk="0">
                  <a:moveTo>
                    <a:pt x="0" y="2540007"/>
                  </a:moveTo>
                  <a:cubicBezTo>
                    <a:pt x="76819" y="1068439"/>
                    <a:pt x="923035" y="186365"/>
                    <a:pt x="2540007" y="0"/>
                  </a:cubicBezTo>
                  <a:cubicBezTo>
                    <a:pt x="3886447" y="-277241"/>
                    <a:pt x="4866117" y="1403462"/>
                    <a:pt x="5080014" y="2540007"/>
                  </a:cubicBezTo>
                  <a:cubicBezTo>
                    <a:pt x="5183194" y="4182437"/>
                    <a:pt x="3949078" y="4882235"/>
                    <a:pt x="2540007" y="5080014"/>
                  </a:cubicBezTo>
                  <a:cubicBezTo>
                    <a:pt x="1131672" y="5124561"/>
                    <a:pt x="-301797" y="3863027"/>
                    <a:pt x="0" y="254000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1C9DEC"/>
                </a:gs>
                <a:gs pos="100000">
                  <a:srgbClr val="1183C9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  <a:extLst>
                <a:ext uri="{C807C97D-BFC1-408E-A445-0C87EB9F89A2}">
                  <ask:lineSketchStyleProps xmlns="" xmlns:ask="http://schemas.microsoft.com/office/drawing/2018/sketchyshapes" sd="2091018771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xmlns="" id="{9DFAC7D7-52A5-4B31-8170-DB67985A4CE6}"/>
                </a:ext>
              </a:extLst>
            </p:cNvPr>
            <p:cNvGrpSpPr/>
            <p:nvPr/>
          </p:nvGrpSpPr>
          <p:grpSpPr>
            <a:xfrm>
              <a:off x="6360126" y="1510382"/>
              <a:ext cx="4150357" cy="4485976"/>
              <a:chOff x="6615543" y="1257355"/>
              <a:chExt cx="4150357" cy="4485976"/>
            </a:xfrm>
          </p:grpSpPr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xmlns="" id="{CC48051B-A2C1-4CA6-BA1A-6C975CE5207A}"/>
                  </a:ext>
                </a:extLst>
              </p:cNvPr>
              <p:cNvSpPr/>
              <p:nvPr/>
            </p:nvSpPr>
            <p:spPr>
              <a:xfrm>
                <a:off x="7304726" y="5282380"/>
                <a:ext cx="2769156" cy="460951"/>
              </a:xfrm>
              <a:custGeom>
                <a:avLst/>
                <a:gdLst>
                  <a:gd name="connsiteX0" fmla="*/ 4566732 w 4566732"/>
                  <a:gd name="connsiteY0" fmla="*/ 617412 h 1234824"/>
                  <a:gd name="connsiteX1" fmla="*/ 2283366 w 4566732"/>
                  <a:gd name="connsiteY1" fmla="*/ 1234825 h 1234824"/>
                  <a:gd name="connsiteX2" fmla="*/ 0 w 4566732"/>
                  <a:gd name="connsiteY2" fmla="*/ 617412 h 1234824"/>
                  <a:gd name="connsiteX3" fmla="*/ 2283366 w 4566732"/>
                  <a:gd name="connsiteY3" fmla="*/ 0 h 1234824"/>
                  <a:gd name="connsiteX4" fmla="*/ 4566732 w 4566732"/>
                  <a:gd name="connsiteY4" fmla="*/ 617412 h 12348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566732" h="1234824">
                    <a:moveTo>
                      <a:pt x="4566732" y="617412"/>
                    </a:moveTo>
                    <a:cubicBezTo>
                      <a:pt x="4566732" y="958400"/>
                      <a:pt x="3544435" y="1234825"/>
                      <a:pt x="2283366" y="1234825"/>
                    </a:cubicBezTo>
                    <a:cubicBezTo>
                      <a:pt x="1022298" y="1234825"/>
                      <a:pt x="0" y="958400"/>
                      <a:pt x="0" y="617412"/>
                    </a:cubicBezTo>
                    <a:cubicBezTo>
                      <a:pt x="0" y="276425"/>
                      <a:pt x="1022298" y="0"/>
                      <a:pt x="2283366" y="0"/>
                    </a:cubicBezTo>
                    <a:cubicBezTo>
                      <a:pt x="3544435" y="0"/>
                      <a:pt x="4566732" y="276425"/>
                      <a:pt x="4566732" y="617412"/>
                    </a:cubicBezTo>
                    <a:close/>
                  </a:path>
                </a:pathLst>
              </a:custGeom>
              <a:solidFill>
                <a:srgbClr val="263238">
                  <a:alpha val="28000"/>
                </a:srgbClr>
              </a:solidFill>
              <a:ln w="13225" cap="flat">
                <a:noFill/>
                <a:prstDash val="solid"/>
                <a:miter/>
              </a:ln>
              <a:effectLst>
                <a:glow>
                  <a:schemeClr val="accent1"/>
                </a:glow>
                <a:softEdge rad="152400"/>
              </a:effectLst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xmlns="" id="{5992D0D6-3B7A-4415-B1EF-2650D56A6584}"/>
                  </a:ext>
                </a:extLst>
              </p:cNvPr>
              <p:cNvSpPr/>
              <p:nvPr/>
            </p:nvSpPr>
            <p:spPr>
              <a:xfrm>
                <a:off x="8853986" y="1748079"/>
                <a:ext cx="1116158" cy="1748731"/>
              </a:xfrm>
              <a:custGeom>
                <a:avLst/>
                <a:gdLst>
                  <a:gd name="connsiteX0" fmla="*/ 1069836 w 1116158"/>
                  <a:gd name="connsiteY0" fmla="*/ 6860 h 1748731"/>
                  <a:gd name="connsiteX1" fmla="*/ 873615 w 1116158"/>
                  <a:gd name="connsiteY1" fmla="*/ 167308 h 1748731"/>
                  <a:gd name="connsiteX2" fmla="*/ 730126 w 1116158"/>
                  <a:gd name="connsiteY2" fmla="*/ 510329 h 1748731"/>
                  <a:gd name="connsiteX3" fmla="*/ 670505 w 1116158"/>
                  <a:gd name="connsiteY3" fmla="*/ 527288 h 1748731"/>
                  <a:gd name="connsiteX4" fmla="*/ 542120 w 1116158"/>
                  <a:gd name="connsiteY4" fmla="*/ 432159 h 1748731"/>
                  <a:gd name="connsiteX5" fmla="*/ 483824 w 1116158"/>
                  <a:gd name="connsiteY5" fmla="*/ 599762 h 1748731"/>
                  <a:gd name="connsiteX6" fmla="*/ 518272 w 1116158"/>
                  <a:gd name="connsiteY6" fmla="*/ 903698 h 1748731"/>
                  <a:gd name="connsiteX7" fmla="*/ 485811 w 1116158"/>
                  <a:gd name="connsiteY7" fmla="*/ 930991 h 1748731"/>
                  <a:gd name="connsiteX8" fmla="*/ 249180 w 1116158"/>
                  <a:gd name="connsiteY8" fmla="*/ 834670 h 1748731"/>
                  <a:gd name="connsiteX9" fmla="*/ 264284 w 1116158"/>
                  <a:gd name="connsiteY9" fmla="*/ 1177161 h 1748731"/>
                  <a:gd name="connsiteX10" fmla="*/ 254480 w 1116158"/>
                  <a:gd name="connsiteY10" fmla="*/ 1222474 h 1748731"/>
                  <a:gd name="connsiteX11" fmla="*/ 155774 w 1116158"/>
                  <a:gd name="connsiteY11" fmla="*/ 1131849 h 1748731"/>
                  <a:gd name="connsiteX12" fmla="*/ 20499 w 1116158"/>
                  <a:gd name="connsiteY12" fmla="*/ 1094354 h 1748731"/>
                  <a:gd name="connsiteX13" fmla="*/ 158821 w 1116158"/>
                  <a:gd name="connsiteY13" fmla="*/ 1617830 h 1748731"/>
                  <a:gd name="connsiteX14" fmla="*/ 251963 w 1116158"/>
                  <a:gd name="connsiteY14" fmla="*/ 1748732 h 1748731"/>
                  <a:gd name="connsiteX15" fmla="*/ 412808 w 1116158"/>
                  <a:gd name="connsiteY15" fmla="*/ 1736012 h 1748731"/>
                  <a:gd name="connsiteX16" fmla="*/ 903955 w 1116158"/>
                  <a:gd name="connsiteY16" fmla="*/ 1508126 h 1748731"/>
                  <a:gd name="connsiteX17" fmla="*/ 788688 w 1116158"/>
                  <a:gd name="connsiteY17" fmla="*/ 1427969 h 1748731"/>
                  <a:gd name="connsiteX18" fmla="*/ 655931 w 1116158"/>
                  <a:gd name="connsiteY18" fmla="*/ 1409950 h 1748731"/>
                  <a:gd name="connsiteX19" fmla="*/ 684549 w 1116158"/>
                  <a:gd name="connsiteY19" fmla="*/ 1373382 h 1748731"/>
                  <a:gd name="connsiteX20" fmla="*/ 957747 w 1116158"/>
                  <a:gd name="connsiteY20" fmla="*/ 1166297 h 1748731"/>
                  <a:gd name="connsiteX21" fmla="*/ 732511 w 1116158"/>
                  <a:gd name="connsiteY21" fmla="*/ 1045729 h 1748731"/>
                  <a:gd name="connsiteX22" fmla="*/ 732909 w 1116158"/>
                  <a:gd name="connsiteY22" fmla="*/ 1003332 h 1748731"/>
                  <a:gd name="connsiteX23" fmla="*/ 988750 w 1116158"/>
                  <a:gd name="connsiteY23" fmla="*/ 835730 h 1748731"/>
                  <a:gd name="connsiteX24" fmla="*/ 1080435 w 1116158"/>
                  <a:gd name="connsiteY24" fmla="*/ 683761 h 1748731"/>
                  <a:gd name="connsiteX25" fmla="*/ 925154 w 1116158"/>
                  <a:gd name="connsiteY25" fmla="*/ 645736 h 1748731"/>
                  <a:gd name="connsiteX26" fmla="*/ 900114 w 1116158"/>
                  <a:gd name="connsiteY26" fmla="*/ 589030 h 1748731"/>
                  <a:gd name="connsiteX27" fmla="*/ 1072485 w 1116158"/>
                  <a:gd name="connsiteY27" fmla="*/ 259522 h 1748731"/>
                  <a:gd name="connsiteX28" fmla="*/ 1067981 w 1116158"/>
                  <a:gd name="connsiteY28" fmla="*/ 5800 h 1748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116158" h="1748731">
                    <a:moveTo>
                      <a:pt x="1069836" y="6860"/>
                    </a:moveTo>
                    <a:cubicBezTo>
                      <a:pt x="1069836" y="6860"/>
                      <a:pt x="978416" y="-50641"/>
                      <a:pt x="873615" y="167308"/>
                    </a:cubicBezTo>
                    <a:cubicBezTo>
                      <a:pt x="768814" y="385257"/>
                      <a:pt x="730126" y="510329"/>
                      <a:pt x="730126" y="510329"/>
                    </a:cubicBezTo>
                    <a:cubicBezTo>
                      <a:pt x="730126" y="510329"/>
                      <a:pt x="702170" y="556172"/>
                      <a:pt x="670505" y="527288"/>
                    </a:cubicBezTo>
                    <a:cubicBezTo>
                      <a:pt x="638839" y="498538"/>
                      <a:pt x="594455" y="415863"/>
                      <a:pt x="542120" y="432159"/>
                    </a:cubicBezTo>
                    <a:cubicBezTo>
                      <a:pt x="487798" y="449118"/>
                      <a:pt x="471237" y="510462"/>
                      <a:pt x="483824" y="599762"/>
                    </a:cubicBezTo>
                    <a:cubicBezTo>
                      <a:pt x="496278" y="689061"/>
                      <a:pt x="516549" y="885944"/>
                      <a:pt x="518272" y="903698"/>
                    </a:cubicBezTo>
                    <a:cubicBezTo>
                      <a:pt x="519994" y="921187"/>
                      <a:pt x="510587" y="947155"/>
                      <a:pt x="485811" y="930991"/>
                    </a:cubicBezTo>
                    <a:cubicBezTo>
                      <a:pt x="461035" y="914827"/>
                      <a:pt x="317546" y="762197"/>
                      <a:pt x="249180" y="834670"/>
                    </a:cubicBezTo>
                    <a:cubicBezTo>
                      <a:pt x="180815" y="907143"/>
                      <a:pt x="256600" y="1150398"/>
                      <a:pt x="264284" y="1177161"/>
                    </a:cubicBezTo>
                    <a:cubicBezTo>
                      <a:pt x="272102" y="1203925"/>
                      <a:pt x="267067" y="1215584"/>
                      <a:pt x="254480" y="1222474"/>
                    </a:cubicBezTo>
                    <a:cubicBezTo>
                      <a:pt x="241893" y="1229496"/>
                      <a:pt x="198436" y="1173584"/>
                      <a:pt x="155774" y="1131849"/>
                    </a:cubicBezTo>
                    <a:cubicBezTo>
                      <a:pt x="113111" y="1090114"/>
                      <a:pt x="56405" y="1049174"/>
                      <a:pt x="20499" y="1094354"/>
                    </a:cubicBezTo>
                    <a:cubicBezTo>
                      <a:pt x="-15406" y="1139534"/>
                      <a:pt x="-22958" y="1323432"/>
                      <a:pt x="158821" y="1617830"/>
                    </a:cubicBezTo>
                    <a:lnTo>
                      <a:pt x="251963" y="1748732"/>
                    </a:lnTo>
                    <a:lnTo>
                      <a:pt x="412808" y="1736012"/>
                    </a:lnTo>
                    <a:cubicBezTo>
                      <a:pt x="755432" y="1687918"/>
                      <a:pt x="892164" y="1564568"/>
                      <a:pt x="903955" y="1508126"/>
                    </a:cubicBezTo>
                    <a:cubicBezTo>
                      <a:pt x="915747" y="1451685"/>
                      <a:pt x="848044" y="1434196"/>
                      <a:pt x="788688" y="1427969"/>
                    </a:cubicBezTo>
                    <a:cubicBezTo>
                      <a:pt x="729331" y="1421874"/>
                      <a:pt x="658581" y="1424126"/>
                      <a:pt x="655931" y="1409950"/>
                    </a:cubicBezTo>
                    <a:cubicBezTo>
                      <a:pt x="653281" y="1395773"/>
                      <a:pt x="658978" y="1384511"/>
                      <a:pt x="684549" y="1373382"/>
                    </a:cubicBezTo>
                    <a:cubicBezTo>
                      <a:pt x="710120" y="1362253"/>
                      <a:pt x="945558" y="1265268"/>
                      <a:pt x="957747" y="1166297"/>
                    </a:cubicBezTo>
                    <a:cubicBezTo>
                      <a:pt x="969804" y="1067458"/>
                      <a:pt x="760732" y="1054341"/>
                      <a:pt x="732511" y="1045729"/>
                    </a:cubicBezTo>
                    <a:cubicBezTo>
                      <a:pt x="704290" y="1036985"/>
                      <a:pt x="718334" y="1013136"/>
                      <a:pt x="732909" y="1003332"/>
                    </a:cubicBezTo>
                    <a:cubicBezTo>
                      <a:pt x="747748" y="993263"/>
                      <a:pt x="912038" y="883162"/>
                      <a:pt x="988750" y="835730"/>
                    </a:cubicBezTo>
                    <a:cubicBezTo>
                      <a:pt x="1065463" y="788298"/>
                      <a:pt x="1102164" y="736361"/>
                      <a:pt x="1080435" y="683761"/>
                    </a:cubicBezTo>
                    <a:cubicBezTo>
                      <a:pt x="1059501" y="633150"/>
                      <a:pt x="967552" y="651698"/>
                      <a:pt x="925154" y="645736"/>
                    </a:cubicBezTo>
                    <a:cubicBezTo>
                      <a:pt x="882757" y="639774"/>
                      <a:pt x="900114" y="589030"/>
                      <a:pt x="900114" y="589030"/>
                    </a:cubicBezTo>
                    <a:cubicBezTo>
                      <a:pt x="900114" y="589030"/>
                      <a:pt x="971659" y="479326"/>
                      <a:pt x="1072485" y="259522"/>
                    </a:cubicBezTo>
                    <a:cubicBezTo>
                      <a:pt x="1173312" y="39718"/>
                      <a:pt x="1067981" y="5800"/>
                      <a:pt x="1067981" y="5800"/>
                    </a:cubicBezTo>
                  </a:path>
                </a:pathLst>
              </a:custGeom>
              <a:solidFill>
                <a:srgbClr val="E8505B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xmlns="" id="{C6A1A063-686B-4801-96D9-A3F4A3C8BC26}"/>
                  </a:ext>
                </a:extLst>
              </p:cNvPr>
              <p:cNvSpPr/>
              <p:nvPr/>
            </p:nvSpPr>
            <p:spPr>
              <a:xfrm>
                <a:off x="8994506" y="1949960"/>
                <a:ext cx="835262" cy="1775531"/>
              </a:xfrm>
              <a:custGeom>
                <a:avLst/>
                <a:gdLst>
                  <a:gd name="connsiteX0" fmla="*/ 835246 w 835262"/>
                  <a:gd name="connsiteY0" fmla="*/ 8 h 1775531"/>
                  <a:gd name="connsiteX1" fmla="*/ 833391 w 835262"/>
                  <a:gd name="connsiteY1" fmla="*/ 4777 h 1775531"/>
                  <a:gd name="connsiteX2" fmla="*/ 827561 w 835262"/>
                  <a:gd name="connsiteY2" fmla="*/ 18424 h 1775531"/>
                  <a:gd name="connsiteX3" fmla="*/ 804243 w 835262"/>
                  <a:gd name="connsiteY3" fmla="*/ 70626 h 1775531"/>
                  <a:gd name="connsiteX4" fmla="*/ 716798 w 835262"/>
                  <a:gd name="connsiteY4" fmla="*/ 261812 h 1775531"/>
                  <a:gd name="connsiteX5" fmla="*/ 420679 w 835262"/>
                  <a:gd name="connsiteY5" fmla="*/ 889161 h 1775531"/>
                  <a:gd name="connsiteX6" fmla="*/ 122704 w 835262"/>
                  <a:gd name="connsiteY6" fmla="*/ 1515715 h 1775531"/>
                  <a:gd name="connsiteX7" fmla="*/ 33272 w 835262"/>
                  <a:gd name="connsiteY7" fmla="*/ 1705974 h 1775531"/>
                  <a:gd name="connsiteX8" fmla="*/ 8894 w 835262"/>
                  <a:gd name="connsiteY8" fmla="*/ 1757646 h 1775531"/>
                  <a:gd name="connsiteX9" fmla="*/ 2402 w 835262"/>
                  <a:gd name="connsiteY9" fmla="*/ 1771027 h 1775531"/>
                  <a:gd name="connsiteX10" fmla="*/ 17 w 835262"/>
                  <a:gd name="connsiteY10" fmla="*/ 1775532 h 1775531"/>
                  <a:gd name="connsiteX11" fmla="*/ 1872 w 835262"/>
                  <a:gd name="connsiteY11" fmla="*/ 1770762 h 1775531"/>
                  <a:gd name="connsiteX12" fmla="*/ 7701 w 835262"/>
                  <a:gd name="connsiteY12" fmla="*/ 1757116 h 1775531"/>
                  <a:gd name="connsiteX13" fmla="*/ 31020 w 835262"/>
                  <a:gd name="connsiteY13" fmla="*/ 1704914 h 1775531"/>
                  <a:gd name="connsiteX14" fmla="*/ 118464 w 835262"/>
                  <a:gd name="connsiteY14" fmla="*/ 1513728 h 1775531"/>
                  <a:gd name="connsiteX15" fmla="*/ 414584 w 835262"/>
                  <a:gd name="connsiteY15" fmla="*/ 886246 h 1775531"/>
                  <a:gd name="connsiteX16" fmla="*/ 712426 w 835262"/>
                  <a:gd name="connsiteY16" fmla="*/ 259824 h 1775531"/>
                  <a:gd name="connsiteX17" fmla="*/ 801858 w 835262"/>
                  <a:gd name="connsiteY17" fmla="*/ 69566 h 1775531"/>
                  <a:gd name="connsiteX18" fmla="*/ 826237 w 835262"/>
                  <a:gd name="connsiteY18" fmla="*/ 17894 h 1775531"/>
                  <a:gd name="connsiteX19" fmla="*/ 832729 w 835262"/>
                  <a:gd name="connsiteY19" fmla="*/ 4512 h 1775531"/>
                  <a:gd name="connsiteX20" fmla="*/ 835246 w 835262"/>
                  <a:gd name="connsiteY20" fmla="*/ 8 h 17755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835262" h="1775531">
                    <a:moveTo>
                      <a:pt x="835246" y="8"/>
                    </a:moveTo>
                    <a:cubicBezTo>
                      <a:pt x="835378" y="8"/>
                      <a:pt x="834716" y="1730"/>
                      <a:pt x="833391" y="4777"/>
                    </a:cubicBezTo>
                    <a:cubicBezTo>
                      <a:pt x="831934" y="8222"/>
                      <a:pt x="829946" y="12727"/>
                      <a:pt x="827561" y="18424"/>
                    </a:cubicBezTo>
                    <a:cubicBezTo>
                      <a:pt x="822129" y="30746"/>
                      <a:pt x="814312" y="48235"/>
                      <a:pt x="804243" y="70626"/>
                    </a:cubicBezTo>
                    <a:cubicBezTo>
                      <a:pt x="783972" y="115938"/>
                      <a:pt x="754028" y="181257"/>
                      <a:pt x="716798" y="261812"/>
                    </a:cubicBezTo>
                    <a:cubicBezTo>
                      <a:pt x="642338" y="423054"/>
                      <a:pt x="537404" y="644713"/>
                      <a:pt x="420679" y="889161"/>
                    </a:cubicBezTo>
                    <a:cubicBezTo>
                      <a:pt x="304351" y="1133741"/>
                      <a:pt x="199152" y="1355135"/>
                      <a:pt x="122704" y="1515715"/>
                    </a:cubicBezTo>
                    <a:cubicBezTo>
                      <a:pt x="85076" y="1595741"/>
                      <a:pt x="54603" y="1660662"/>
                      <a:pt x="33272" y="1705974"/>
                    </a:cubicBezTo>
                    <a:cubicBezTo>
                      <a:pt x="22805" y="1728100"/>
                      <a:pt x="14591" y="1745456"/>
                      <a:pt x="8894" y="1757646"/>
                    </a:cubicBezTo>
                    <a:cubicBezTo>
                      <a:pt x="6111" y="1763210"/>
                      <a:pt x="3991" y="1767715"/>
                      <a:pt x="2402" y="1771027"/>
                    </a:cubicBezTo>
                    <a:cubicBezTo>
                      <a:pt x="944" y="1774075"/>
                      <a:pt x="17" y="1775532"/>
                      <a:pt x="17" y="1775532"/>
                    </a:cubicBezTo>
                    <a:cubicBezTo>
                      <a:pt x="-116" y="1775532"/>
                      <a:pt x="547" y="1773810"/>
                      <a:pt x="1872" y="1770762"/>
                    </a:cubicBezTo>
                    <a:cubicBezTo>
                      <a:pt x="3329" y="1767318"/>
                      <a:pt x="5316" y="1762813"/>
                      <a:pt x="7701" y="1757116"/>
                    </a:cubicBezTo>
                    <a:cubicBezTo>
                      <a:pt x="13133" y="1744794"/>
                      <a:pt x="20950" y="1727305"/>
                      <a:pt x="31020" y="1704914"/>
                    </a:cubicBezTo>
                    <a:cubicBezTo>
                      <a:pt x="51291" y="1659602"/>
                      <a:pt x="81234" y="1594283"/>
                      <a:pt x="118464" y="1513728"/>
                    </a:cubicBezTo>
                    <a:cubicBezTo>
                      <a:pt x="192925" y="1352485"/>
                      <a:pt x="297858" y="1130826"/>
                      <a:pt x="414584" y="886246"/>
                    </a:cubicBezTo>
                    <a:cubicBezTo>
                      <a:pt x="530779" y="641799"/>
                      <a:pt x="636111" y="420405"/>
                      <a:pt x="712426" y="259824"/>
                    </a:cubicBezTo>
                    <a:cubicBezTo>
                      <a:pt x="750054" y="179799"/>
                      <a:pt x="780527" y="114878"/>
                      <a:pt x="801858" y="69566"/>
                    </a:cubicBezTo>
                    <a:cubicBezTo>
                      <a:pt x="812325" y="47440"/>
                      <a:pt x="820539" y="30083"/>
                      <a:pt x="826237" y="17894"/>
                    </a:cubicBezTo>
                    <a:cubicBezTo>
                      <a:pt x="829019" y="12329"/>
                      <a:pt x="831139" y="7825"/>
                      <a:pt x="832729" y="4512"/>
                    </a:cubicBezTo>
                    <a:cubicBezTo>
                      <a:pt x="834318" y="1465"/>
                      <a:pt x="835113" y="-125"/>
                      <a:pt x="835246" y="8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xmlns="" id="{288ECBD0-0FFE-4958-8734-37CD25A22B12}"/>
                  </a:ext>
                </a:extLst>
              </p:cNvPr>
              <p:cNvSpPr/>
              <p:nvPr/>
            </p:nvSpPr>
            <p:spPr>
              <a:xfrm>
                <a:off x="9453477" y="2298550"/>
                <a:ext cx="78953" cy="283936"/>
              </a:xfrm>
              <a:custGeom>
                <a:avLst/>
                <a:gdLst>
                  <a:gd name="connsiteX0" fmla="*/ 130 w 78953"/>
                  <a:gd name="connsiteY0" fmla="*/ 3 h 283936"/>
                  <a:gd name="connsiteX1" fmla="*/ 14837 w 78953"/>
                  <a:gd name="connsiteY1" fmla="*/ 40678 h 283936"/>
                  <a:gd name="connsiteX2" fmla="*/ 43190 w 78953"/>
                  <a:gd name="connsiteY2" fmla="*/ 140975 h 283936"/>
                  <a:gd name="connsiteX3" fmla="*/ 68893 w 78953"/>
                  <a:gd name="connsiteY3" fmla="*/ 241934 h 283936"/>
                  <a:gd name="connsiteX4" fmla="*/ 78830 w 78953"/>
                  <a:gd name="connsiteY4" fmla="*/ 283934 h 283936"/>
                  <a:gd name="connsiteX5" fmla="*/ 64256 w 78953"/>
                  <a:gd name="connsiteY5" fmla="*/ 243259 h 283936"/>
                  <a:gd name="connsiteX6" fmla="*/ 36565 w 78953"/>
                  <a:gd name="connsiteY6" fmla="*/ 142697 h 283936"/>
                  <a:gd name="connsiteX7" fmla="*/ 10199 w 78953"/>
                  <a:gd name="connsiteY7" fmla="*/ 42003 h 283936"/>
                  <a:gd name="connsiteX8" fmla="*/ 130 w 78953"/>
                  <a:gd name="connsiteY8" fmla="*/ 3 h 283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8953" h="283936">
                    <a:moveTo>
                      <a:pt x="130" y="3"/>
                    </a:moveTo>
                    <a:cubicBezTo>
                      <a:pt x="1057" y="-262"/>
                      <a:pt x="6755" y="15240"/>
                      <a:pt x="14837" y="40678"/>
                    </a:cubicBezTo>
                    <a:cubicBezTo>
                      <a:pt x="22918" y="66117"/>
                      <a:pt x="32988" y="101625"/>
                      <a:pt x="43190" y="140975"/>
                    </a:cubicBezTo>
                    <a:cubicBezTo>
                      <a:pt x="52994" y="179397"/>
                      <a:pt x="61871" y="214110"/>
                      <a:pt x="68893" y="241934"/>
                    </a:cubicBezTo>
                    <a:cubicBezTo>
                      <a:pt x="75385" y="267770"/>
                      <a:pt x="79758" y="283669"/>
                      <a:pt x="78830" y="283934"/>
                    </a:cubicBezTo>
                    <a:cubicBezTo>
                      <a:pt x="77903" y="284199"/>
                      <a:pt x="71941" y="268829"/>
                      <a:pt x="64256" y="243259"/>
                    </a:cubicBezTo>
                    <a:cubicBezTo>
                      <a:pt x="56439" y="217688"/>
                      <a:pt x="46900" y="182047"/>
                      <a:pt x="36565" y="142697"/>
                    </a:cubicBezTo>
                    <a:cubicBezTo>
                      <a:pt x="26496" y="104407"/>
                      <a:pt x="17354" y="69694"/>
                      <a:pt x="10199" y="42003"/>
                    </a:cubicBezTo>
                    <a:cubicBezTo>
                      <a:pt x="3310" y="16167"/>
                      <a:pt x="-798" y="268"/>
                      <a:pt x="130" y="3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xmlns="" id="{8A8B06BD-06B1-44F3-8ECD-38F882DD79D5}"/>
                  </a:ext>
                </a:extLst>
              </p:cNvPr>
              <p:cNvSpPr/>
              <p:nvPr/>
            </p:nvSpPr>
            <p:spPr>
              <a:xfrm>
                <a:off x="9547276" y="2483399"/>
                <a:ext cx="324346" cy="101714"/>
              </a:xfrm>
              <a:custGeom>
                <a:avLst/>
                <a:gdLst>
                  <a:gd name="connsiteX0" fmla="*/ 3 w 324346"/>
                  <a:gd name="connsiteY0" fmla="*/ 101602 h 101714"/>
                  <a:gd name="connsiteX1" fmla="*/ 161113 w 324346"/>
                  <a:gd name="connsiteY1" fmla="*/ 47545 h 101714"/>
                  <a:gd name="connsiteX2" fmla="*/ 324343 w 324346"/>
                  <a:gd name="connsiteY2" fmla="*/ 113 h 101714"/>
                  <a:gd name="connsiteX3" fmla="*/ 163100 w 324346"/>
                  <a:gd name="connsiteY3" fmla="*/ 54170 h 101714"/>
                  <a:gd name="connsiteX4" fmla="*/ 3 w 324346"/>
                  <a:gd name="connsiteY4" fmla="*/ 101602 h 101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24346" h="101714">
                    <a:moveTo>
                      <a:pt x="3" y="101602"/>
                    </a:moveTo>
                    <a:cubicBezTo>
                      <a:pt x="-527" y="99747"/>
                      <a:pt x="71548" y="75633"/>
                      <a:pt x="161113" y="47545"/>
                    </a:cubicBezTo>
                    <a:cubicBezTo>
                      <a:pt x="250678" y="19457"/>
                      <a:pt x="323813" y="-1742"/>
                      <a:pt x="324343" y="113"/>
                    </a:cubicBezTo>
                    <a:cubicBezTo>
                      <a:pt x="324873" y="1968"/>
                      <a:pt x="252797" y="26081"/>
                      <a:pt x="163100" y="54170"/>
                    </a:cubicBezTo>
                    <a:cubicBezTo>
                      <a:pt x="73668" y="82258"/>
                      <a:pt x="533" y="103457"/>
                      <a:pt x="3" y="101602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xmlns="" id="{4A201993-44CC-40DB-BB6A-02243907AC92}"/>
                  </a:ext>
                </a:extLst>
              </p:cNvPr>
              <p:cNvSpPr/>
              <p:nvPr/>
            </p:nvSpPr>
            <p:spPr>
              <a:xfrm>
                <a:off x="9351058" y="2933918"/>
                <a:ext cx="300095" cy="21603"/>
              </a:xfrm>
              <a:custGeom>
                <a:avLst/>
                <a:gdLst>
                  <a:gd name="connsiteX0" fmla="*/ 1 w 300095"/>
                  <a:gd name="connsiteY0" fmla="*/ 18483 h 21603"/>
                  <a:gd name="connsiteX1" fmla="*/ 44121 w 300095"/>
                  <a:gd name="connsiteY1" fmla="*/ 16364 h 21603"/>
                  <a:gd name="connsiteX2" fmla="*/ 150247 w 300095"/>
                  <a:gd name="connsiteY2" fmla="*/ 11991 h 21603"/>
                  <a:gd name="connsiteX3" fmla="*/ 256108 w 300095"/>
                  <a:gd name="connsiteY3" fmla="*/ 3512 h 21603"/>
                  <a:gd name="connsiteX4" fmla="*/ 300095 w 300095"/>
                  <a:gd name="connsiteY4" fmla="*/ 332 h 21603"/>
                  <a:gd name="connsiteX5" fmla="*/ 256638 w 300095"/>
                  <a:gd name="connsiteY5" fmla="*/ 8414 h 21603"/>
                  <a:gd name="connsiteX6" fmla="*/ 150644 w 300095"/>
                  <a:gd name="connsiteY6" fmla="*/ 19013 h 21603"/>
                  <a:gd name="connsiteX7" fmla="*/ 44121 w 300095"/>
                  <a:gd name="connsiteY7" fmla="*/ 21398 h 21603"/>
                  <a:gd name="connsiteX8" fmla="*/ 1 w 300095"/>
                  <a:gd name="connsiteY8" fmla="*/ 18483 h 216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00095" h="21603">
                    <a:moveTo>
                      <a:pt x="1" y="18483"/>
                    </a:moveTo>
                    <a:cubicBezTo>
                      <a:pt x="1" y="17423"/>
                      <a:pt x="16827" y="17026"/>
                      <a:pt x="44121" y="16364"/>
                    </a:cubicBezTo>
                    <a:cubicBezTo>
                      <a:pt x="71282" y="15569"/>
                      <a:pt x="108909" y="14509"/>
                      <a:pt x="150247" y="11991"/>
                    </a:cubicBezTo>
                    <a:cubicBezTo>
                      <a:pt x="191717" y="9474"/>
                      <a:pt x="229079" y="6029"/>
                      <a:pt x="256108" y="3512"/>
                    </a:cubicBezTo>
                    <a:cubicBezTo>
                      <a:pt x="283136" y="862"/>
                      <a:pt x="299963" y="-728"/>
                      <a:pt x="300095" y="332"/>
                    </a:cubicBezTo>
                    <a:cubicBezTo>
                      <a:pt x="300228" y="1259"/>
                      <a:pt x="283666" y="4572"/>
                      <a:pt x="256638" y="8414"/>
                    </a:cubicBezTo>
                    <a:cubicBezTo>
                      <a:pt x="229609" y="12256"/>
                      <a:pt x="192114" y="16496"/>
                      <a:pt x="150644" y="19013"/>
                    </a:cubicBezTo>
                    <a:cubicBezTo>
                      <a:pt x="109042" y="21531"/>
                      <a:pt x="71414" y="21928"/>
                      <a:pt x="44121" y="21398"/>
                    </a:cubicBezTo>
                    <a:cubicBezTo>
                      <a:pt x="16827" y="20736"/>
                      <a:pt x="-132" y="19411"/>
                      <a:pt x="1" y="18483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xmlns="" id="{AA1A4B72-2C78-48D6-91A0-1FDFCD3671A3}"/>
                  </a:ext>
                </a:extLst>
              </p:cNvPr>
              <p:cNvSpPr/>
              <p:nvPr/>
            </p:nvSpPr>
            <p:spPr>
              <a:xfrm>
                <a:off x="9209233" y="2711913"/>
                <a:ext cx="144268" cy="237854"/>
              </a:xfrm>
              <a:custGeom>
                <a:avLst/>
                <a:gdLst>
                  <a:gd name="connsiteX0" fmla="*/ 59 w 144268"/>
                  <a:gd name="connsiteY0" fmla="*/ 16 h 237854"/>
                  <a:gd name="connsiteX1" fmla="*/ 23245 w 144268"/>
                  <a:gd name="connsiteY1" fmla="*/ 33536 h 237854"/>
                  <a:gd name="connsiteX2" fmla="*/ 75049 w 144268"/>
                  <a:gd name="connsiteY2" fmla="*/ 117139 h 237854"/>
                  <a:gd name="connsiteX3" fmla="*/ 125131 w 144268"/>
                  <a:gd name="connsiteY3" fmla="*/ 201801 h 237854"/>
                  <a:gd name="connsiteX4" fmla="*/ 144210 w 144268"/>
                  <a:gd name="connsiteY4" fmla="*/ 237839 h 237854"/>
                  <a:gd name="connsiteX5" fmla="*/ 121024 w 144268"/>
                  <a:gd name="connsiteY5" fmla="*/ 204318 h 237854"/>
                  <a:gd name="connsiteX6" fmla="*/ 69220 w 144268"/>
                  <a:gd name="connsiteY6" fmla="*/ 120716 h 237854"/>
                  <a:gd name="connsiteX7" fmla="*/ 19138 w 144268"/>
                  <a:gd name="connsiteY7" fmla="*/ 36186 h 237854"/>
                  <a:gd name="connsiteX8" fmla="*/ 59 w 144268"/>
                  <a:gd name="connsiteY8" fmla="*/ 16 h 2378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4268" h="237854">
                    <a:moveTo>
                      <a:pt x="59" y="16"/>
                    </a:moveTo>
                    <a:cubicBezTo>
                      <a:pt x="854" y="-514"/>
                      <a:pt x="9731" y="12338"/>
                      <a:pt x="23245" y="33536"/>
                    </a:cubicBezTo>
                    <a:cubicBezTo>
                      <a:pt x="36892" y="54735"/>
                      <a:pt x="55175" y="84281"/>
                      <a:pt x="75049" y="117139"/>
                    </a:cubicBezTo>
                    <a:cubicBezTo>
                      <a:pt x="94923" y="149997"/>
                      <a:pt x="112677" y="179940"/>
                      <a:pt x="125131" y="201801"/>
                    </a:cubicBezTo>
                    <a:cubicBezTo>
                      <a:pt x="137585" y="223662"/>
                      <a:pt x="145005" y="237441"/>
                      <a:pt x="144210" y="237839"/>
                    </a:cubicBezTo>
                    <a:cubicBezTo>
                      <a:pt x="143415" y="238369"/>
                      <a:pt x="134538" y="225517"/>
                      <a:pt x="121024" y="204318"/>
                    </a:cubicBezTo>
                    <a:cubicBezTo>
                      <a:pt x="107377" y="183120"/>
                      <a:pt x="89094" y="153574"/>
                      <a:pt x="69220" y="120716"/>
                    </a:cubicBezTo>
                    <a:cubicBezTo>
                      <a:pt x="49346" y="87858"/>
                      <a:pt x="31592" y="57915"/>
                      <a:pt x="19138" y="36186"/>
                    </a:cubicBezTo>
                    <a:cubicBezTo>
                      <a:pt x="6551" y="14192"/>
                      <a:pt x="-736" y="413"/>
                      <a:pt x="59" y="16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xmlns="" id="{FAB9C54D-2428-4691-9CF8-FAE86AECB61B}"/>
                  </a:ext>
                </a:extLst>
              </p:cNvPr>
              <p:cNvSpPr/>
              <p:nvPr/>
            </p:nvSpPr>
            <p:spPr>
              <a:xfrm>
                <a:off x="8994875" y="3014263"/>
                <a:ext cx="187830" cy="303033"/>
              </a:xfrm>
              <a:custGeom>
                <a:avLst/>
                <a:gdLst>
                  <a:gd name="connsiteX0" fmla="*/ 45 w 187830"/>
                  <a:gd name="connsiteY0" fmla="*/ 12 h 303033"/>
                  <a:gd name="connsiteX1" fmla="*/ 8524 w 187830"/>
                  <a:gd name="connsiteY1" fmla="*/ 11274 h 303033"/>
                  <a:gd name="connsiteX2" fmla="*/ 29591 w 187830"/>
                  <a:gd name="connsiteY2" fmla="*/ 43205 h 303033"/>
                  <a:gd name="connsiteX3" fmla="*/ 96764 w 187830"/>
                  <a:gd name="connsiteY3" fmla="*/ 149728 h 303033"/>
                  <a:gd name="connsiteX4" fmla="*/ 162348 w 187830"/>
                  <a:gd name="connsiteY4" fmla="*/ 257444 h 303033"/>
                  <a:gd name="connsiteX5" fmla="*/ 181559 w 187830"/>
                  <a:gd name="connsiteY5" fmla="*/ 290435 h 303033"/>
                  <a:gd name="connsiteX6" fmla="*/ 187786 w 187830"/>
                  <a:gd name="connsiteY6" fmla="*/ 303021 h 303033"/>
                  <a:gd name="connsiteX7" fmla="*/ 179306 w 187830"/>
                  <a:gd name="connsiteY7" fmla="*/ 291760 h 303033"/>
                  <a:gd name="connsiteX8" fmla="*/ 158240 w 187830"/>
                  <a:gd name="connsiteY8" fmla="*/ 259829 h 303033"/>
                  <a:gd name="connsiteX9" fmla="*/ 91067 w 187830"/>
                  <a:gd name="connsiteY9" fmla="*/ 153173 h 303033"/>
                  <a:gd name="connsiteX10" fmla="*/ 25616 w 187830"/>
                  <a:gd name="connsiteY10" fmla="*/ 45590 h 303033"/>
                  <a:gd name="connsiteX11" fmla="*/ 6405 w 187830"/>
                  <a:gd name="connsiteY11" fmla="*/ 12599 h 303033"/>
                  <a:gd name="connsiteX12" fmla="*/ 45 w 187830"/>
                  <a:gd name="connsiteY12" fmla="*/ 12 h 303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87830" h="303033">
                    <a:moveTo>
                      <a:pt x="45" y="12"/>
                    </a:moveTo>
                    <a:cubicBezTo>
                      <a:pt x="442" y="-253"/>
                      <a:pt x="3490" y="3722"/>
                      <a:pt x="8524" y="11274"/>
                    </a:cubicBezTo>
                    <a:cubicBezTo>
                      <a:pt x="13559" y="18694"/>
                      <a:pt x="20846" y="29558"/>
                      <a:pt x="29591" y="43205"/>
                    </a:cubicBezTo>
                    <a:cubicBezTo>
                      <a:pt x="47080" y="70233"/>
                      <a:pt x="70928" y="107993"/>
                      <a:pt x="96764" y="149728"/>
                    </a:cubicBezTo>
                    <a:cubicBezTo>
                      <a:pt x="122733" y="191596"/>
                      <a:pt x="145786" y="229621"/>
                      <a:pt x="162348" y="257444"/>
                    </a:cubicBezTo>
                    <a:cubicBezTo>
                      <a:pt x="170562" y="271356"/>
                      <a:pt x="177187" y="282618"/>
                      <a:pt x="181559" y="290435"/>
                    </a:cubicBezTo>
                    <a:cubicBezTo>
                      <a:pt x="185931" y="298252"/>
                      <a:pt x="188183" y="302757"/>
                      <a:pt x="187786" y="303021"/>
                    </a:cubicBezTo>
                    <a:cubicBezTo>
                      <a:pt x="187388" y="303286"/>
                      <a:pt x="184341" y="299312"/>
                      <a:pt x="179306" y="291760"/>
                    </a:cubicBezTo>
                    <a:cubicBezTo>
                      <a:pt x="174272" y="284340"/>
                      <a:pt x="166985" y="273476"/>
                      <a:pt x="158240" y="259829"/>
                    </a:cubicBezTo>
                    <a:cubicBezTo>
                      <a:pt x="140751" y="232801"/>
                      <a:pt x="116903" y="195041"/>
                      <a:pt x="91067" y="153173"/>
                    </a:cubicBezTo>
                    <a:cubicBezTo>
                      <a:pt x="65098" y="111306"/>
                      <a:pt x="42045" y="73280"/>
                      <a:pt x="25616" y="45590"/>
                    </a:cubicBezTo>
                    <a:cubicBezTo>
                      <a:pt x="17401" y="31678"/>
                      <a:pt x="10777" y="20416"/>
                      <a:pt x="6405" y="12599"/>
                    </a:cubicBezTo>
                    <a:cubicBezTo>
                      <a:pt x="1900" y="4650"/>
                      <a:pt x="-353" y="145"/>
                      <a:pt x="45" y="12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xmlns="" id="{FAF64D70-C8FF-4AF1-BEA6-8A20BEF6BAE3}"/>
                  </a:ext>
                </a:extLst>
              </p:cNvPr>
              <p:cNvSpPr/>
              <p:nvPr/>
            </p:nvSpPr>
            <p:spPr>
              <a:xfrm>
                <a:off x="9180144" y="3274844"/>
                <a:ext cx="379989" cy="34673"/>
              </a:xfrm>
              <a:custGeom>
                <a:avLst/>
                <a:gdLst>
                  <a:gd name="connsiteX0" fmla="*/ 0 w 379989"/>
                  <a:gd name="connsiteY0" fmla="*/ 33828 h 34673"/>
                  <a:gd name="connsiteX1" fmla="*/ 14971 w 379989"/>
                  <a:gd name="connsiteY1" fmla="*/ 32106 h 34673"/>
                  <a:gd name="connsiteX2" fmla="*/ 55779 w 379989"/>
                  <a:gd name="connsiteY2" fmla="*/ 29456 h 34673"/>
                  <a:gd name="connsiteX3" fmla="*/ 190258 w 379989"/>
                  <a:gd name="connsiteY3" fmla="*/ 19652 h 34673"/>
                  <a:gd name="connsiteX4" fmla="*/ 324340 w 379989"/>
                  <a:gd name="connsiteY4" fmla="*/ 5740 h 34673"/>
                  <a:gd name="connsiteX5" fmla="*/ 365015 w 379989"/>
                  <a:gd name="connsiteY5" fmla="*/ 1103 h 34673"/>
                  <a:gd name="connsiteX6" fmla="*/ 379987 w 379989"/>
                  <a:gd name="connsiteY6" fmla="*/ 175 h 34673"/>
                  <a:gd name="connsiteX7" fmla="*/ 365280 w 379989"/>
                  <a:gd name="connsiteY7" fmla="*/ 3753 h 34673"/>
                  <a:gd name="connsiteX8" fmla="*/ 324870 w 379989"/>
                  <a:gd name="connsiteY8" fmla="*/ 10510 h 34673"/>
                  <a:gd name="connsiteX9" fmla="*/ 190656 w 379989"/>
                  <a:gd name="connsiteY9" fmla="*/ 26409 h 34673"/>
                  <a:gd name="connsiteX10" fmla="*/ 55779 w 379989"/>
                  <a:gd name="connsiteY10" fmla="*/ 34226 h 34673"/>
                  <a:gd name="connsiteX11" fmla="*/ 14839 w 379989"/>
                  <a:gd name="connsiteY11" fmla="*/ 34623 h 34673"/>
                  <a:gd name="connsiteX12" fmla="*/ 0 w 379989"/>
                  <a:gd name="connsiteY12" fmla="*/ 33828 h 34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79989" h="34673">
                    <a:moveTo>
                      <a:pt x="0" y="33828"/>
                    </a:moveTo>
                    <a:cubicBezTo>
                      <a:pt x="0" y="33298"/>
                      <a:pt x="5300" y="32769"/>
                      <a:pt x="14971" y="32106"/>
                    </a:cubicBezTo>
                    <a:cubicBezTo>
                      <a:pt x="26101" y="31444"/>
                      <a:pt x="39748" y="30516"/>
                      <a:pt x="55779" y="29456"/>
                    </a:cubicBezTo>
                    <a:cubicBezTo>
                      <a:pt x="90227" y="27336"/>
                      <a:pt x="137792" y="24289"/>
                      <a:pt x="190258" y="19652"/>
                    </a:cubicBezTo>
                    <a:cubicBezTo>
                      <a:pt x="242725" y="15015"/>
                      <a:pt x="290157" y="9715"/>
                      <a:pt x="324340" y="5740"/>
                    </a:cubicBezTo>
                    <a:cubicBezTo>
                      <a:pt x="340372" y="3885"/>
                      <a:pt x="353886" y="2428"/>
                      <a:pt x="365015" y="1103"/>
                    </a:cubicBezTo>
                    <a:cubicBezTo>
                      <a:pt x="374687" y="43"/>
                      <a:pt x="379987" y="-222"/>
                      <a:pt x="379987" y="175"/>
                    </a:cubicBezTo>
                    <a:cubicBezTo>
                      <a:pt x="380119" y="705"/>
                      <a:pt x="374820" y="1898"/>
                      <a:pt x="365280" y="3753"/>
                    </a:cubicBezTo>
                    <a:cubicBezTo>
                      <a:pt x="355741" y="5608"/>
                      <a:pt x="341962" y="7993"/>
                      <a:pt x="324870" y="10510"/>
                    </a:cubicBezTo>
                    <a:cubicBezTo>
                      <a:pt x="290687" y="15677"/>
                      <a:pt x="243255" y="21772"/>
                      <a:pt x="190656" y="26409"/>
                    </a:cubicBezTo>
                    <a:cubicBezTo>
                      <a:pt x="138057" y="31046"/>
                      <a:pt x="90359" y="33298"/>
                      <a:pt x="55779" y="34226"/>
                    </a:cubicBezTo>
                    <a:cubicBezTo>
                      <a:pt x="38555" y="34623"/>
                      <a:pt x="24511" y="34756"/>
                      <a:pt x="14839" y="34623"/>
                    </a:cubicBezTo>
                    <a:cubicBezTo>
                      <a:pt x="5432" y="34623"/>
                      <a:pt x="0" y="34358"/>
                      <a:pt x="0" y="33828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xmlns="" id="{0D20CDDB-F24A-44D2-AE6B-5966EEE2CBC8}"/>
                  </a:ext>
                </a:extLst>
              </p:cNvPr>
              <p:cNvSpPr/>
              <p:nvPr/>
            </p:nvSpPr>
            <p:spPr>
              <a:xfrm>
                <a:off x="8853986" y="1748079"/>
                <a:ext cx="1116158" cy="1748731"/>
              </a:xfrm>
              <a:custGeom>
                <a:avLst/>
                <a:gdLst>
                  <a:gd name="connsiteX0" fmla="*/ 1069836 w 1116158"/>
                  <a:gd name="connsiteY0" fmla="*/ 6860 h 1748731"/>
                  <a:gd name="connsiteX1" fmla="*/ 873615 w 1116158"/>
                  <a:gd name="connsiteY1" fmla="*/ 167308 h 1748731"/>
                  <a:gd name="connsiteX2" fmla="*/ 730126 w 1116158"/>
                  <a:gd name="connsiteY2" fmla="*/ 510329 h 1748731"/>
                  <a:gd name="connsiteX3" fmla="*/ 670505 w 1116158"/>
                  <a:gd name="connsiteY3" fmla="*/ 527288 h 1748731"/>
                  <a:gd name="connsiteX4" fmla="*/ 542120 w 1116158"/>
                  <a:gd name="connsiteY4" fmla="*/ 432159 h 1748731"/>
                  <a:gd name="connsiteX5" fmla="*/ 483824 w 1116158"/>
                  <a:gd name="connsiteY5" fmla="*/ 599762 h 1748731"/>
                  <a:gd name="connsiteX6" fmla="*/ 518272 w 1116158"/>
                  <a:gd name="connsiteY6" fmla="*/ 903698 h 1748731"/>
                  <a:gd name="connsiteX7" fmla="*/ 485811 w 1116158"/>
                  <a:gd name="connsiteY7" fmla="*/ 930991 h 1748731"/>
                  <a:gd name="connsiteX8" fmla="*/ 249180 w 1116158"/>
                  <a:gd name="connsiteY8" fmla="*/ 834670 h 1748731"/>
                  <a:gd name="connsiteX9" fmla="*/ 264284 w 1116158"/>
                  <a:gd name="connsiteY9" fmla="*/ 1177161 h 1748731"/>
                  <a:gd name="connsiteX10" fmla="*/ 254480 w 1116158"/>
                  <a:gd name="connsiteY10" fmla="*/ 1222474 h 1748731"/>
                  <a:gd name="connsiteX11" fmla="*/ 155774 w 1116158"/>
                  <a:gd name="connsiteY11" fmla="*/ 1131849 h 1748731"/>
                  <a:gd name="connsiteX12" fmla="*/ 20499 w 1116158"/>
                  <a:gd name="connsiteY12" fmla="*/ 1094354 h 1748731"/>
                  <a:gd name="connsiteX13" fmla="*/ 158821 w 1116158"/>
                  <a:gd name="connsiteY13" fmla="*/ 1617830 h 1748731"/>
                  <a:gd name="connsiteX14" fmla="*/ 251963 w 1116158"/>
                  <a:gd name="connsiteY14" fmla="*/ 1748732 h 1748731"/>
                  <a:gd name="connsiteX15" fmla="*/ 412808 w 1116158"/>
                  <a:gd name="connsiteY15" fmla="*/ 1736012 h 1748731"/>
                  <a:gd name="connsiteX16" fmla="*/ 903955 w 1116158"/>
                  <a:gd name="connsiteY16" fmla="*/ 1508126 h 1748731"/>
                  <a:gd name="connsiteX17" fmla="*/ 788688 w 1116158"/>
                  <a:gd name="connsiteY17" fmla="*/ 1427969 h 1748731"/>
                  <a:gd name="connsiteX18" fmla="*/ 655931 w 1116158"/>
                  <a:gd name="connsiteY18" fmla="*/ 1409950 h 1748731"/>
                  <a:gd name="connsiteX19" fmla="*/ 684549 w 1116158"/>
                  <a:gd name="connsiteY19" fmla="*/ 1373382 h 1748731"/>
                  <a:gd name="connsiteX20" fmla="*/ 957747 w 1116158"/>
                  <a:gd name="connsiteY20" fmla="*/ 1166297 h 1748731"/>
                  <a:gd name="connsiteX21" fmla="*/ 732511 w 1116158"/>
                  <a:gd name="connsiteY21" fmla="*/ 1045729 h 1748731"/>
                  <a:gd name="connsiteX22" fmla="*/ 732909 w 1116158"/>
                  <a:gd name="connsiteY22" fmla="*/ 1003332 h 1748731"/>
                  <a:gd name="connsiteX23" fmla="*/ 988750 w 1116158"/>
                  <a:gd name="connsiteY23" fmla="*/ 835730 h 1748731"/>
                  <a:gd name="connsiteX24" fmla="*/ 1080435 w 1116158"/>
                  <a:gd name="connsiteY24" fmla="*/ 683761 h 1748731"/>
                  <a:gd name="connsiteX25" fmla="*/ 925154 w 1116158"/>
                  <a:gd name="connsiteY25" fmla="*/ 645736 h 1748731"/>
                  <a:gd name="connsiteX26" fmla="*/ 900114 w 1116158"/>
                  <a:gd name="connsiteY26" fmla="*/ 589030 h 1748731"/>
                  <a:gd name="connsiteX27" fmla="*/ 1072485 w 1116158"/>
                  <a:gd name="connsiteY27" fmla="*/ 259522 h 1748731"/>
                  <a:gd name="connsiteX28" fmla="*/ 1067981 w 1116158"/>
                  <a:gd name="connsiteY28" fmla="*/ 5800 h 1748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116158" h="1748731">
                    <a:moveTo>
                      <a:pt x="1069836" y="6860"/>
                    </a:moveTo>
                    <a:cubicBezTo>
                      <a:pt x="1069836" y="6860"/>
                      <a:pt x="978416" y="-50641"/>
                      <a:pt x="873615" y="167308"/>
                    </a:cubicBezTo>
                    <a:cubicBezTo>
                      <a:pt x="768814" y="385257"/>
                      <a:pt x="730126" y="510329"/>
                      <a:pt x="730126" y="510329"/>
                    </a:cubicBezTo>
                    <a:cubicBezTo>
                      <a:pt x="730126" y="510329"/>
                      <a:pt x="702170" y="556172"/>
                      <a:pt x="670505" y="527288"/>
                    </a:cubicBezTo>
                    <a:cubicBezTo>
                      <a:pt x="638839" y="498538"/>
                      <a:pt x="594455" y="415863"/>
                      <a:pt x="542120" y="432159"/>
                    </a:cubicBezTo>
                    <a:cubicBezTo>
                      <a:pt x="487798" y="449118"/>
                      <a:pt x="471237" y="510462"/>
                      <a:pt x="483824" y="599762"/>
                    </a:cubicBezTo>
                    <a:cubicBezTo>
                      <a:pt x="496278" y="689061"/>
                      <a:pt x="516549" y="885944"/>
                      <a:pt x="518272" y="903698"/>
                    </a:cubicBezTo>
                    <a:cubicBezTo>
                      <a:pt x="519994" y="921187"/>
                      <a:pt x="510587" y="947155"/>
                      <a:pt x="485811" y="930991"/>
                    </a:cubicBezTo>
                    <a:cubicBezTo>
                      <a:pt x="461035" y="914827"/>
                      <a:pt x="317546" y="762197"/>
                      <a:pt x="249180" y="834670"/>
                    </a:cubicBezTo>
                    <a:cubicBezTo>
                      <a:pt x="180815" y="907143"/>
                      <a:pt x="256600" y="1150398"/>
                      <a:pt x="264284" y="1177161"/>
                    </a:cubicBezTo>
                    <a:cubicBezTo>
                      <a:pt x="272102" y="1203925"/>
                      <a:pt x="267067" y="1215584"/>
                      <a:pt x="254480" y="1222474"/>
                    </a:cubicBezTo>
                    <a:cubicBezTo>
                      <a:pt x="241893" y="1229496"/>
                      <a:pt x="198436" y="1173584"/>
                      <a:pt x="155774" y="1131849"/>
                    </a:cubicBezTo>
                    <a:cubicBezTo>
                      <a:pt x="113111" y="1090114"/>
                      <a:pt x="56405" y="1049174"/>
                      <a:pt x="20499" y="1094354"/>
                    </a:cubicBezTo>
                    <a:cubicBezTo>
                      <a:pt x="-15406" y="1139534"/>
                      <a:pt x="-22958" y="1323432"/>
                      <a:pt x="158821" y="1617830"/>
                    </a:cubicBezTo>
                    <a:lnTo>
                      <a:pt x="251963" y="1748732"/>
                    </a:lnTo>
                    <a:lnTo>
                      <a:pt x="412808" y="1736012"/>
                    </a:lnTo>
                    <a:cubicBezTo>
                      <a:pt x="755432" y="1687918"/>
                      <a:pt x="892164" y="1564568"/>
                      <a:pt x="903955" y="1508126"/>
                    </a:cubicBezTo>
                    <a:cubicBezTo>
                      <a:pt x="915747" y="1451685"/>
                      <a:pt x="848044" y="1434196"/>
                      <a:pt x="788688" y="1427969"/>
                    </a:cubicBezTo>
                    <a:cubicBezTo>
                      <a:pt x="729331" y="1421874"/>
                      <a:pt x="658581" y="1424126"/>
                      <a:pt x="655931" y="1409950"/>
                    </a:cubicBezTo>
                    <a:cubicBezTo>
                      <a:pt x="653281" y="1395773"/>
                      <a:pt x="658978" y="1384511"/>
                      <a:pt x="684549" y="1373382"/>
                    </a:cubicBezTo>
                    <a:cubicBezTo>
                      <a:pt x="710120" y="1362253"/>
                      <a:pt x="945558" y="1265268"/>
                      <a:pt x="957747" y="1166297"/>
                    </a:cubicBezTo>
                    <a:cubicBezTo>
                      <a:pt x="969804" y="1067458"/>
                      <a:pt x="760732" y="1054341"/>
                      <a:pt x="732511" y="1045729"/>
                    </a:cubicBezTo>
                    <a:cubicBezTo>
                      <a:pt x="704290" y="1036985"/>
                      <a:pt x="718334" y="1013136"/>
                      <a:pt x="732909" y="1003332"/>
                    </a:cubicBezTo>
                    <a:cubicBezTo>
                      <a:pt x="747748" y="993263"/>
                      <a:pt x="912038" y="883162"/>
                      <a:pt x="988750" y="835730"/>
                    </a:cubicBezTo>
                    <a:cubicBezTo>
                      <a:pt x="1065463" y="788298"/>
                      <a:pt x="1102164" y="736361"/>
                      <a:pt x="1080435" y="683761"/>
                    </a:cubicBezTo>
                    <a:cubicBezTo>
                      <a:pt x="1059501" y="633150"/>
                      <a:pt x="967552" y="651698"/>
                      <a:pt x="925154" y="645736"/>
                    </a:cubicBezTo>
                    <a:cubicBezTo>
                      <a:pt x="882757" y="639774"/>
                      <a:pt x="900114" y="589030"/>
                      <a:pt x="900114" y="589030"/>
                    </a:cubicBezTo>
                    <a:cubicBezTo>
                      <a:pt x="900114" y="589030"/>
                      <a:pt x="971659" y="479326"/>
                      <a:pt x="1072485" y="259522"/>
                    </a:cubicBezTo>
                    <a:cubicBezTo>
                      <a:pt x="1173312" y="39718"/>
                      <a:pt x="1067981" y="5800"/>
                      <a:pt x="1067981" y="5800"/>
                    </a:cubicBezTo>
                  </a:path>
                </a:pathLst>
              </a:custGeom>
              <a:solidFill>
                <a:srgbClr val="000000">
                  <a:alpha val="20000"/>
                </a:srgbClr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xmlns="" id="{84F611B6-C2BA-4EB4-80C3-E0444C55AA07}"/>
                  </a:ext>
                </a:extLst>
              </p:cNvPr>
              <p:cNvSpPr/>
              <p:nvPr/>
            </p:nvSpPr>
            <p:spPr>
              <a:xfrm>
                <a:off x="7745701" y="1257355"/>
                <a:ext cx="674601" cy="1291608"/>
              </a:xfrm>
              <a:custGeom>
                <a:avLst/>
                <a:gdLst>
                  <a:gd name="connsiteX0" fmla="*/ 102899 w 674601"/>
                  <a:gd name="connsiteY0" fmla="*/ 1799 h 1291608"/>
                  <a:gd name="connsiteX1" fmla="*/ 110318 w 674601"/>
                  <a:gd name="connsiteY1" fmla="*/ 209 h 1291608"/>
                  <a:gd name="connsiteX2" fmla="*/ 132577 w 674601"/>
                  <a:gd name="connsiteY2" fmla="*/ 3522 h 1291608"/>
                  <a:gd name="connsiteX3" fmla="*/ 162785 w 674601"/>
                  <a:gd name="connsiteY3" fmla="*/ 24588 h 1291608"/>
                  <a:gd name="connsiteX4" fmla="*/ 190873 w 674601"/>
                  <a:gd name="connsiteY4" fmla="*/ 66985 h 1291608"/>
                  <a:gd name="connsiteX5" fmla="*/ 232343 w 674601"/>
                  <a:gd name="connsiteY5" fmla="*/ 201597 h 1291608"/>
                  <a:gd name="connsiteX6" fmla="*/ 268646 w 674601"/>
                  <a:gd name="connsiteY6" fmla="*/ 388013 h 1291608"/>
                  <a:gd name="connsiteX7" fmla="*/ 268514 w 674601"/>
                  <a:gd name="connsiteY7" fmla="*/ 387483 h 1291608"/>
                  <a:gd name="connsiteX8" fmla="*/ 291965 w 674601"/>
                  <a:gd name="connsiteY8" fmla="*/ 409874 h 1291608"/>
                  <a:gd name="connsiteX9" fmla="*/ 307864 w 674601"/>
                  <a:gd name="connsiteY9" fmla="*/ 403515 h 1291608"/>
                  <a:gd name="connsiteX10" fmla="*/ 322968 w 674601"/>
                  <a:gd name="connsiteY10" fmla="*/ 391856 h 1291608"/>
                  <a:gd name="connsiteX11" fmla="*/ 354766 w 674601"/>
                  <a:gd name="connsiteY11" fmla="*/ 368140 h 1291608"/>
                  <a:gd name="connsiteX12" fmla="*/ 395043 w 674601"/>
                  <a:gd name="connsiteY12" fmla="*/ 358733 h 1291608"/>
                  <a:gd name="connsiteX13" fmla="*/ 426974 w 674601"/>
                  <a:gd name="connsiteY13" fmla="*/ 387086 h 1291608"/>
                  <a:gd name="connsiteX14" fmla="*/ 433996 w 674601"/>
                  <a:gd name="connsiteY14" fmla="*/ 430411 h 1291608"/>
                  <a:gd name="connsiteX15" fmla="*/ 412135 w 674601"/>
                  <a:gd name="connsiteY15" fmla="*/ 517723 h 1291608"/>
                  <a:gd name="connsiteX16" fmla="*/ 384179 w 674601"/>
                  <a:gd name="connsiteY16" fmla="*/ 607552 h 1291608"/>
                  <a:gd name="connsiteX17" fmla="*/ 369738 w 674601"/>
                  <a:gd name="connsiteY17" fmla="*/ 654057 h 1291608"/>
                  <a:gd name="connsiteX18" fmla="*/ 362318 w 674601"/>
                  <a:gd name="connsiteY18" fmla="*/ 677641 h 1291608"/>
                  <a:gd name="connsiteX19" fmla="*/ 359536 w 674601"/>
                  <a:gd name="connsiteY19" fmla="*/ 689167 h 1291608"/>
                  <a:gd name="connsiteX20" fmla="*/ 361126 w 674601"/>
                  <a:gd name="connsiteY20" fmla="*/ 699899 h 1291608"/>
                  <a:gd name="connsiteX21" fmla="*/ 379277 w 674601"/>
                  <a:gd name="connsiteY21" fmla="*/ 701092 h 1291608"/>
                  <a:gd name="connsiteX22" fmla="*/ 401536 w 674601"/>
                  <a:gd name="connsiteY22" fmla="*/ 688770 h 1291608"/>
                  <a:gd name="connsiteX23" fmla="*/ 448305 w 674601"/>
                  <a:gd name="connsiteY23" fmla="*/ 665981 h 1291608"/>
                  <a:gd name="connsiteX24" fmla="*/ 500110 w 674601"/>
                  <a:gd name="connsiteY24" fmla="*/ 652732 h 1291608"/>
                  <a:gd name="connsiteX25" fmla="*/ 527535 w 674601"/>
                  <a:gd name="connsiteY25" fmla="*/ 656972 h 1291608"/>
                  <a:gd name="connsiteX26" fmla="*/ 548867 w 674601"/>
                  <a:gd name="connsiteY26" fmla="*/ 675521 h 1291608"/>
                  <a:gd name="connsiteX27" fmla="*/ 557611 w 674601"/>
                  <a:gd name="connsiteY27" fmla="*/ 730372 h 1291608"/>
                  <a:gd name="connsiteX28" fmla="*/ 546084 w 674601"/>
                  <a:gd name="connsiteY28" fmla="*/ 785092 h 1291608"/>
                  <a:gd name="connsiteX29" fmla="*/ 502494 w 674601"/>
                  <a:gd name="connsiteY29" fmla="*/ 890158 h 1291608"/>
                  <a:gd name="connsiteX30" fmla="*/ 490570 w 674601"/>
                  <a:gd name="connsiteY30" fmla="*/ 915596 h 1291608"/>
                  <a:gd name="connsiteX31" fmla="*/ 490835 w 674601"/>
                  <a:gd name="connsiteY31" fmla="*/ 927521 h 1291608"/>
                  <a:gd name="connsiteX32" fmla="*/ 494545 w 674601"/>
                  <a:gd name="connsiteY32" fmla="*/ 932290 h 1291608"/>
                  <a:gd name="connsiteX33" fmla="*/ 498255 w 674601"/>
                  <a:gd name="connsiteY33" fmla="*/ 932290 h 1291608"/>
                  <a:gd name="connsiteX34" fmla="*/ 522633 w 674601"/>
                  <a:gd name="connsiteY34" fmla="*/ 918246 h 1291608"/>
                  <a:gd name="connsiteX35" fmla="*/ 546747 w 674601"/>
                  <a:gd name="connsiteY35" fmla="*/ 901420 h 1291608"/>
                  <a:gd name="connsiteX36" fmla="*/ 598021 w 674601"/>
                  <a:gd name="connsiteY36" fmla="*/ 870549 h 1291608"/>
                  <a:gd name="connsiteX37" fmla="*/ 627567 w 674601"/>
                  <a:gd name="connsiteY37" fmla="*/ 861805 h 1291608"/>
                  <a:gd name="connsiteX38" fmla="*/ 658305 w 674601"/>
                  <a:gd name="connsiteY38" fmla="*/ 870019 h 1291608"/>
                  <a:gd name="connsiteX39" fmla="*/ 673144 w 674601"/>
                  <a:gd name="connsiteY39" fmla="*/ 898240 h 1291608"/>
                  <a:gd name="connsiteX40" fmla="*/ 674602 w 674601"/>
                  <a:gd name="connsiteY40" fmla="*/ 913874 h 1291608"/>
                  <a:gd name="connsiteX41" fmla="*/ 673807 w 674601"/>
                  <a:gd name="connsiteY41" fmla="*/ 929508 h 1291608"/>
                  <a:gd name="connsiteX42" fmla="*/ 659232 w 674601"/>
                  <a:gd name="connsiteY42" fmla="*/ 989792 h 1291608"/>
                  <a:gd name="connsiteX43" fmla="*/ 601466 w 674601"/>
                  <a:gd name="connsiteY43" fmla="*/ 1100687 h 1291608"/>
                  <a:gd name="connsiteX44" fmla="*/ 522633 w 674601"/>
                  <a:gd name="connsiteY44" fmla="*/ 1200586 h 1291608"/>
                  <a:gd name="connsiteX45" fmla="*/ 476924 w 674601"/>
                  <a:gd name="connsiteY45" fmla="*/ 1245899 h 1291608"/>
                  <a:gd name="connsiteX46" fmla="*/ 429756 w 674601"/>
                  <a:gd name="connsiteY46" fmla="*/ 1290283 h 1291608"/>
                  <a:gd name="connsiteX47" fmla="*/ 428299 w 674601"/>
                  <a:gd name="connsiteY47" fmla="*/ 1291608 h 1291608"/>
                  <a:gd name="connsiteX48" fmla="*/ 426444 w 674601"/>
                  <a:gd name="connsiteY48" fmla="*/ 1291078 h 1291608"/>
                  <a:gd name="connsiteX49" fmla="*/ 417700 w 674601"/>
                  <a:gd name="connsiteY49" fmla="*/ 1288429 h 1291608"/>
                  <a:gd name="connsiteX50" fmla="*/ 355296 w 674601"/>
                  <a:gd name="connsiteY50" fmla="*/ 1269482 h 1291608"/>
                  <a:gd name="connsiteX51" fmla="*/ 324293 w 674601"/>
                  <a:gd name="connsiteY51" fmla="*/ 1260075 h 1291608"/>
                  <a:gd name="connsiteX52" fmla="*/ 294085 w 674601"/>
                  <a:gd name="connsiteY52" fmla="*/ 1248416 h 1291608"/>
                  <a:gd name="connsiteX53" fmla="*/ 178419 w 674601"/>
                  <a:gd name="connsiteY53" fmla="*/ 1192902 h 1291608"/>
                  <a:gd name="connsiteX54" fmla="*/ 76400 w 674601"/>
                  <a:gd name="connsiteY54" fmla="*/ 1118839 h 1291608"/>
                  <a:gd name="connsiteX55" fmla="*/ 35725 w 674601"/>
                  <a:gd name="connsiteY55" fmla="*/ 1071274 h 1291608"/>
                  <a:gd name="connsiteX56" fmla="*/ 22211 w 674601"/>
                  <a:gd name="connsiteY56" fmla="*/ 1042788 h 1291608"/>
                  <a:gd name="connsiteX57" fmla="*/ 24464 w 674601"/>
                  <a:gd name="connsiteY57" fmla="*/ 1010593 h 1291608"/>
                  <a:gd name="connsiteX58" fmla="*/ 50697 w 674601"/>
                  <a:gd name="connsiteY58" fmla="*/ 992044 h 1291608"/>
                  <a:gd name="connsiteX59" fmla="*/ 81435 w 674601"/>
                  <a:gd name="connsiteY59" fmla="*/ 988467 h 1291608"/>
                  <a:gd name="connsiteX60" fmla="*/ 141321 w 674601"/>
                  <a:gd name="connsiteY60" fmla="*/ 994826 h 1291608"/>
                  <a:gd name="connsiteX61" fmla="*/ 170470 w 674601"/>
                  <a:gd name="connsiteY61" fmla="*/ 999596 h 1291608"/>
                  <a:gd name="connsiteX62" fmla="*/ 184911 w 674601"/>
                  <a:gd name="connsiteY62" fmla="*/ 1001319 h 1291608"/>
                  <a:gd name="connsiteX63" fmla="*/ 197763 w 674601"/>
                  <a:gd name="connsiteY63" fmla="*/ 1000656 h 1291608"/>
                  <a:gd name="connsiteX64" fmla="*/ 198690 w 674601"/>
                  <a:gd name="connsiteY64" fmla="*/ 999861 h 1291608"/>
                  <a:gd name="connsiteX65" fmla="*/ 199485 w 674601"/>
                  <a:gd name="connsiteY65" fmla="*/ 996946 h 1291608"/>
                  <a:gd name="connsiteX66" fmla="*/ 199220 w 674601"/>
                  <a:gd name="connsiteY66" fmla="*/ 991249 h 1291608"/>
                  <a:gd name="connsiteX67" fmla="*/ 191801 w 674601"/>
                  <a:gd name="connsiteY67" fmla="*/ 980915 h 1291608"/>
                  <a:gd name="connsiteX68" fmla="*/ 168880 w 674601"/>
                  <a:gd name="connsiteY68" fmla="*/ 963823 h 1291608"/>
                  <a:gd name="connsiteX69" fmla="*/ 81700 w 674601"/>
                  <a:gd name="connsiteY69" fmla="*/ 889495 h 1291608"/>
                  <a:gd name="connsiteX70" fmla="*/ 45927 w 674601"/>
                  <a:gd name="connsiteY70" fmla="*/ 845905 h 1291608"/>
                  <a:gd name="connsiteX71" fmla="*/ 28306 w 674601"/>
                  <a:gd name="connsiteY71" fmla="*/ 792776 h 1291608"/>
                  <a:gd name="connsiteX72" fmla="*/ 39700 w 674601"/>
                  <a:gd name="connsiteY72" fmla="*/ 766543 h 1291608"/>
                  <a:gd name="connsiteX73" fmla="*/ 63284 w 674601"/>
                  <a:gd name="connsiteY73" fmla="*/ 751439 h 1291608"/>
                  <a:gd name="connsiteX74" fmla="*/ 116280 w 674601"/>
                  <a:gd name="connsiteY74" fmla="*/ 741767 h 1291608"/>
                  <a:gd name="connsiteX75" fmla="*/ 168615 w 674601"/>
                  <a:gd name="connsiteY75" fmla="*/ 742429 h 1291608"/>
                  <a:gd name="connsiteX76" fmla="*/ 194053 w 674601"/>
                  <a:gd name="connsiteY76" fmla="*/ 743754 h 1291608"/>
                  <a:gd name="connsiteX77" fmla="*/ 204520 w 674601"/>
                  <a:gd name="connsiteY77" fmla="*/ 741369 h 1291608"/>
                  <a:gd name="connsiteX78" fmla="*/ 207170 w 674601"/>
                  <a:gd name="connsiteY78" fmla="*/ 732890 h 1291608"/>
                  <a:gd name="connsiteX79" fmla="*/ 194053 w 674601"/>
                  <a:gd name="connsiteY79" fmla="*/ 713943 h 1291608"/>
                  <a:gd name="connsiteX80" fmla="*/ 176564 w 674601"/>
                  <a:gd name="connsiteY80" fmla="*/ 696322 h 1291608"/>
                  <a:gd name="connsiteX81" fmla="*/ 142116 w 674601"/>
                  <a:gd name="connsiteY81" fmla="*/ 661477 h 1291608"/>
                  <a:gd name="connsiteX82" fmla="*/ 75473 w 674601"/>
                  <a:gd name="connsiteY82" fmla="*/ 594171 h 1291608"/>
                  <a:gd name="connsiteX83" fmla="*/ 15057 w 674601"/>
                  <a:gd name="connsiteY83" fmla="*/ 526600 h 1291608"/>
                  <a:gd name="connsiteX84" fmla="*/ 85 w 674601"/>
                  <a:gd name="connsiteY84" fmla="*/ 485130 h 1291608"/>
                  <a:gd name="connsiteX85" fmla="*/ 14924 w 674601"/>
                  <a:gd name="connsiteY85" fmla="*/ 444852 h 1291608"/>
                  <a:gd name="connsiteX86" fmla="*/ 55467 w 674601"/>
                  <a:gd name="connsiteY86" fmla="*/ 435843 h 1291608"/>
                  <a:gd name="connsiteX87" fmla="*/ 94552 w 674601"/>
                  <a:gd name="connsiteY87" fmla="*/ 443262 h 1291608"/>
                  <a:gd name="connsiteX88" fmla="*/ 113233 w 674601"/>
                  <a:gd name="connsiteY88" fmla="*/ 447237 h 1291608"/>
                  <a:gd name="connsiteX89" fmla="*/ 130590 w 674601"/>
                  <a:gd name="connsiteY89" fmla="*/ 446575 h 1291608"/>
                  <a:gd name="connsiteX90" fmla="*/ 141586 w 674601"/>
                  <a:gd name="connsiteY90" fmla="*/ 416499 h 1291608"/>
                  <a:gd name="connsiteX91" fmla="*/ 141719 w 674601"/>
                  <a:gd name="connsiteY91" fmla="*/ 417294 h 1291608"/>
                  <a:gd name="connsiteX92" fmla="*/ 85940 w 674601"/>
                  <a:gd name="connsiteY92" fmla="*/ 236840 h 1291608"/>
                  <a:gd name="connsiteX93" fmla="*/ 58514 w 674601"/>
                  <a:gd name="connsiteY93" fmla="*/ 99446 h 1291608"/>
                  <a:gd name="connsiteX94" fmla="*/ 78785 w 674601"/>
                  <a:gd name="connsiteY94" fmla="*/ 16241 h 1291608"/>
                  <a:gd name="connsiteX95" fmla="*/ 96937 w 674601"/>
                  <a:gd name="connsiteY95" fmla="*/ 3257 h 1291608"/>
                  <a:gd name="connsiteX96" fmla="*/ 104356 w 674601"/>
                  <a:gd name="connsiteY96" fmla="*/ 1402 h 1291608"/>
                  <a:gd name="connsiteX97" fmla="*/ 97202 w 674601"/>
                  <a:gd name="connsiteY97" fmla="*/ 3787 h 1291608"/>
                  <a:gd name="connsiteX98" fmla="*/ 79580 w 674601"/>
                  <a:gd name="connsiteY98" fmla="*/ 17036 h 1291608"/>
                  <a:gd name="connsiteX99" fmla="*/ 60634 w 674601"/>
                  <a:gd name="connsiteY99" fmla="*/ 99446 h 1291608"/>
                  <a:gd name="connsiteX100" fmla="*/ 88855 w 674601"/>
                  <a:gd name="connsiteY100" fmla="*/ 236045 h 1291608"/>
                  <a:gd name="connsiteX101" fmla="*/ 145429 w 674601"/>
                  <a:gd name="connsiteY101" fmla="*/ 415704 h 1291608"/>
                  <a:gd name="connsiteX102" fmla="*/ 145561 w 674601"/>
                  <a:gd name="connsiteY102" fmla="*/ 415969 h 1291608"/>
                  <a:gd name="connsiteX103" fmla="*/ 145561 w 674601"/>
                  <a:gd name="connsiteY103" fmla="*/ 416234 h 1291608"/>
                  <a:gd name="connsiteX104" fmla="*/ 144369 w 674601"/>
                  <a:gd name="connsiteY104" fmla="*/ 435180 h 1291608"/>
                  <a:gd name="connsiteX105" fmla="*/ 132179 w 674601"/>
                  <a:gd name="connsiteY105" fmla="*/ 450814 h 1291608"/>
                  <a:gd name="connsiteX106" fmla="*/ 112306 w 674601"/>
                  <a:gd name="connsiteY106" fmla="*/ 452007 h 1291608"/>
                  <a:gd name="connsiteX107" fmla="*/ 93227 w 674601"/>
                  <a:gd name="connsiteY107" fmla="*/ 448032 h 1291608"/>
                  <a:gd name="connsiteX108" fmla="*/ 54672 w 674601"/>
                  <a:gd name="connsiteY108" fmla="*/ 440878 h 1291608"/>
                  <a:gd name="connsiteX109" fmla="*/ 17706 w 674601"/>
                  <a:gd name="connsiteY109" fmla="*/ 448827 h 1291608"/>
                  <a:gd name="connsiteX110" fmla="*/ 4590 w 674601"/>
                  <a:gd name="connsiteY110" fmla="*/ 485262 h 1291608"/>
                  <a:gd name="connsiteX111" fmla="*/ 19031 w 674601"/>
                  <a:gd name="connsiteY111" fmla="*/ 524348 h 1291608"/>
                  <a:gd name="connsiteX112" fmla="*/ 78918 w 674601"/>
                  <a:gd name="connsiteY112" fmla="*/ 590726 h 1291608"/>
                  <a:gd name="connsiteX113" fmla="*/ 145826 w 674601"/>
                  <a:gd name="connsiteY113" fmla="*/ 657899 h 1291608"/>
                  <a:gd name="connsiteX114" fmla="*/ 180407 w 674601"/>
                  <a:gd name="connsiteY114" fmla="*/ 692612 h 1291608"/>
                  <a:gd name="connsiteX115" fmla="*/ 198028 w 674601"/>
                  <a:gd name="connsiteY115" fmla="*/ 710234 h 1291608"/>
                  <a:gd name="connsiteX116" fmla="*/ 212735 w 674601"/>
                  <a:gd name="connsiteY116" fmla="*/ 732095 h 1291608"/>
                  <a:gd name="connsiteX117" fmla="*/ 207832 w 674601"/>
                  <a:gd name="connsiteY117" fmla="*/ 746272 h 1291608"/>
                  <a:gd name="connsiteX118" fmla="*/ 193921 w 674601"/>
                  <a:gd name="connsiteY118" fmla="*/ 749716 h 1291608"/>
                  <a:gd name="connsiteX119" fmla="*/ 168085 w 674601"/>
                  <a:gd name="connsiteY119" fmla="*/ 748391 h 1291608"/>
                  <a:gd name="connsiteX120" fmla="*/ 116280 w 674601"/>
                  <a:gd name="connsiteY120" fmla="*/ 747729 h 1291608"/>
                  <a:gd name="connsiteX121" fmla="*/ 65271 w 674601"/>
                  <a:gd name="connsiteY121" fmla="*/ 757003 h 1291608"/>
                  <a:gd name="connsiteX122" fmla="*/ 43940 w 674601"/>
                  <a:gd name="connsiteY122" fmla="*/ 770650 h 1291608"/>
                  <a:gd name="connsiteX123" fmla="*/ 34268 w 674601"/>
                  <a:gd name="connsiteY123" fmla="*/ 793174 h 1291608"/>
                  <a:gd name="connsiteX124" fmla="*/ 51094 w 674601"/>
                  <a:gd name="connsiteY124" fmla="*/ 842328 h 1291608"/>
                  <a:gd name="connsiteX125" fmla="*/ 86205 w 674601"/>
                  <a:gd name="connsiteY125" fmla="*/ 884858 h 1291608"/>
                  <a:gd name="connsiteX126" fmla="*/ 172722 w 674601"/>
                  <a:gd name="connsiteY126" fmla="*/ 958391 h 1291608"/>
                  <a:gd name="connsiteX127" fmla="*/ 196306 w 674601"/>
                  <a:gd name="connsiteY127" fmla="*/ 976012 h 1291608"/>
                  <a:gd name="connsiteX128" fmla="*/ 205580 w 674601"/>
                  <a:gd name="connsiteY128" fmla="*/ 989262 h 1291608"/>
                  <a:gd name="connsiteX129" fmla="*/ 205977 w 674601"/>
                  <a:gd name="connsiteY129" fmla="*/ 998006 h 1291608"/>
                  <a:gd name="connsiteX130" fmla="*/ 204785 w 674601"/>
                  <a:gd name="connsiteY130" fmla="*/ 1002113 h 1291608"/>
                  <a:gd name="connsiteX131" fmla="*/ 200678 w 674601"/>
                  <a:gd name="connsiteY131" fmla="*/ 1006353 h 1291608"/>
                  <a:gd name="connsiteX132" fmla="*/ 184514 w 674601"/>
                  <a:gd name="connsiteY132" fmla="*/ 1007678 h 1291608"/>
                  <a:gd name="connsiteX133" fmla="*/ 169675 w 674601"/>
                  <a:gd name="connsiteY133" fmla="*/ 1005956 h 1291608"/>
                  <a:gd name="connsiteX134" fmla="*/ 140394 w 674601"/>
                  <a:gd name="connsiteY134" fmla="*/ 1001319 h 1291608"/>
                  <a:gd name="connsiteX135" fmla="*/ 81568 w 674601"/>
                  <a:gd name="connsiteY135" fmla="*/ 995091 h 1291608"/>
                  <a:gd name="connsiteX136" fmla="*/ 52552 w 674601"/>
                  <a:gd name="connsiteY136" fmla="*/ 998404 h 1291608"/>
                  <a:gd name="connsiteX137" fmla="*/ 30426 w 674601"/>
                  <a:gd name="connsiteY137" fmla="*/ 1013773 h 1291608"/>
                  <a:gd name="connsiteX138" fmla="*/ 41555 w 674601"/>
                  <a:gd name="connsiteY138" fmla="*/ 1067564 h 1291608"/>
                  <a:gd name="connsiteX139" fmla="*/ 81170 w 674601"/>
                  <a:gd name="connsiteY139" fmla="*/ 1113804 h 1291608"/>
                  <a:gd name="connsiteX140" fmla="*/ 181864 w 674601"/>
                  <a:gd name="connsiteY140" fmla="*/ 1186940 h 1291608"/>
                  <a:gd name="connsiteX141" fmla="*/ 296602 w 674601"/>
                  <a:gd name="connsiteY141" fmla="*/ 1241924 h 1291608"/>
                  <a:gd name="connsiteX142" fmla="*/ 326545 w 674601"/>
                  <a:gd name="connsiteY142" fmla="*/ 1253451 h 1291608"/>
                  <a:gd name="connsiteX143" fmla="*/ 357548 w 674601"/>
                  <a:gd name="connsiteY143" fmla="*/ 1262858 h 1291608"/>
                  <a:gd name="connsiteX144" fmla="*/ 419820 w 674601"/>
                  <a:gd name="connsiteY144" fmla="*/ 1281804 h 1291608"/>
                  <a:gd name="connsiteX145" fmla="*/ 428564 w 674601"/>
                  <a:gd name="connsiteY145" fmla="*/ 1284454 h 1291608"/>
                  <a:gd name="connsiteX146" fmla="*/ 425252 w 674601"/>
                  <a:gd name="connsiteY146" fmla="*/ 1285249 h 1291608"/>
                  <a:gd name="connsiteX147" fmla="*/ 472419 w 674601"/>
                  <a:gd name="connsiteY147" fmla="*/ 1240996 h 1291608"/>
                  <a:gd name="connsiteX148" fmla="*/ 517864 w 674601"/>
                  <a:gd name="connsiteY148" fmla="*/ 1195949 h 1291608"/>
                  <a:gd name="connsiteX149" fmla="*/ 596166 w 674601"/>
                  <a:gd name="connsiteY149" fmla="*/ 1096978 h 1291608"/>
                  <a:gd name="connsiteX150" fmla="*/ 653270 w 674601"/>
                  <a:gd name="connsiteY150" fmla="*/ 987539 h 1291608"/>
                  <a:gd name="connsiteX151" fmla="*/ 667579 w 674601"/>
                  <a:gd name="connsiteY151" fmla="*/ 928845 h 1291608"/>
                  <a:gd name="connsiteX152" fmla="*/ 668374 w 674601"/>
                  <a:gd name="connsiteY152" fmla="*/ 914006 h 1291608"/>
                  <a:gd name="connsiteX153" fmla="*/ 667049 w 674601"/>
                  <a:gd name="connsiteY153" fmla="*/ 899432 h 1291608"/>
                  <a:gd name="connsiteX154" fmla="*/ 654595 w 674601"/>
                  <a:gd name="connsiteY154" fmla="*/ 875054 h 1291608"/>
                  <a:gd name="connsiteX155" fmla="*/ 628892 w 674601"/>
                  <a:gd name="connsiteY155" fmla="*/ 868297 h 1291608"/>
                  <a:gd name="connsiteX156" fmla="*/ 601334 w 674601"/>
                  <a:gd name="connsiteY156" fmla="*/ 876379 h 1291608"/>
                  <a:gd name="connsiteX157" fmla="*/ 551119 w 674601"/>
                  <a:gd name="connsiteY157" fmla="*/ 906587 h 1291608"/>
                  <a:gd name="connsiteX158" fmla="*/ 527006 w 674601"/>
                  <a:gd name="connsiteY158" fmla="*/ 923413 h 1291608"/>
                  <a:gd name="connsiteX159" fmla="*/ 500772 w 674601"/>
                  <a:gd name="connsiteY159" fmla="*/ 938252 h 1291608"/>
                  <a:gd name="connsiteX160" fmla="*/ 496135 w 674601"/>
                  <a:gd name="connsiteY160" fmla="*/ 938915 h 1291608"/>
                  <a:gd name="connsiteX161" fmla="*/ 490835 w 674601"/>
                  <a:gd name="connsiteY161" fmla="*/ 936795 h 1291608"/>
                  <a:gd name="connsiteX162" fmla="*/ 485668 w 674601"/>
                  <a:gd name="connsiteY162" fmla="*/ 930038 h 1291608"/>
                  <a:gd name="connsiteX163" fmla="*/ 485006 w 674601"/>
                  <a:gd name="connsiteY163" fmla="*/ 913609 h 1291608"/>
                  <a:gd name="connsiteX164" fmla="*/ 497460 w 674601"/>
                  <a:gd name="connsiteY164" fmla="*/ 886978 h 1291608"/>
                  <a:gd name="connsiteX165" fmla="*/ 540785 w 674601"/>
                  <a:gd name="connsiteY165" fmla="*/ 782972 h 1291608"/>
                  <a:gd name="connsiteX166" fmla="*/ 552179 w 674601"/>
                  <a:gd name="connsiteY166" fmla="*/ 729578 h 1291608"/>
                  <a:gd name="connsiteX167" fmla="*/ 544362 w 674601"/>
                  <a:gd name="connsiteY167" fmla="*/ 678436 h 1291608"/>
                  <a:gd name="connsiteX168" fmla="*/ 501037 w 674601"/>
                  <a:gd name="connsiteY168" fmla="*/ 658429 h 1291608"/>
                  <a:gd name="connsiteX169" fmla="*/ 451220 w 674601"/>
                  <a:gd name="connsiteY169" fmla="*/ 671149 h 1291608"/>
                  <a:gd name="connsiteX170" fmla="*/ 404980 w 674601"/>
                  <a:gd name="connsiteY170" fmla="*/ 693540 h 1291608"/>
                  <a:gd name="connsiteX171" fmla="*/ 382589 w 674601"/>
                  <a:gd name="connsiteY171" fmla="*/ 705861 h 1291608"/>
                  <a:gd name="connsiteX172" fmla="*/ 369340 w 674601"/>
                  <a:gd name="connsiteY172" fmla="*/ 709836 h 1291608"/>
                  <a:gd name="connsiteX173" fmla="*/ 356621 w 674601"/>
                  <a:gd name="connsiteY173" fmla="*/ 702019 h 1291608"/>
                  <a:gd name="connsiteX174" fmla="*/ 357548 w 674601"/>
                  <a:gd name="connsiteY174" fmla="*/ 675653 h 1291608"/>
                  <a:gd name="connsiteX175" fmla="*/ 364968 w 674601"/>
                  <a:gd name="connsiteY175" fmla="*/ 652070 h 1291608"/>
                  <a:gd name="connsiteX176" fmla="*/ 379542 w 674601"/>
                  <a:gd name="connsiteY176" fmla="*/ 605565 h 1291608"/>
                  <a:gd name="connsiteX177" fmla="*/ 407763 w 674601"/>
                  <a:gd name="connsiteY177" fmla="*/ 515736 h 1291608"/>
                  <a:gd name="connsiteX178" fmla="*/ 429624 w 674601"/>
                  <a:gd name="connsiteY178" fmla="*/ 429748 h 1291608"/>
                  <a:gd name="connsiteX179" fmla="*/ 423264 w 674601"/>
                  <a:gd name="connsiteY179" fmla="*/ 388941 h 1291608"/>
                  <a:gd name="connsiteX180" fmla="*/ 394514 w 674601"/>
                  <a:gd name="connsiteY180" fmla="*/ 363105 h 1291608"/>
                  <a:gd name="connsiteX181" fmla="*/ 357946 w 674601"/>
                  <a:gd name="connsiteY181" fmla="*/ 371849 h 1291608"/>
                  <a:gd name="connsiteX182" fmla="*/ 326545 w 674601"/>
                  <a:gd name="connsiteY182" fmla="*/ 395035 h 1291608"/>
                  <a:gd name="connsiteX183" fmla="*/ 311176 w 674601"/>
                  <a:gd name="connsiteY183" fmla="*/ 406827 h 1291608"/>
                  <a:gd name="connsiteX184" fmla="*/ 292627 w 674601"/>
                  <a:gd name="connsiteY184" fmla="*/ 413849 h 1291608"/>
                  <a:gd name="connsiteX185" fmla="*/ 275138 w 674601"/>
                  <a:gd name="connsiteY185" fmla="*/ 404840 h 1291608"/>
                  <a:gd name="connsiteX186" fmla="*/ 265334 w 674601"/>
                  <a:gd name="connsiteY186" fmla="*/ 388676 h 1291608"/>
                  <a:gd name="connsiteX187" fmla="*/ 265201 w 674601"/>
                  <a:gd name="connsiteY187" fmla="*/ 388543 h 1291608"/>
                  <a:gd name="connsiteX188" fmla="*/ 265201 w 674601"/>
                  <a:gd name="connsiteY188" fmla="*/ 388278 h 1291608"/>
                  <a:gd name="connsiteX189" fmla="*/ 229826 w 674601"/>
                  <a:gd name="connsiteY189" fmla="*/ 202127 h 1291608"/>
                  <a:gd name="connsiteX190" fmla="*/ 189549 w 674601"/>
                  <a:gd name="connsiteY190" fmla="*/ 67780 h 1291608"/>
                  <a:gd name="connsiteX191" fmla="*/ 162255 w 674601"/>
                  <a:gd name="connsiteY191" fmla="*/ 25648 h 1291608"/>
                  <a:gd name="connsiteX192" fmla="*/ 132842 w 674601"/>
                  <a:gd name="connsiteY192" fmla="*/ 4449 h 1291608"/>
                  <a:gd name="connsiteX193" fmla="*/ 102899 w 674601"/>
                  <a:gd name="connsiteY193" fmla="*/ 1799 h 1291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</a:cxnLst>
                <a:rect l="l" t="t" r="r" b="b"/>
                <a:pathLst>
                  <a:path w="674601" h="1291608">
                    <a:moveTo>
                      <a:pt x="102899" y="1799"/>
                    </a:moveTo>
                    <a:cubicBezTo>
                      <a:pt x="102899" y="1799"/>
                      <a:pt x="105284" y="739"/>
                      <a:pt x="110318" y="209"/>
                    </a:cubicBezTo>
                    <a:cubicBezTo>
                      <a:pt x="115353" y="-321"/>
                      <a:pt x="123170" y="-56"/>
                      <a:pt x="132577" y="3522"/>
                    </a:cubicBezTo>
                    <a:cubicBezTo>
                      <a:pt x="141984" y="6967"/>
                      <a:pt x="152583" y="13989"/>
                      <a:pt x="162785" y="24588"/>
                    </a:cubicBezTo>
                    <a:cubicBezTo>
                      <a:pt x="173120" y="35187"/>
                      <a:pt x="182129" y="49894"/>
                      <a:pt x="190873" y="66985"/>
                    </a:cubicBezTo>
                    <a:cubicBezTo>
                      <a:pt x="207965" y="101698"/>
                      <a:pt x="219359" y="147938"/>
                      <a:pt x="232343" y="201597"/>
                    </a:cubicBezTo>
                    <a:cubicBezTo>
                      <a:pt x="245063" y="255521"/>
                      <a:pt x="259107" y="317528"/>
                      <a:pt x="268646" y="388013"/>
                    </a:cubicBezTo>
                    <a:lnTo>
                      <a:pt x="268514" y="387483"/>
                    </a:lnTo>
                    <a:cubicBezTo>
                      <a:pt x="272753" y="397685"/>
                      <a:pt x="280571" y="409345"/>
                      <a:pt x="291965" y="409874"/>
                    </a:cubicBezTo>
                    <a:cubicBezTo>
                      <a:pt x="297529" y="410007"/>
                      <a:pt x="302829" y="407092"/>
                      <a:pt x="307864" y="403515"/>
                    </a:cubicBezTo>
                    <a:cubicBezTo>
                      <a:pt x="312898" y="399938"/>
                      <a:pt x="317933" y="395963"/>
                      <a:pt x="322968" y="391856"/>
                    </a:cubicBezTo>
                    <a:cubicBezTo>
                      <a:pt x="333037" y="383774"/>
                      <a:pt x="343239" y="375294"/>
                      <a:pt x="354766" y="368140"/>
                    </a:cubicBezTo>
                    <a:cubicBezTo>
                      <a:pt x="366160" y="361382"/>
                      <a:pt x="380204" y="355023"/>
                      <a:pt x="395043" y="358733"/>
                    </a:cubicBezTo>
                    <a:cubicBezTo>
                      <a:pt x="409220" y="363105"/>
                      <a:pt x="420349" y="373837"/>
                      <a:pt x="426974" y="387086"/>
                    </a:cubicBezTo>
                    <a:cubicBezTo>
                      <a:pt x="433334" y="400468"/>
                      <a:pt x="434924" y="415572"/>
                      <a:pt x="433996" y="430411"/>
                    </a:cubicBezTo>
                    <a:cubicBezTo>
                      <a:pt x="432406" y="460221"/>
                      <a:pt x="420614" y="488575"/>
                      <a:pt x="412135" y="517723"/>
                    </a:cubicBezTo>
                    <a:cubicBezTo>
                      <a:pt x="402993" y="547004"/>
                      <a:pt x="393719" y="576947"/>
                      <a:pt x="384179" y="607552"/>
                    </a:cubicBezTo>
                    <a:cubicBezTo>
                      <a:pt x="379409" y="622922"/>
                      <a:pt x="374640" y="638423"/>
                      <a:pt x="369738" y="654057"/>
                    </a:cubicBezTo>
                    <a:cubicBezTo>
                      <a:pt x="367353" y="661874"/>
                      <a:pt x="364835" y="669691"/>
                      <a:pt x="362318" y="677641"/>
                    </a:cubicBezTo>
                    <a:cubicBezTo>
                      <a:pt x="361126" y="681748"/>
                      <a:pt x="359668" y="685458"/>
                      <a:pt x="359536" y="689167"/>
                    </a:cubicBezTo>
                    <a:cubicBezTo>
                      <a:pt x="359138" y="692877"/>
                      <a:pt x="359668" y="696852"/>
                      <a:pt x="361126" y="699899"/>
                    </a:cubicBezTo>
                    <a:cubicBezTo>
                      <a:pt x="363908" y="706524"/>
                      <a:pt x="372255" y="705067"/>
                      <a:pt x="379277" y="701092"/>
                    </a:cubicBezTo>
                    <a:cubicBezTo>
                      <a:pt x="386697" y="696985"/>
                      <a:pt x="394116" y="692877"/>
                      <a:pt x="401536" y="688770"/>
                    </a:cubicBezTo>
                    <a:cubicBezTo>
                      <a:pt x="416507" y="680555"/>
                      <a:pt x="432009" y="672606"/>
                      <a:pt x="448305" y="665981"/>
                    </a:cubicBezTo>
                    <a:cubicBezTo>
                      <a:pt x="464602" y="659489"/>
                      <a:pt x="481826" y="653792"/>
                      <a:pt x="500110" y="652732"/>
                    </a:cubicBezTo>
                    <a:cubicBezTo>
                      <a:pt x="509252" y="652202"/>
                      <a:pt x="518791" y="653262"/>
                      <a:pt x="527535" y="656972"/>
                    </a:cubicBezTo>
                    <a:cubicBezTo>
                      <a:pt x="536280" y="660682"/>
                      <a:pt x="544097" y="667306"/>
                      <a:pt x="548867" y="675521"/>
                    </a:cubicBezTo>
                    <a:cubicBezTo>
                      <a:pt x="558804" y="692347"/>
                      <a:pt x="559334" y="712089"/>
                      <a:pt x="557611" y="730372"/>
                    </a:cubicBezTo>
                    <a:cubicBezTo>
                      <a:pt x="555756" y="748921"/>
                      <a:pt x="551649" y="767205"/>
                      <a:pt x="546084" y="785092"/>
                    </a:cubicBezTo>
                    <a:cubicBezTo>
                      <a:pt x="535088" y="820997"/>
                      <a:pt x="519718" y="855842"/>
                      <a:pt x="502494" y="890158"/>
                    </a:cubicBezTo>
                    <a:cubicBezTo>
                      <a:pt x="498387" y="898770"/>
                      <a:pt x="492955" y="907117"/>
                      <a:pt x="490570" y="915596"/>
                    </a:cubicBezTo>
                    <a:cubicBezTo>
                      <a:pt x="489378" y="919836"/>
                      <a:pt x="489245" y="924076"/>
                      <a:pt x="490835" y="927521"/>
                    </a:cubicBezTo>
                    <a:cubicBezTo>
                      <a:pt x="491630" y="929243"/>
                      <a:pt x="492955" y="930833"/>
                      <a:pt x="494545" y="932290"/>
                    </a:cubicBezTo>
                    <a:cubicBezTo>
                      <a:pt x="495340" y="932820"/>
                      <a:pt x="496002" y="932953"/>
                      <a:pt x="498255" y="932290"/>
                    </a:cubicBezTo>
                    <a:cubicBezTo>
                      <a:pt x="506337" y="929508"/>
                      <a:pt x="514684" y="923546"/>
                      <a:pt x="522633" y="918246"/>
                    </a:cubicBezTo>
                    <a:cubicBezTo>
                      <a:pt x="530583" y="912681"/>
                      <a:pt x="538665" y="906984"/>
                      <a:pt x="546747" y="901420"/>
                    </a:cubicBezTo>
                    <a:cubicBezTo>
                      <a:pt x="562911" y="890158"/>
                      <a:pt x="579472" y="878896"/>
                      <a:pt x="598021" y="870549"/>
                    </a:cubicBezTo>
                    <a:cubicBezTo>
                      <a:pt x="607296" y="866442"/>
                      <a:pt x="617100" y="862997"/>
                      <a:pt x="627567" y="861805"/>
                    </a:cubicBezTo>
                    <a:cubicBezTo>
                      <a:pt x="637901" y="860480"/>
                      <a:pt x="649826" y="862599"/>
                      <a:pt x="658305" y="870019"/>
                    </a:cubicBezTo>
                    <a:cubicBezTo>
                      <a:pt x="666917" y="877174"/>
                      <a:pt x="671687" y="887773"/>
                      <a:pt x="673144" y="898240"/>
                    </a:cubicBezTo>
                    <a:cubicBezTo>
                      <a:pt x="674336" y="903407"/>
                      <a:pt x="674204" y="908707"/>
                      <a:pt x="674602" y="913874"/>
                    </a:cubicBezTo>
                    <a:cubicBezTo>
                      <a:pt x="674336" y="919041"/>
                      <a:pt x="674336" y="924341"/>
                      <a:pt x="673807" y="929508"/>
                    </a:cubicBezTo>
                    <a:cubicBezTo>
                      <a:pt x="671819" y="950177"/>
                      <a:pt x="666254" y="970315"/>
                      <a:pt x="659232" y="989792"/>
                    </a:cubicBezTo>
                    <a:cubicBezTo>
                      <a:pt x="645321" y="1029009"/>
                      <a:pt x="624785" y="1065710"/>
                      <a:pt x="601466" y="1100687"/>
                    </a:cubicBezTo>
                    <a:cubicBezTo>
                      <a:pt x="578147" y="1135798"/>
                      <a:pt x="551384" y="1168788"/>
                      <a:pt x="522633" y="1200586"/>
                    </a:cubicBezTo>
                    <a:cubicBezTo>
                      <a:pt x="508854" y="1217148"/>
                      <a:pt x="492425" y="1230927"/>
                      <a:pt x="476924" y="1245899"/>
                    </a:cubicBezTo>
                    <a:cubicBezTo>
                      <a:pt x="461289" y="1260605"/>
                      <a:pt x="445523" y="1275444"/>
                      <a:pt x="429756" y="1290283"/>
                    </a:cubicBezTo>
                    <a:lnTo>
                      <a:pt x="428299" y="1291608"/>
                    </a:lnTo>
                    <a:lnTo>
                      <a:pt x="426444" y="1291078"/>
                    </a:lnTo>
                    <a:cubicBezTo>
                      <a:pt x="423662" y="1290283"/>
                      <a:pt x="420614" y="1289356"/>
                      <a:pt x="417700" y="1288429"/>
                    </a:cubicBezTo>
                    <a:cubicBezTo>
                      <a:pt x="396766" y="1282069"/>
                      <a:pt x="375965" y="1275842"/>
                      <a:pt x="355296" y="1269482"/>
                    </a:cubicBezTo>
                    <a:lnTo>
                      <a:pt x="324293" y="1260075"/>
                    </a:lnTo>
                    <a:cubicBezTo>
                      <a:pt x="314091" y="1256630"/>
                      <a:pt x="304154" y="1252258"/>
                      <a:pt x="294085" y="1248416"/>
                    </a:cubicBezTo>
                    <a:cubicBezTo>
                      <a:pt x="254072" y="1232119"/>
                      <a:pt x="215252" y="1214101"/>
                      <a:pt x="178419" y="1192902"/>
                    </a:cubicBezTo>
                    <a:cubicBezTo>
                      <a:pt x="141719" y="1171703"/>
                      <a:pt x="106874" y="1147457"/>
                      <a:pt x="76400" y="1118839"/>
                    </a:cubicBezTo>
                    <a:cubicBezTo>
                      <a:pt x="61296" y="1104397"/>
                      <a:pt x="47120" y="1089028"/>
                      <a:pt x="35725" y="1071274"/>
                    </a:cubicBezTo>
                    <a:cubicBezTo>
                      <a:pt x="30426" y="1062265"/>
                      <a:pt x="24994" y="1053123"/>
                      <a:pt x="22211" y="1042788"/>
                    </a:cubicBezTo>
                    <a:cubicBezTo>
                      <a:pt x="19164" y="1032454"/>
                      <a:pt x="19031" y="1020662"/>
                      <a:pt x="24464" y="1010593"/>
                    </a:cubicBezTo>
                    <a:cubicBezTo>
                      <a:pt x="30028" y="1000523"/>
                      <a:pt x="40628" y="994826"/>
                      <a:pt x="50697" y="992044"/>
                    </a:cubicBezTo>
                    <a:cubicBezTo>
                      <a:pt x="60899" y="989262"/>
                      <a:pt x="71233" y="988599"/>
                      <a:pt x="81435" y="988467"/>
                    </a:cubicBezTo>
                    <a:cubicBezTo>
                      <a:pt x="101839" y="988467"/>
                      <a:pt x="121845" y="991647"/>
                      <a:pt x="141321" y="994826"/>
                    </a:cubicBezTo>
                    <a:cubicBezTo>
                      <a:pt x="151126" y="996416"/>
                      <a:pt x="160798" y="998006"/>
                      <a:pt x="170470" y="999596"/>
                    </a:cubicBezTo>
                    <a:cubicBezTo>
                      <a:pt x="175239" y="1000259"/>
                      <a:pt x="180142" y="1000921"/>
                      <a:pt x="184911" y="1001319"/>
                    </a:cubicBezTo>
                    <a:cubicBezTo>
                      <a:pt x="189416" y="1001583"/>
                      <a:pt x="194848" y="1001848"/>
                      <a:pt x="197763" y="1000656"/>
                    </a:cubicBezTo>
                    <a:cubicBezTo>
                      <a:pt x="198690" y="1000126"/>
                      <a:pt x="198028" y="1000789"/>
                      <a:pt x="198690" y="999861"/>
                    </a:cubicBezTo>
                    <a:cubicBezTo>
                      <a:pt x="199088" y="998801"/>
                      <a:pt x="199353" y="997874"/>
                      <a:pt x="199485" y="996946"/>
                    </a:cubicBezTo>
                    <a:cubicBezTo>
                      <a:pt x="199883" y="994959"/>
                      <a:pt x="199750" y="993104"/>
                      <a:pt x="199220" y="991249"/>
                    </a:cubicBezTo>
                    <a:cubicBezTo>
                      <a:pt x="198160" y="987539"/>
                      <a:pt x="195246" y="983962"/>
                      <a:pt x="191801" y="980915"/>
                    </a:cubicBezTo>
                    <a:cubicBezTo>
                      <a:pt x="185044" y="974953"/>
                      <a:pt x="176432" y="969653"/>
                      <a:pt x="168880" y="963823"/>
                    </a:cubicBezTo>
                    <a:cubicBezTo>
                      <a:pt x="137744" y="940770"/>
                      <a:pt x="108066" y="916524"/>
                      <a:pt x="81700" y="889495"/>
                    </a:cubicBezTo>
                    <a:cubicBezTo>
                      <a:pt x="68583" y="875981"/>
                      <a:pt x="56129" y="861672"/>
                      <a:pt x="45927" y="845905"/>
                    </a:cubicBezTo>
                    <a:cubicBezTo>
                      <a:pt x="35990" y="830271"/>
                      <a:pt x="26848" y="812518"/>
                      <a:pt x="28306" y="792776"/>
                    </a:cubicBezTo>
                    <a:cubicBezTo>
                      <a:pt x="28968" y="783104"/>
                      <a:pt x="33076" y="773565"/>
                      <a:pt x="39700" y="766543"/>
                    </a:cubicBezTo>
                    <a:cubicBezTo>
                      <a:pt x="46325" y="759388"/>
                      <a:pt x="54804" y="754883"/>
                      <a:pt x="63284" y="751439"/>
                    </a:cubicBezTo>
                    <a:cubicBezTo>
                      <a:pt x="80508" y="744814"/>
                      <a:pt x="98659" y="742827"/>
                      <a:pt x="116280" y="741767"/>
                    </a:cubicBezTo>
                    <a:cubicBezTo>
                      <a:pt x="133902" y="740839"/>
                      <a:pt x="151391" y="741502"/>
                      <a:pt x="168615" y="742429"/>
                    </a:cubicBezTo>
                    <a:cubicBezTo>
                      <a:pt x="177227" y="742827"/>
                      <a:pt x="185839" y="743622"/>
                      <a:pt x="194053" y="743754"/>
                    </a:cubicBezTo>
                    <a:cubicBezTo>
                      <a:pt x="197895" y="743887"/>
                      <a:pt x="202003" y="743224"/>
                      <a:pt x="204520" y="741369"/>
                    </a:cubicBezTo>
                    <a:cubicBezTo>
                      <a:pt x="207037" y="739647"/>
                      <a:pt x="207832" y="736467"/>
                      <a:pt x="207170" y="732890"/>
                    </a:cubicBezTo>
                    <a:cubicBezTo>
                      <a:pt x="205845" y="725470"/>
                      <a:pt x="200148" y="719773"/>
                      <a:pt x="194053" y="713943"/>
                    </a:cubicBezTo>
                    <a:cubicBezTo>
                      <a:pt x="188224" y="707981"/>
                      <a:pt x="182394" y="702152"/>
                      <a:pt x="176564" y="696322"/>
                    </a:cubicBezTo>
                    <a:cubicBezTo>
                      <a:pt x="164905" y="684663"/>
                      <a:pt x="153378" y="673003"/>
                      <a:pt x="142116" y="661477"/>
                    </a:cubicBezTo>
                    <a:cubicBezTo>
                      <a:pt x="119328" y="638556"/>
                      <a:pt x="97069" y="616164"/>
                      <a:pt x="75473" y="594171"/>
                    </a:cubicBezTo>
                    <a:cubicBezTo>
                      <a:pt x="54274" y="572045"/>
                      <a:pt x="30691" y="552303"/>
                      <a:pt x="15057" y="526600"/>
                    </a:cubicBezTo>
                    <a:cubicBezTo>
                      <a:pt x="7107" y="514013"/>
                      <a:pt x="1145" y="499969"/>
                      <a:pt x="85" y="485130"/>
                    </a:cubicBezTo>
                    <a:cubicBezTo>
                      <a:pt x="-710" y="470291"/>
                      <a:pt x="4060" y="455319"/>
                      <a:pt x="14924" y="444852"/>
                    </a:cubicBezTo>
                    <a:cubicBezTo>
                      <a:pt x="26716" y="434783"/>
                      <a:pt x="42217" y="434783"/>
                      <a:pt x="55467" y="435843"/>
                    </a:cubicBezTo>
                    <a:cubicBezTo>
                      <a:pt x="68981" y="437300"/>
                      <a:pt x="81965" y="440348"/>
                      <a:pt x="94552" y="443262"/>
                    </a:cubicBezTo>
                    <a:cubicBezTo>
                      <a:pt x="100911" y="444720"/>
                      <a:pt x="107138" y="446177"/>
                      <a:pt x="113233" y="447237"/>
                    </a:cubicBezTo>
                    <a:cubicBezTo>
                      <a:pt x="119460" y="448165"/>
                      <a:pt x="125555" y="448827"/>
                      <a:pt x="130590" y="446575"/>
                    </a:cubicBezTo>
                    <a:cubicBezTo>
                      <a:pt x="141056" y="441805"/>
                      <a:pt x="142646" y="427363"/>
                      <a:pt x="141586" y="416499"/>
                    </a:cubicBezTo>
                    <a:lnTo>
                      <a:pt x="141719" y="417294"/>
                    </a:lnTo>
                    <a:cubicBezTo>
                      <a:pt x="116943" y="351048"/>
                      <a:pt x="100116" y="290102"/>
                      <a:pt x="85940" y="236840"/>
                    </a:cubicBezTo>
                    <a:cubicBezTo>
                      <a:pt x="72161" y="183711"/>
                      <a:pt x="60236" y="137869"/>
                      <a:pt x="58514" y="99446"/>
                    </a:cubicBezTo>
                    <a:cubicBezTo>
                      <a:pt x="56129" y="61288"/>
                      <a:pt x="65006" y="31080"/>
                      <a:pt x="78785" y="16241"/>
                    </a:cubicBezTo>
                    <a:cubicBezTo>
                      <a:pt x="85410" y="8689"/>
                      <a:pt x="92299" y="4979"/>
                      <a:pt x="96937" y="3257"/>
                    </a:cubicBezTo>
                    <a:cubicBezTo>
                      <a:pt x="101706" y="1534"/>
                      <a:pt x="104356" y="1402"/>
                      <a:pt x="104356" y="1402"/>
                    </a:cubicBezTo>
                    <a:cubicBezTo>
                      <a:pt x="104356" y="1402"/>
                      <a:pt x="101839" y="1799"/>
                      <a:pt x="97202" y="3787"/>
                    </a:cubicBezTo>
                    <a:cubicBezTo>
                      <a:pt x="92564" y="5642"/>
                      <a:pt x="85940" y="9484"/>
                      <a:pt x="79580" y="17036"/>
                    </a:cubicBezTo>
                    <a:cubicBezTo>
                      <a:pt x="66463" y="31742"/>
                      <a:pt x="57984" y="61553"/>
                      <a:pt x="60634" y="99446"/>
                    </a:cubicBezTo>
                    <a:cubicBezTo>
                      <a:pt x="62621" y="137471"/>
                      <a:pt x="74810" y="182916"/>
                      <a:pt x="88855" y="236045"/>
                    </a:cubicBezTo>
                    <a:cubicBezTo>
                      <a:pt x="103296" y="289042"/>
                      <a:pt x="120520" y="349988"/>
                      <a:pt x="145429" y="415704"/>
                    </a:cubicBezTo>
                    <a:lnTo>
                      <a:pt x="145561" y="415969"/>
                    </a:lnTo>
                    <a:lnTo>
                      <a:pt x="145561" y="416234"/>
                    </a:lnTo>
                    <a:cubicBezTo>
                      <a:pt x="146224" y="422594"/>
                      <a:pt x="145959" y="428821"/>
                      <a:pt x="144369" y="435180"/>
                    </a:cubicBezTo>
                    <a:cubicBezTo>
                      <a:pt x="142646" y="441275"/>
                      <a:pt x="138937" y="448032"/>
                      <a:pt x="132179" y="450814"/>
                    </a:cubicBezTo>
                    <a:cubicBezTo>
                      <a:pt x="125687" y="453729"/>
                      <a:pt x="118533" y="452934"/>
                      <a:pt x="112306" y="452007"/>
                    </a:cubicBezTo>
                    <a:cubicBezTo>
                      <a:pt x="105946" y="450947"/>
                      <a:pt x="99586" y="449490"/>
                      <a:pt x="93227" y="448032"/>
                    </a:cubicBezTo>
                    <a:cubicBezTo>
                      <a:pt x="80640" y="445117"/>
                      <a:pt x="67788" y="442070"/>
                      <a:pt x="54672" y="440878"/>
                    </a:cubicBezTo>
                    <a:cubicBezTo>
                      <a:pt x="41820" y="439818"/>
                      <a:pt x="27511" y="440215"/>
                      <a:pt x="17706" y="448827"/>
                    </a:cubicBezTo>
                    <a:cubicBezTo>
                      <a:pt x="8564" y="457704"/>
                      <a:pt x="3795" y="471748"/>
                      <a:pt x="4590" y="485262"/>
                    </a:cubicBezTo>
                    <a:cubicBezTo>
                      <a:pt x="5650" y="498909"/>
                      <a:pt x="11214" y="512291"/>
                      <a:pt x="19031" y="524348"/>
                    </a:cubicBezTo>
                    <a:cubicBezTo>
                      <a:pt x="34268" y="548991"/>
                      <a:pt x="57454" y="568467"/>
                      <a:pt x="78918" y="590726"/>
                    </a:cubicBezTo>
                    <a:cubicBezTo>
                      <a:pt x="100646" y="612587"/>
                      <a:pt x="123037" y="634978"/>
                      <a:pt x="145826" y="657899"/>
                    </a:cubicBezTo>
                    <a:cubicBezTo>
                      <a:pt x="157220" y="669294"/>
                      <a:pt x="168747" y="680953"/>
                      <a:pt x="180407" y="692612"/>
                    </a:cubicBezTo>
                    <a:cubicBezTo>
                      <a:pt x="186236" y="698442"/>
                      <a:pt x="192066" y="704404"/>
                      <a:pt x="198028" y="710234"/>
                    </a:cubicBezTo>
                    <a:cubicBezTo>
                      <a:pt x="203725" y="715798"/>
                      <a:pt x="211012" y="722423"/>
                      <a:pt x="212735" y="732095"/>
                    </a:cubicBezTo>
                    <a:cubicBezTo>
                      <a:pt x="213795" y="736600"/>
                      <a:pt x="212602" y="743224"/>
                      <a:pt x="207832" y="746272"/>
                    </a:cubicBezTo>
                    <a:cubicBezTo>
                      <a:pt x="203328" y="749451"/>
                      <a:pt x="198425" y="749716"/>
                      <a:pt x="193921" y="749716"/>
                    </a:cubicBezTo>
                    <a:cubicBezTo>
                      <a:pt x="185176" y="749584"/>
                      <a:pt x="176697" y="748789"/>
                      <a:pt x="168085" y="748391"/>
                    </a:cubicBezTo>
                    <a:cubicBezTo>
                      <a:pt x="150993" y="747464"/>
                      <a:pt x="133637" y="746934"/>
                      <a:pt x="116280" y="747729"/>
                    </a:cubicBezTo>
                    <a:cubicBezTo>
                      <a:pt x="99056" y="748656"/>
                      <a:pt x="81435" y="750776"/>
                      <a:pt x="65271" y="757003"/>
                    </a:cubicBezTo>
                    <a:cubicBezTo>
                      <a:pt x="57321" y="760183"/>
                      <a:pt x="49637" y="764423"/>
                      <a:pt x="43940" y="770650"/>
                    </a:cubicBezTo>
                    <a:cubicBezTo>
                      <a:pt x="38243" y="776745"/>
                      <a:pt x="34930" y="784694"/>
                      <a:pt x="34268" y="793174"/>
                    </a:cubicBezTo>
                    <a:cubicBezTo>
                      <a:pt x="32943" y="810398"/>
                      <a:pt x="41422" y="827357"/>
                      <a:pt x="51094" y="842328"/>
                    </a:cubicBezTo>
                    <a:cubicBezTo>
                      <a:pt x="61031" y="857565"/>
                      <a:pt x="73221" y="871476"/>
                      <a:pt x="86205" y="884858"/>
                    </a:cubicBezTo>
                    <a:cubicBezTo>
                      <a:pt x="112306" y="911489"/>
                      <a:pt x="141719" y="935603"/>
                      <a:pt x="172722" y="958391"/>
                    </a:cubicBezTo>
                    <a:cubicBezTo>
                      <a:pt x="180407" y="964221"/>
                      <a:pt x="188489" y="969123"/>
                      <a:pt x="196306" y="976012"/>
                    </a:cubicBezTo>
                    <a:cubicBezTo>
                      <a:pt x="200015" y="979457"/>
                      <a:pt x="203725" y="983565"/>
                      <a:pt x="205580" y="989262"/>
                    </a:cubicBezTo>
                    <a:cubicBezTo>
                      <a:pt x="206375" y="992044"/>
                      <a:pt x="206507" y="995224"/>
                      <a:pt x="205977" y="998006"/>
                    </a:cubicBezTo>
                    <a:cubicBezTo>
                      <a:pt x="205713" y="999464"/>
                      <a:pt x="205315" y="1000789"/>
                      <a:pt x="204785" y="1002113"/>
                    </a:cubicBezTo>
                    <a:cubicBezTo>
                      <a:pt x="204388" y="1003438"/>
                      <a:pt x="202135" y="1006221"/>
                      <a:pt x="200678" y="1006353"/>
                    </a:cubicBezTo>
                    <a:cubicBezTo>
                      <a:pt x="194318" y="1008738"/>
                      <a:pt x="189681" y="1007811"/>
                      <a:pt x="184514" y="1007678"/>
                    </a:cubicBezTo>
                    <a:cubicBezTo>
                      <a:pt x="179479" y="1007281"/>
                      <a:pt x="174577" y="1006618"/>
                      <a:pt x="169675" y="1005956"/>
                    </a:cubicBezTo>
                    <a:cubicBezTo>
                      <a:pt x="159870" y="1004366"/>
                      <a:pt x="150198" y="1002776"/>
                      <a:pt x="140394" y="1001319"/>
                    </a:cubicBezTo>
                    <a:cubicBezTo>
                      <a:pt x="120918" y="998139"/>
                      <a:pt x="101309" y="995091"/>
                      <a:pt x="81568" y="995091"/>
                    </a:cubicBezTo>
                    <a:cubicBezTo>
                      <a:pt x="71763" y="995091"/>
                      <a:pt x="61826" y="995886"/>
                      <a:pt x="52552" y="998404"/>
                    </a:cubicBezTo>
                    <a:cubicBezTo>
                      <a:pt x="43410" y="1001053"/>
                      <a:pt x="34798" y="1005823"/>
                      <a:pt x="30426" y="1013773"/>
                    </a:cubicBezTo>
                    <a:cubicBezTo>
                      <a:pt x="21681" y="1030599"/>
                      <a:pt x="31221" y="1051003"/>
                      <a:pt x="41555" y="1067564"/>
                    </a:cubicBezTo>
                    <a:cubicBezTo>
                      <a:pt x="52419" y="1084523"/>
                      <a:pt x="66331" y="1099628"/>
                      <a:pt x="81170" y="1113804"/>
                    </a:cubicBezTo>
                    <a:cubicBezTo>
                      <a:pt x="111113" y="1142025"/>
                      <a:pt x="145429" y="1165873"/>
                      <a:pt x="181864" y="1186940"/>
                    </a:cubicBezTo>
                    <a:cubicBezTo>
                      <a:pt x="218299" y="1207873"/>
                      <a:pt x="256987" y="1225892"/>
                      <a:pt x="296602" y="1241924"/>
                    </a:cubicBezTo>
                    <a:cubicBezTo>
                      <a:pt x="306539" y="1245766"/>
                      <a:pt x="316343" y="1250006"/>
                      <a:pt x="326545" y="1253451"/>
                    </a:cubicBezTo>
                    <a:lnTo>
                      <a:pt x="357548" y="1262858"/>
                    </a:lnTo>
                    <a:cubicBezTo>
                      <a:pt x="378217" y="1269085"/>
                      <a:pt x="399018" y="1275444"/>
                      <a:pt x="419820" y="1281804"/>
                    </a:cubicBezTo>
                    <a:cubicBezTo>
                      <a:pt x="422867" y="1282731"/>
                      <a:pt x="425782" y="1283659"/>
                      <a:pt x="428564" y="1284454"/>
                    </a:cubicBezTo>
                    <a:lnTo>
                      <a:pt x="425252" y="1285249"/>
                    </a:lnTo>
                    <a:cubicBezTo>
                      <a:pt x="441018" y="1270410"/>
                      <a:pt x="456652" y="1255703"/>
                      <a:pt x="472419" y="1240996"/>
                    </a:cubicBezTo>
                    <a:cubicBezTo>
                      <a:pt x="487920" y="1226157"/>
                      <a:pt x="504349" y="1212246"/>
                      <a:pt x="517864" y="1195949"/>
                    </a:cubicBezTo>
                    <a:cubicBezTo>
                      <a:pt x="546349" y="1164549"/>
                      <a:pt x="572980" y="1131691"/>
                      <a:pt x="596166" y="1096978"/>
                    </a:cubicBezTo>
                    <a:cubicBezTo>
                      <a:pt x="619352" y="1062397"/>
                      <a:pt x="639624" y="1025962"/>
                      <a:pt x="653270" y="987539"/>
                    </a:cubicBezTo>
                    <a:cubicBezTo>
                      <a:pt x="660292" y="968460"/>
                      <a:pt x="665592" y="948719"/>
                      <a:pt x="667579" y="928845"/>
                    </a:cubicBezTo>
                    <a:cubicBezTo>
                      <a:pt x="668109" y="923943"/>
                      <a:pt x="668109" y="918909"/>
                      <a:pt x="668374" y="914006"/>
                    </a:cubicBezTo>
                    <a:cubicBezTo>
                      <a:pt x="667977" y="909104"/>
                      <a:pt x="668109" y="904069"/>
                      <a:pt x="667049" y="899432"/>
                    </a:cubicBezTo>
                    <a:cubicBezTo>
                      <a:pt x="665725" y="889893"/>
                      <a:pt x="661617" y="881016"/>
                      <a:pt x="654595" y="875054"/>
                    </a:cubicBezTo>
                    <a:cubicBezTo>
                      <a:pt x="647706" y="869092"/>
                      <a:pt x="638299" y="867104"/>
                      <a:pt x="628892" y="868297"/>
                    </a:cubicBezTo>
                    <a:cubicBezTo>
                      <a:pt x="619485" y="869357"/>
                      <a:pt x="610210" y="872536"/>
                      <a:pt x="601334" y="876379"/>
                    </a:cubicBezTo>
                    <a:cubicBezTo>
                      <a:pt x="583580" y="884328"/>
                      <a:pt x="567151" y="895457"/>
                      <a:pt x="551119" y="906587"/>
                    </a:cubicBezTo>
                    <a:cubicBezTo>
                      <a:pt x="543037" y="912284"/>
                      <a:pt x="534955" y="917849"/>
                      <a:pt x="527006" y="923413"/>
                    </a:cubicBezTo>
                    <a:cubicBezTo>
                      <a:pt x="518791" y="928845"/>
                      <a:pt x="510974" y="934675"/>
                      <a:pt x="500772" y="938252"/>
                    </a:cubicBezTo>
                    <a:cubicBezTo>
                      <a:pt x="499315" y="938650"/>
                      <a:pt x="498122" y="939047"/>
                      <a:pt x="496135" y="938915"/>
                    </a:cubicBezTo>
                    <a:cubicBezTo>
                      <a:pt x="494810" y="939312"/>
                      <a:pt x="491498" y="937590"/>
                      <a:pt x="490835" y="936795"/>
                    </a:cubicBezTo>
                    <a:cubicBezTo>
                      <a:pt x="488848" y="934940"/>
                      <a:pt x="486993" y="932688"/>
                      <a:pt x="485668" y="930038"/>
                    </a:cubicBezTo>
                    <a:cubicBezTo>
                      <a:pt x="483018" y="924606"/>
                      <a:pt x="483548" y="918511"/>
                      <a:pt x="485006" y="913609"/>
                    </a:cubicBezTo>
                    <a:cubicBezTo>
                      <a:pt x="488053" y="903539"/>
                      <a:pt x="493352" y="895590"/>
                      <a:pt x="497460" y="886978"/>
                    </a:cubicBezTo>
                    <a:cubicBezTo>
                      <a:pt x="514684" y="852927"/>
                      <a:pt x="529788" y="818347"/>
                      <a:pt x="540785" y="782972"/>
                    </a:cubicBezTo>
                    <a:cubicBezTo>
                      <a:pt x="546349" y="765350"/>
                      <a:pt x="550324" y="747464"/>
                      <a:pt x="552179" y="729578"/>
                    </a:cubicBezTo>
                    <a:cubicBezTo>
                      <a:pt x="553901" y="711824"/>
                      <a:pt x="553106" y="693142"/>
                      <a:pt x="544362" y="678436"/>
                    </a:cubicBezTo>
                    <a:cubicBezTo>
                      <a:pt x="535750" y="663332"/>
                      <a:pt x="517996" y="657237"/>
                      <a:pt x="501037" y="658429"/>
                    </a:cubicBezTo>
                    <a:cubicBezTo>
                      <a:pt x="483946" y="659357"/>
                      <a:pt x="467119" y="664656"/>
                      <a:pt x="451220" y="671149"/>
                    </a:cubicBezTo>
                    <a:cubicBezTo>
                      <a:pt x="435188" y="677641"/>
                      <a:pt x="419952" y="685458"/>
                      <a:pt x="404980" y="693540"/>
                    </a:cubicBezTo>
                    <a:cubicBezTo>
                      <a:pt x="397428" y="697647"/>
                      <a:pt x="390009" y="701754"/>
                      <a:pt x="382589" y="705861"/>
                    </a:cubicBezTo>
                    <a:cubicBezTo>
                      <a:pt x="378747" y="707849"/>
                      <a:pt x="374242" y="709836"/>
                      <a:pt x="369340" y="709836"/>
                    </a:cubicBezTo>
                    <a:cubicBezTo>
                      <a:pt x="364173" y="710234"/>
                      <a:pt x="358608" y="706656"/>
                      <a:pt x="356621" y="702019"/>
                    </a:cubicBezTo>
                    <a:cubicBezTo>
                      <a:pt x="352381" y="693142"/>
                      <a:pt x="354766" y="682940"/>
                      <a:pt x="357548" y="675653"/>
                    </a:cubicBezTo>
                    <a:cubicBezTo>
                      <a:pt x="360066" y="667704"/>
                      <a:pt x="362451" y="659887"/>
                      <a:pt x="364968" y="652070"/>
                    </a:cubicBezTo>
                    <a:cubicBezTo>
                      <a:pt x="369870" y="636436"/>
                      <a:pt x="374772" y="620934"/>
                      <a:pt x="379542" y="605565"/>
                    </a:cubicBezTo>
                    <a:cubicBezTo>
                      <a:pt x="389214" y="574959"/>
                      <a:pt x="398621" y="544884"/>
                      <a:pt x="407763" y="515736"/>
                    </a:cubicBezTo>
                    <a:cubicBezTo>
                      <a:pt x="416507" y="486322"/>
                      <a:pt x="428166" y="458499"/>
                      <a:pt x="429624" y="429748"/>
                    </a:cubicBezTo>
                    <a:cubicBezTo>
                      <a:pt x="430684" y="415572"/>
                      <a:pt x="429094" y="401263"/>
                      <a:pt x="423264" y="388941"/>
                    </a:cubicBezTo>
                    <a:cubicBezTo>
                      <a:pt x="417435" y="376884"/>
                      <a:pt x="406570" y="366815"/>
                      <a:pt x="394514" y="363105"/>
                    </a:cubicBezTo>
                    <a:cubicBezTo>
                      <a:pt x="382059" y="359660"/>
                      <a:pt x="368943" y="365357"/>
                      <a:pt x="357946" y="371849"/>
                    </a:cubicBezTo>
                    <a:cubicBezTo>
                      <a:pt x="346816" y="378606"/>
                      <a:pt x="336615" y="386953"/>
                      <a:pt x="326545" y="395035"/>
                    </a:cubicBezTo>
                    <a:cubicBezTo>
                      <a:pt x="321511" y="399143"/>
                      <a:pt x="316476" y="403117"/>
                      <a:pt x="311176" y="406827"/>
                    </a:cubicBezTo>
                    <a:cubicBezTo>
                      <a:pt x="306009" y="410404"/>
                      <a:pt x="299649" y="413982"/>
                      <a:pt x="292627" y="413849"/>
                    </a:cubicBezTo>
                    <a:cubicBezTo>
                      <a:pt x="285473" y="413717"/>
                      <a:pt x="279378" y="409477"/>
                      <a:pt x="275138" y="404840"/>
                    </a:cubicBezTo>
                    <a:cubicBezTo>
                      <a:pt x="270899" y="399938"/>
                      <a:pt x="267719" y="394505"/>
                      <a:pt x="265334" y="388676"/>
                    </a:cubicBezTo>
                    <a:lnTo>
                      <a:pt x="265201" y="388543"/>
                    </a:lnTo>
                    <a:lnTo>
                      <a:pt x="265201" y="388278"/>
                    </a:lnTo>
                    <a:cubicBezTo>
                      <a:pt x="256059" y="318190"/>
                      <a:pt x="242280" y="256051"/>
                      <a:pt x="229826" y="202127"/>
                    </a:cubicBezTo>
                    <a:cubicBezTo>
                      <a:pt x="217107" y="148335"/>
                      <a:pt x="206110" y="102228"/>
                      <a:pt x="189549" y="67780"/>
                    </a:cubicBezTo>
                    <a:cubicBezTo>
                      <a:pt x="181069" y="50821"/>
                      <a:pt x="172192" y="36247"/>
                      <a:pt x="162255" y="25648"/>
                    </a:cubicBezTo>
                    <a:cubicBezTo>
                      <a:pt x="152318" y="15049"/>
                      <a:pt x="141984" y="8026"/>
                      <a:pt x="132842" y="4449"/>
                    </a:cubicBezTo>
                    <a:cubicBezTo>
                      <a:pt x="113498" y="-2573"/>
                      <a:pt x="102634" y="2329"/>
                      <a:pt x="102899" y="1799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xmlns="" id="{8B3B0CA5-A6D1-4B22-A608-164C607E888E}"/>
                  </a:ext>
                </a:extLst>
              </p:cNvPr>
              <p:cNvSpPr/>
              <p:nvPr/>
            </p:nvSpPr>
            <p:spPr>
              <a:xfrm>
                <a:off x="7884853" y="1403968"/>
                <a:ext cx="328677" cy="1311802"/>
              </a:xfrm>
              <a:custGeom>
                <a:avLst/>
                <a:gdLst>
                  <a:gd name="connsiteX0" fmla="*/ 50 w 328677"/>
                  <a:gd name="connsiteY0" fmla="*/ 0 h 1311802"/>
                  <a:gd name="connsiteX1" fmla="*/ 1242 w 328677"/>
                  <a:gd name="connsiteY1" fmla="*/ 3312 h 1311802"/>
                  <a:gd name="connsiteX2" fmla="*/ 4157 w 328677"/>
                  <a:gd name="connsiteY2" fmla="*/ 13117 h 1311802"/>
                  <a:gd name="connsiteX3" fmla="*/ 14756 w 328677"/>
                  <a:gd name="connsiteY3" fmla="*/ 51142 h 1311802"/>
                  <a:gd name="connsiteX4" fmla="*/ 51854 w 328677"/>
                  <a:gd name="connsiteY4" fmla="*/ 191318 h 1311802"/>
                  <a:gd name="connsiteX5" fmla="*/ 167785 w 328677"/>
                  <a:gd name="connsiteY5" fmla="*/ 655173 h 1311802"/>
                  <a:gd name="connsiteX6" fmla="*/ 281728 w 328677"/>
                  <a:gd name="connsiteY6" fmla="*/ 1119557 h 1311802"/>
                  <a:gd name="connsiteX7" fmla="*/ 316573 w 328677"/>
                  <a:gd name="connsiteY7" fmla="*/ 1260131 h 1311802"/>
                  <a:gd name="connsiteX8" fmla="*/ 325847 w 328677"/>
                  <a:gd name="connsiteY8" fmla="*/ 1298421 h 1311802"/>
                  <a:gd name="connsiteX9" fmla="*/ 328100 w 328677"/>
                  <a:gd name="connsiteY9" fmla="*/ 1308358 h 1311802"/>
                  <a:gd name="connsiteX10" fmla="*/ 328630 w 328677"/>
                  <a:gd name="connsiteY10" fmla="*/ 1311803 h 1311802"/>
                  <a:gd name="connsiteX11" fmla="*/ 327437 w 328677"/>
                  <a:gd name="connsiteY11" fmla="*/ 1308490 h 1311802"/>
                  <a:gd name="connsiteX12" fmla="*/ 324523 w 328677"/>
                  <a:gd name="connsiteY12" fmla="*/ 1298686 h 1311802"/>
                  <a:gd name="connsiteX13" fmla="*/ 313923 w 328677"/>
                  <a:gd name="connsiteY13" fmla="*/ 1260661 h 1311802"/>
                  <a:gd name="connsiteX14" fmla="*/ 276825 w 328677"/>
                  <a:gd name="connsiteY14" fmla="*/ 1120484 h 1311802"/>
                  <a:gd name="connsiteX15" fmla="*/ 160895 w 328677"/>
                  <a:gd name="connsiteY15" fmla="*/ 656498 h 1311802"/>
                  <a:gd name="connsiteX16" fmla="*/ 46952 w 328677"/>
                  <a:gd name="connsiteY16" fmla="*/ 192246 h 1311802"/>
                  <a:gd name="connsiteX17" fmla="*/ 11974 w 328677"/>
                  <a:gd name="connsiteY17" fmla="*/ 51539 h 1311802"/>
                  <a:gd name="connsiteX18" fmla="*/ 2700 w 328677"/>
                  <a:gd name="connsiteY18" fmla="*/ 13249 h 1311802"/>
                  <a:gd name="connsiteX19" fmla="*/ 447 w 328677"/>
                  <a:gd name="connsiteY19" fmla="*/ 3180 h 1311802"/>
                  <a:gd name="connsiteX20" fmla="*/ 50 w 328677"/>
                  <a:gd name="connsiteY20" fmla="*/ 0 h 13118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328677" h="1311802">
                    <a:moveTo>
                      <a:pt x="50" y="0"/>
                    </a:moveTo>
                    <a:cubicBezTo>
                      <a:pt x="182" y="0"/>
                      <a:pt x="580" y="1060"/>
                      <a:pt x="1242" y="3312"/>
                    </a:cubicBezTo>
                    <a:cubicBezTo>
                      <a:pt x="2037" y="5962"/>
                      <a:pt x="2964" y="9142"/>
                      <a:pt x="4157" y="13117"/>
                    </a:cubicBezTo>
                    <a:cubicBezTo>
                      <a:pt x="6674" y="22259"/>
                      <a:pt x="10252" y="34978"/>
                      <a:pt x="14756" y="51142"/>
                    </a:cubicBezTo>
                    <a:cubicBezTo>
                      <a:pt x="23766" y="84132"/>
                      <a:pt x="36485" y="131962"/>
                      <a:pt x="51854" y="191318"/>
                    </a:cubicBezTo>
                    <a:cubicBezTo>
                      <a:pt x="82592" y="309766"/>
                      <a:pt x="123400" y="473791"/>
                      <a:pt x="167785" y="655173"/>
                    </a:cubicBezTo>
                    <a:cubicBezTo>
                      <a:pt x="212302" y="836289"/>
                      <a:pt x="252447" y="1000314"/>
                      <a:pt x="281728" y="1119557"/>
                    </a:cubicBezTo>
                    <a:cubicBezTo>
                      <a:pt x="296302" y="1178516"/>
                      <a:pt x="308226" y="1226478"/>
                      <a:pt x="316573" y="1260131"/>
                    </a:cubicBezTo>
                    <a:cubicBezTo>
                      <a:pt x="320548" y="1276295"/>
                      <a:pt x="323595" y="1289147"/>
                      <a:pt x="325847" y="1298421"/>
                    </a:cubicBezTo>
                    <a:cubicBezTo>
                      <a:pt x="326775" y="1302528"/>
                      <a:pt x="327437" y="1305841"/>
                      <a:pt x="328100" y="1308358"/>
                    </a:cubicBezTo>
                    <a:cubicBezTo>
                      <a:pt x="328630" y="1310610"/>
                      <a:pt x="328762" y="1311803"/>
                      <a:pt x="328630" y="1311803"/>
                    </a:cubicBezTo>
                    <a:cubicBezTo>
                      <a:pt x="328497" y="1311803"/>
                      <a:pt x="328100" y="1310743"/>
                      <a:pt x="327437" y="1308490"/>
                    </a:cubicBezTo>
                    <a:cubicBezTo>
                      <a:pt x="326642" y="1305841"/>
                      <a:pt x="325715" y="1302661"/>
                      <a:pt x="324523" y="1298686"/>
                    </a:cubicBezTo>
                    <a:cubicBezTo>
                      <a:pt x="322005" y="1289544"/>
                      <a:pt x="318428" y="1276825"/>
                      <a:pt x="313923" y="1260661"/>
                    </a:cubicBezTo>
                    <a:cubicBezTo>
                      <a:pt x="304914" y="1227670"/>
                      <a:pt x="292194" y="1179841"/>
                      <a:pt x="276825" y="1120484"/>
                    </a:cubicBezTo>
                    <a:cubicBezTo>
                      <a:pt x="246087" y="1002036"/>
                      <a:pt x="205280" y="838011"/>
                      <a:pt x="160895" y="656498"/>
                    </a:cubicBezTo>
                    <a:cubicBezTo>
                      <a:pt x="116510" y="475381"/>
                      <a:pt x="76233" y="311489"/>
                      <a:pt x="46952" y="192246"/>
                    </a:cubicBezTo>
                    <a:cubicBezTo>
                      <a:pt x="32378" y="133287"/>
                      <a:pt x="20453" y="85325"/>
                      <a:pt x="11974" y="51539"/>
                    </a:cubicBezTo>
                    <a:cubicBezTo>
                      <a:pt x="7999" y="35375"/>
                      <a:pt x="4952" y="22524"/>
                      <a:pt x="2700" y="13249"/>
                    </a:cubicBezTo>
                    <a:cubicBezTo>
                      <a:pt x="1772" y="9142"/>
                      <a:pt x="1110" y="5830"/>
                      <a:pt x="447" y="3180"/>
                    </a:cubicBezTo>
                    <a:cubicBezTo>
                      <a:pt x="50" y="1192"/>
                      <a:pt x="-83" y="0"/>
                      <a:pt x="50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xmlns="" id="{6236A110-9C0A-40AC-BCD3-5405FA9C22D3}"/>
                  </a:ext>
                </a:extLst>
              </p:cNvPr>
              <p:cNvSpPr/>
              <p:nvPr/>
            </p:nvSpPr>
            <p:spPr>
              <a:xfrm>
                <a:off x="7837978" y="1750230"/>
                <a:ext cx="164069" cy="121110"/>
              </a:xfrm>
              <a:custGeom>
                <a:avLst/>
                <a:gdLst>
                  <a:gd name="connsiteX0" fmla="*/ 22 w 164069"/>
                  <a:gd name="connsiteY0" fmla="*/ 72 h 121110"/>
                  <a:gd name="connsiteX1" fmla="*/ 25858 w 164069"/>
                  <a:gd name="connsiteY1" fmla="*/ 15309 h 121110"/>
                  <a:gd name="connsiteX2" fmla="*/ 84287 w 164069"/>
                  <a:gd name="connsiteY2" fmla="*/ 57574 h 121110"/>
                  <a:gd name="connsiteX3" fmla="*/ 141126 w 164069"/>
                  <a:gd name="connsiteY3" fmla="*/ 101826 h 121110"/>
                  <a:gd name="connsiteX4" fmla="*/ 164048 w 164069"/>
                  <a:gd name="connsiteY4" fmla="*/ 121037 h 121110"/>
                  <a:gd name="connsiteX5" fmla="*/ 138212 w 164069"/>
                  <a:gd name="connsiteY5" fmla="*/ 105668 h 121110"/>
                  <a:gd name="connsiteX6" fmla="*/ 80048 w 164069"/>
                  <a:gd name="connsiteY6" fmla="*/ 63006 h 121110"/>
                  <a:gd name="connsiteX7" fmla="*/ 22944 w 164069"/>
                  <a:gd name="connsiteY7" fmla="*/ 19283 h 121110"/>
                  <a:gd name="connsiteX8" fmla="*/ 22 w 164069"/>
                  <a:gd name="connsiteY8" fmla="*/ 72 h 1211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64069" h="121110">
                    <a:moveTo>
                      <a:pt x="22" y="72"/>
                    </a:moveTo>
                    <a:cubicBezTo>
                      <a:pt x="552" y="-723"/>
                      <a:pt x="10489" y="5107"/>
                      <a:pt x="25858" y="15309"/>
                    </a:cubicBezTo>
                    <a:cubicBezTo>
                      <a:pt x="41227" y="25643"/>
                      <a:pt x="61896" y="40482"/>
                      <a:pt x="84287" y="57574"/>
                    </a:cubicBezTo>
                    <a:cubicBezTo>
                      <a:pt x="106679" y="74665"/>
                      <a:pt x="126685" y="90432"/>
                      <a:pt x="141126" y="101826"/>
                    </a:cubicBezTo>
                    <a:cubicBezTo>
                      <a:pt x="155568" y="113220"/>
                      <a:pt x="164578" y="120242"/>
                      <a:pt x="164048" y="121037"/>
                    </a:cubicBezTo>
                    <a:cubicBezTo>
                      <a:pt x="163518" y="121832"/>
                      <a:pt x="153581" y="116135"/>
                      <a:pt x="138212" y="105668"/>
                    </a:cubicBezTo>
                    <a:cubicBezTo>
                      <a:pt x="122975" y="95201"/>
                      <a:pt x="102439" y="80097"/>
                      <a:pt x="80048" y="63006"/>
                    </a:cubicBezTo>
                    <a:cubicBezTo>
                      <a:pt x="58849" y="46709"/>
                      <a:pt x="39638" y="32135"/>
                      <a:pt x="22944" y="19283"/>
                    </a:cubicBezTo>
                    <a:cubicBezTo>
                      <a:pt x="8370" y="8022"/>
                      <a:pt x="-507" y="867"/>
                      <a:pt x="22" y="72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xmlns="" id="{BA495AD0-79D5-44F2-B38A-D7814367FB55}"/>
                  </a:ext>
                </a:extLst>
              </p:cNvPr>
              <p:cNvSpPr/>
              <p:nvPr/>
            </p:nvSpPr>
            <p:spPr>
              <a:xfrm>
                <a:off x="8010836" y="1675689"/>
                <a:ext cx="126663" cy="190695"/>
              </a:xfrm>
              <a:custGeom>
                <a:avLst/>
                <a:gdLst>
                  <a:gd name="connsiteX0" fmla="*/ 67 w 126663"/>
                  <a:gd name="connsiteY0" fmla="*/ 190676 h 190695"/>
                  <a:gd name="connsiteX1" fmla="*/ 60483 w 126663"/>
                  <a:gd name="connsiteY1" fmla="*/ 93427 h 190695"/>
                  <a:gd name="connsiteX2" fmla="*/ 126596 w 126663"/>
                  <a:gd name="connsiteY2" fmla="*/ 20 h 190695"/>
                  <a:gd name="connsiteX3" fmla="*/ 66180 w 126663"/>
                  <a:gd name="connsiteY3" fmla="*/ 97269 h 190695"/>
                  <a:gd name="connsiteX4" fmla="*/ 67 w 126663"/>
                  <a:gd name="connsiteY4" fmla="*/ 190676 h 190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63" h="190695">
                    <a:moveTo>
                      <a:pt x="67" y="190676"/>
                    </a:moveTo>
                    <a:cubicBezTo>
                      <a:pt x="-1523" y="189616"/>
                      <a:pt x="25505" y="146026"/>
                      <a:pt x="60483" y="93427"/>
                    </a:cubicBezTo>
                    <a:cubicBezTo>
                      <a:pt x="95461" y="40695"/>
                      <a:pt x="125007" y="-1040"/>
                      <a:pt x="126596" y="20"/>
                    </a:cubicBezTo>
                    <a:cubicBezTo>
                      <a:pt x="128186" y="1080"/>
                      <a:pt x="101158" y="44670"/>
                      <a:pt x="66180" y="97269"/>
                    </a:cubicBezTo>
                    <a:cubicBezTo>
                      <a:pt x="31335" y="149868"/>
                      <a:pt x="1657" y="191736"/>
                      <a:pt x="67" y="190676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xmlns="" id="{7B825D84-AC9C-4484-A020-96D91790F8FE}"/>
                  </a:ext>
                </a:extLst>
              </p:cNvPr>
              <p:cNvSpPr/>
              <p:nvPr/>
            </p:nvSpPr>
            <p:spPr>
              <a:xfrm>
                <a:off x="8066652" y="2012067"/>
                <a:ext cx="149788" cy="135627"/>
              </a:xfrm>
              <a:custGeom>
                <a:avLst/>
                <a:gdLst>
                  <a:gd name="connsiteX0" fmla="*/ 29 w 149788"/>
                  <a:gd name="connsiteY0" fmla="*/ 135579 h 135627"/>
                  <a:gd name="connsiteX1" fmla="*/ 75417 w 149788"/>
                  <a:gd name="connsiteY1" fmla="*/ 68405 h 135627"/>
                  <a:gd name="connsiteX2" fmla="*/ 149745 w 149788"/>
                  <a:gd name="connsiteY2" fmla="*/ 39 h 135627"/>
                  <a:gd name="connsiteX3" fmla="*/ 130932 w 149788"/>
                  <a:gd name="connsiteY3" fmla="*/ 23093 h 135627"/>
                  <a:gd name="connsiteX4" fmla="*/ 80055 w 149788"/>
                  <a:gd name="connsiteY4" fmla="*/ 73440 h 135627"/>
                  <a:gd name="connsiteX5" fmla="*/ 24938 w 149788"/>
                  <a:gd name="connsiteY5" fmla="*/ 119150 h 135627"/>
                  <a:gd name="connsiteX6" fmla="*/ 29 w 149788"/>
                  <a:gd name="connsiteY6" fmla="*/ 135579 h 135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9788" h="135627">
                    <a:moveTo>
                      <a:pt x="29" y="135579"/>
                    </a:moveTo>
                    <a:cubicBezTo>
                      <a:pt x="-1163" y="133989"/>
                      <a:pt x="34080" y="105768"/>
                      <a:pt x="75417" y="68405"/>
                    </a:cubicBezTo>
                    <a:cubicBezTo>
                      <a:pt x="116755" y="31042"/>
                      <a:pt x="148288" y="-1286"/>
                      <a:pt x="149745" y="39"/>
                    </a:cubicBezTo>
                    <a:cubicBezTo>
                      <a:pt x="150408" y="702"/>
                      <a:pt x="143386" y="9579"/>
                      <a:pt x="130932" y="23093"/>
                    </a:cubicBezTo>
                    <a:cubicBezTo>
                      <a:pt x="118610" y="36607"/>
                      <a:pt x="100723" y="54758"/>
                      <a:pt x="80055" y="73440"/>
                    </a:cubicBezTo>
                    <a:cubicBezTo>
                      <a:pt x="59386" y="92254"/>
                      <a:pt x="39512" y="108153"/>
                      <a:pt x="24938" y="119150"/>
                    </a:cubicBezTo>
                    <a:cubicBezTo>
                      <a:pt x="10099" y="130146"/>
                      <a:pt x="559" y="136241"/>
                      <a:pt x="29" y="135579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xmlns="" id="{2086321A-7405-468F-A874-5F4D9B69BC2B}"/>
                  </a:ext>
                </a:extLst>
              </p:cNvPr>
              <p:cNvSpPr/>
              <p:nvPr/>
            </p:nvSpPr>
            <p:spPr>
              <a:xfrm>
                <a:off x="7888336" y="2076333"/>
                <a:ext cx="178483" cy="68959"/>
              </a:xfrm>
              <a:custGeom>
                <a:avLst/>
                <a:gdLst>
                  <a:gd name="connsiteX0" fmla="*/ 12 w 178483"/>
                  <a:gd name="connsiteY0" fmla="*/ 164 h 68959"/>
                  <a:gd name="connsiteX1" fmla="*/ 27040 w 178483"/>
                  <a:gd name="connsiteY1" fmla="*/ 7981 h 68959"/>
                  <a:gd name="connsiteX2" fmla="*/ 90504 w 178483"/>
                  <a:gd name="connsiteY2" fmla="*/ 31300 h 68959"/>
                  <a:gd name="connsiteX3" fmla="*/ 153172 w 178483"/>
                  <a:gd name="connsiteY3" fmla="*/ 56474 h 68959"/>
                  <a:gd name="connsiteX4" fmla="*/ 178478 w 178483"/>
                  <a:gd name="connsiteY4" fmla="*/ 68795 h 68959"/>
                  <a:gd name="connsiteX5" fmla="*/ 151450 w 178483"/>
                  <a:gd name="connsiteY5" fmla="*/ 60978 h 68959"/>
                  <a:gd name="connsiteX6" fmla="*/ 87986 w 178483"/>
                  <a:gd name="connsiteY6" fmla="*/ 37660 h 68959"/>
                  <a:gd name="connsiteX7" fmla="*/ 25318 w 178483"/>
                  <a:gd name="connsiteY7" fmla="*/ 12486 h 68959"/>
                  <a:gd name="connsiteX8" fmla="*/ 12 w 178483"/>
                  <a:gd name="connsiteY8" fmla="*/ 164 h 689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8483" h="68959">
                    <a:moveTo>
                      <a:pt x="12" y="164"/>
                    </a:moveTo>
                    <a:cubicBezTo>
                      <a:pt x="409" y="-763"/>
                      <a:pt x="10611" y="2284"/>
                      <a:pt x="27040" y="7981"/>
                    </a:cubicBezTo>
                    <a:cubicBezTo>
                      <a:pt x="43469" y="13546"/>
                      <a:pt x="65860" y="21761"/>
                      <a:pt x="90504" y="31300"/>
                    </a:cubicBezTo>
                    <a:cubicBezTo>
                      <a:pt x="115147" y="40707"/>
                      <a:pt x="137273" y="49716"/>
                      <a:pt x="153172" y="56474"/>
                    </a:cubicBezTo>
                    <a:cubicBezTo>
                      <a:pt x="169072" y="63231"/>
                      <a:pt x="178743" y="67868"/>
                      <a:pt x="178478" y="68795"/>
                    </a:cubicBezTo>
                    <a:cubicBezTo>
                      <a:pt x="178081" y="69723"/>
                      <a:pt x="167879" y="66675"/>
                      <a:pt x="151450" y="60978"/>
                    </a:cubicBezTo>
                    <a:cubicBezTo>
                      <a:pt x="135021" y="55414"/>
                      <a:pt x="112630" y="47199"/>
                      <a:pt x="87986" y="37660"/>
                    </a:cubicBezTo>
                    <a:cubicBezTo>
                      <a:pt x="63343" y="28253"/>
                      <a:pt x="41217" y="19243"/>
                      <a:pt x="25318" y="12486"/>
                    </a:cubicBezTo>
                    <a:cubicBezTo>
                      <a:pt x="9286" y="5729"/>
                      <a:pt x="-386" y="1092"/>
                      <a:pt x="12" y="164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xmlns="" id="{21EC1125-3E8B-4311-987D-F046698D945A}"/>
                  </a:ext>
                </a:extLst>
              </p:cNvPr>
              <p:cNvSpPr/>
              <p:nvPr/>
            </p:nvSpPr>
            <p:spPr>
              <a:xfrm>
                <a:off x="7906362" y="2329954"/>
                <a:ext cx="229489" cy="85855"/>
              </a:xfrm>
              <a:custGeom>
                <a:avLst/>
                <a:gdLst>
                  <a:gd name="connsiteX0" fmla="*/ 4 w 229489"/>
                  <a:gd name="connsiteY0" fmla="*/ 133 h 85855"/>
                  <a:gd name="connsiteX1" fmla="*/ 34452 w 229489"/>
                  <a:gd name="connsiteY1" fmla="*/ 10335 h 85855"/>
                  <a:gd name="connsiteX2" fmla="*/ 115935 w 229489"/>
                  <a:gd name="connsiteY2" fmla="*/ 39616 h 85855"/>
                  <a:gd name="connsiteX3" fmla="*/ 196755 w 229489"/>
                  <a:gd name="connsiteY3" fmla="*/ 70884 h 85855"/>
                  <a:gd name="connsiteX4" fmla="*/ 229480 w 229489"/>
                  <a:gd name="connsiteY4" fmla="*/ 85723 h 85855"/>
                  <a:gd name="connsiteX5" fmla="*/ 195032 w 229489"/>
                  <a:gd name="connsiteY5" fmla="*/ 75521 h 85855"/>
                  <a:gd name="connsiteX6" fmla="*/ 113550 w 229489"/>
                  <a:gd name="connsiteY6" fmla="*/ 46240 h 85855"/>
                  <a:gd name="connsiteX7" fmla="*/ 32730 w 229489"/>
                  <a:gd name="connsiteY7" fmla="*/ 14972 h 85855"/>
                  <a:gd name="connsiteX8" fmla="*/ 4 w 229489"/>
                  <a:gd name="connsiteY8" fmla="*/ 133 h 85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29489" h="85855">
                    <a:moveTo>
                      <a:pt x="4" y="133"/>
                    </a:moveTo>
                    <a:cubicBezTo>
                      <a:pt x="402" y="-794"/>
                      <a:pt x="13518" y="3180"/>
                      <a:pt x="34452" y="10335"/>
                    </a:cubicBezTo>
                    <a:cubicBezTo>
                      <a:pt x="55386" y="17490"/>
                      <a:pt x="84269" y="27824"/>
                      <a:pt x="115935" y="39616"/>
                    </a:cubicBezTo>
                    <a:cubicBezTo>
                      <a:pt x="147600" y="51407"/>
                      <a:pt x="176218" y="62537"/>
                      <a:pt x="196755" y="70884"/>
                    </a:cubicBezTo>
                    <a:cubicBezTo>
                      <a:pt x="217291" y="79231"/>
                      <a:pt x="229878" y="84795"/>
                      <a:pt x="229480" y="85723"/>
                    </a:cubicBezTo>
                    <a:cubicBezTo>
                      <a:pt x="229083" y="86650"/>
                      <a:pt x="215966" y="82676"/>
                      <a:pt x="195032" y="75521"/>
                    </a:cubicBezTo>
                    <a:cubicBezTo>
                      <a:pt x="174099" y="68366"/>
                      <a:pt x="145215" y="58032"/>
                      <a:pt x="113550" y="46240"/>
                    </a:cubicBezTo>
                    <a:cubicBezTo>
                      <a:pt x="81884" y="34448"/>
                      <a:pt x="53398" y="23319"/>
                      <a:pt x="32730" y="14972"/>
                    </a:cubicBezTo>
                    <a:cubicBezTo>
                      <a:pt x="12193" y="6625"/>
                      <a:pt x="-261" y="1061"/>
                      <a:pt x="4" y="133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xmlns="" id="{6AC55BA6-4090-4834-AA01-81458F8D470D}"/>
                  </a:ext>
                </a:extLst>
              </p:cNvPr>
              <p:cNvSpPr/>
              <p:nvPr/>
            </p:nvSpPr>
            <p:spPr>
              <a:xfrm>
                <a:off x="8130778" y="2235059"/>
                <a:ext cx="185155" cy="177208"/>
              </a:xfrm>
              <a:custGeom>
                <a:avLst/>
                <a:gdLst>
                  <a:gd name="connsiteX0" fmla="*/ 30 w 185155"/>
                  <a:gd name="connsiteY0" fmla="*/ 177173 h 177208"/>
                  <a:gd name="connsiteX1" fmla="*/ 26926 w 185155"/>
                  <a:gd name="connsiteY1" fmla="*/ 150939 h 177208"/>
                  <a:gd name="connsiteX2" fmla="*/ 93039 w 185155"/>
                  <a:gd name="connsiteY2" fmla="*/ 89198 h 177208"/>
                  <a:gd name="connsiteX3" fmla="*/ 157695 w 185155"/>
                  <a:gd name="connsiteY3" fmla="*/ 25735 h 177208"/>
                  <a:gd name="connsiteX4" fmla="*/ 185121 w 185155"/>
                  <a:gd name="connsiteY4" fmla="*/ 31 h 177208"/>
                  <a:gd name="connsiteX5" fmla="*/ 161272 w 185155"/>
                  <a:gd name="connsiteY5" fmla="*/ 29179 h 177208"/>
                  <a:gd name="connsiteX6" fmla="*/ 97941 w 185155"/>
                  <a:gd name="connsiteY6" fmla="*/ 94233 h 177208"/>
                  <a:gd name="connsiteX7" fmla="*/ 30238 w 185155"/>
                  <a:gd name="connsiteY7" fmla="*/ 154782 h 177208"/>
                  <a:gd name="connsiteX8" fmla="*/ 30 w 185155"/>
                  <a:gd name="connsiteY8" fmla="*/ 177173 h 177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155" h="177208">
                    <a:moveTo>
                      <a:pt x="30" y="177173"/>
                    </a:moveTo>
                    <a:cubicBezTo>
                      <a:pt x="-633" y="176378"/>
                      <a:pt x="9834" y="166574"/>
                      <a:pt x="26926" y="150939"/>
                    </a:cubicBezTo>
                    <a:cubicBezTo>
                      <a:pt x="44017" y="135173"/>
                      <a:pt x="67601" y="113577"/>
                      <a:pt x="93039" y="89198"/>
                    </a:cubicBezTo>
                    <a:cubicBezTo>
                      <a:pt x="118610" y="64820"/>
                      <a:pt x="141266" y="42164"/>
                      <a:pt x="157695" y="25735"/>
                    </a:cubicBezTo>
                    <a:cubicBezTo>
                      <a:pt x="174124" y="9306"/>
                      <a:pt x="184326" y="-631"/>
                      <a:pt x="185121" y="31"/>
                    </a:cubicBezTo>
                    <a:cubicBezTo>
                      <a:pt x="185783" y="694"/>
                      <a:pt x="176774" y="11823"/>
                      <a:pt x="161272" y="29179"/>
                    </a:cubicBezTo>
                    <a:cubicBezTo>
                      <a:pt x="145771" y="46403"/>
                      <a:pt x="123512" y="69722"/>
                      <a:pt x="97941" y="94233"/>
                    </a:cubicBezTo>
                    <a:cubicBezTo>
                      <a:pt x="72370" y="118744"/>
                      <a:pt x="48124" y="139943"/>
                      <a:pt x="30238" y="154782"/>
                    </a:cubicBezTo>
                    <a:cubicBezTo>
                      <a:pt x="12219" y="169356"/>
                      <a:pt x="692" y="177835"/>
                      <a:pt x="30" y="177173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xmlns="" id="{8B09B8DF-7334-4D01-BEE3-2D31D4F301BC}"/>
                  </a:ext>
                </a:extLst>
              </p:cNvPr>
              <p:cNvSpPr/>
              <p:nvPr/>
            </p:nvSpPr>
            <p:spPr>
              <a:xfrm>
                <a:off x="7111186" y="2112692"/>
                <a:ext cx="1312500" cy="1447910"/>
              </a:xfrm>
              <a:custGeom>
                <a:avLst/>
                <a:gdLst>
                  <a:gd name="connsiteX0" fmla="*/ 1138203 w 1312500"/>
                  <a:gd name="connsiteY0" fmla="*/ 1381733 h 1447910"/>
                  <a:gd name="connsiteX1" fmla="*/ 1285534 w 1312500"/>
                  <a:gd name="connsiteY1" fmla="*/ 649848 h 1447910"/>
                  <a:gd name="connsiteX2" fmla="*/ 1248436 w 1312500"/>
                  <a:gd name="connsiteY2" fmla="*/ 528088 h 1447910"/>
                  <a:gd name="connsiteX3" fmla="*/ 1135818 w 1312500"/>
                  <a:gd name="connsiteY3" fmla="*/ 500397 h 1447910"/>
                  <a:gd name="connsiteX4" fmla="*/ 1086133 w 1312500"/>
                  <a:gd name="connsiteY4" fmla="*/ 592479 h 1447910"/>
                  <a:gd name="connsiteX5" fmla="*/ 1002001 w 1312500"/>
                  <a:gd name="connsiteY5" fmla="*/ 703772 h 1447910"/>
                  <a:gd name="connsiteX6" fmla="*/ 916146 w 1312500"/>
                  <a:gd name="connsiteY6" fmla="*/ 725766 h 1447910"/>
                  <a:gd name="connsiteX7" fmla="*/ 857187 w 1312500"/>
                  <a:gd name="connsiteY7" fmla="*/ 619242 h 1447910"/>
                  <a:gd name="connsiteX8" fmla="*/ 820354 w 1312500"/>
                  <a:gd name="connsiteY8" fmla="*/ 382877 h 1447910"/>
                  <a:gd name="connsiteX9" fmla="*/ 787231 w 1312500"/>
                  <a:gd name="connsiteY9" fmla="*/ 259527 h 1447910"/>
                  <a:gd name="connsiteX10" fmla="*/ 690512 w 1312500"/>
                  <a:gd name="connsiteY10" fmla="*/ 184271 h 1447910"/>
                  <a:gd name="connsiteX11" fmla="*/ 600815 w 1312500"/>
                  <a:gd name="connsiteY11" fmla="*/ 253432 h 1447910"/>
                  <a:gd name="connsiteX12" fmla="*/ 608102 w 1312500"/>
                  <a:gd name="connsiteY12" fmla="*/ 306164 h 1447910"/>
                  <a:gd name="connsiteX13" fmla="*/ 588891 w 1312500"/>
                  <a:gd name="connsiteY13" fmla="*/ 352139 h 1447910"/>
                  <a:gd name="connsiteX14" fmla="*/ 539339 w 1312500"/>
                  <a:gd name="connsiteY14" fmla="*/ 340214 h 1447910"/>
                  <a:gd name="connsiteX15" fmla="*/ 413869 w 1312500"/>
                  <a:gd name="connsiteY15" fmla="*/ 204410 h 1447910"/>
                  <a:gd name="connsiteX16" fmla="*/ 294361 w 1312500"/>
                  <a:gd name="connsiteY16" fmla="*/ 62644 h 1447910"/>
                  <a:gd name="connsiteX17" fmla="*/ 125567 w 1312500"/>
                  <a:gd name="connsiteY17" fmla="*/ 902 h 1447910"/>
                  <a:gd name="connsiteX18" fmla="*/ 494 w 1312500"/>
                  <a:gd name="connsiteY18" fmla="*/ 116965 h 1447910"/>
                  <a:gd name="connsiteX19" fmla="*/ 85024 w 1312500"/>
                  <a:gd name="connsiteY19" fmla="*/ 275823 h 1447910"/>
                  <a:gd name="connsiteX20" fmla="*/ 311585 w 1312500"/>
                  <a:gd name="connsiteY20" fmla="*/ 431104 h 1447910"/>
                  <a:gd name="connsiteX21" fmla="*/ 350140 w 1312500"/>
                  <a:gd name="connsiteY21" fmla="*/ 461047 h 1447910"/>
                  <a:gd name="connsiteX22" fmla="*/ 315427 w 1312500"/>
                  <a:gd name="connsiteY22" fmla="*/ 533785 h 1447910"/>
                  <a:gd name="connsiteX23" fmla="*/ 218708 w 1312500"/>
                  <a:gd name="connsiteY23" fmla="*/ 560813 h 1447910"/>
                  <a:gd name="connsiteX24" fmla="*/ 145705 w 1312500"/>
                  <a:gd name="connsiteY24" fmla="*/ 623482 h 1447910"/>
                  <a:gd name="connsiteX25" fmla="*/ 219106 w 1312500"/>
                  <a:gd name="connsiteY25" fmla="*/ 732788 h 1447910"/>
                  <a:gd name="connsiteX26" fmla="*/ 480512 w 1312500"/>
                  <a:gd name="connsiteY26" fmla="*/ 832024 h 1447910"/>
                  <a:gd name="connsiteX27" fmla="*/ 576304 w 1312500"/>
                  <a:gd name="connsiteY27" fmla="*/ 860775 h 1447910"/>
                  <a:gd name="connsiteX28" fmla="*/ 615919 w 1312500"/>
                  <a:gd name="connsiteY28" fmla="*/ 946232 h 1447910"/>
                  <a:gd name="connsiteX29" fmla="*/ 534834 w 1312500"/>
                  <a:gd name="connsiteY29" fmla="*/ 993532 h 1447910"/>
                  <a:gd name="connsiteX30" fmla="*/ 436393 w 1312500"/>
                  <a:gd name="connsiteY30" fmla="*/ 973128 h 1447910"/>
                  <a:gd name="connsiteX31" fmla="*/ 271440 w 1312500"/>
                  <a:gd name="connsiteY31" fmla="*/ 1033015 h 1447910"/>
                  <a:gd name="connsiteX32" fmla="*/ 276342 w 1312500"/>
                  <a:gd name="connsiteY32" fmla="*/ 1153450 h 1447910"/>
                  <a:gd name="connsiteX33" fmla="*/ 357295 w 1312500"/>
                  <a:gd name="connsiteY33" fmla="*/ 1247387 h 1447910"/>
                  <a:gd name="connsiteX34" fmla="*/ 743509 w 1312500"/>
                  <a:gd name="connsiteY34" fmla="*/ 1434863 h 1447910"/>
                  <a:gd name="connsiteX35" fmla="*/ 1138203 w 1312500"/>
                  <a:gd name="connsiteY35" fmla="*/ 1381733 h 1447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312500" h="1447910">
                    <a:moveTo>
                      <a:pt x="1138203" y="1381733"/>
                    </a:moveTo>
                    <a:cubicBezTo>
                      <a:pt x="1331773" y="1193860"/>
                      <a:pt x="1335350" y="902908"/>
                      <a:pt x="1285534" y="649848"/>
                    </a:cubicBezTo>
                    <a:cubicBezTo>
                      <a:pt x="1277187" y="607583"/>
                      <a:pt x="1274669" y="562138"/>
                      <a:pt x="1248436" y="528088"/>
                    </a:cubicBezTo>
                    <a:cubicBezTo>
                      <a:pt x="1222202" y="494170"/>
                      <a:pt x="1170928" y="476284"/>
                      <a:pt x="1135818" y="500397"/>
                    </a:cubicBezTo>
                    <a:cubicBezTo>
                      <a:pt x="1106669" y="520403"/>
                      <a:pt x="1098852" y="559223"/>
                      <a:pt x="1086133" y="592479"/>
                    </a:cubicBezTo>
                    <a:cubicBezTo>
                      <a:pt x="1069174" y="636599"/>
                      <a:pt x="1039629" y="675684"/>
                      <a:pt x="1002001" y="703772"/>
                    </a:cubicBezTo>
                    <a:cubicBezTo>
                      <a:pt x="977225" y="722189"/>
                      <a:pt x="945162" y="736233"/>
                      <a:pt x="916146" y="725766"/>
                    </a:cubicBezTo>
                    <a:cubicBezTo>
                      <a:pt x="876266" y="711457"/>
                      <a:pt x="863679" y="661640"/>
                      <a:pt x="857187" y="619242"/>
                    </a:cubicBezTo>
                    <a:cubicBezTo>
                      <a:pt x="844865" y="540410"/>
                      <a:pt x="832676" y="461709"/>
                      <a:pt x="820354" y="382877"/>
                    </a:cubicBezTo>
                    <a:cubicBezTo>
                      <a:pt x="813730" y="340612"/>
                      <a:pt x="806973" y="297419"/>
                      <a:pt x="787231" y="259527"/>
                    </a:cubicBezTo>
                    <a:cubicBezTo>
                      <a:pt x="767622" y="221634"/>
                      <a:pt x="732512" y="189041"/>
                      <a:pt x="690512" y="184271"/>
                    </a:cubicBezTo>
                    <a:cubicBezTo>
                      <a:pt x="648512" y="179502"/>
                      <a:pt x="602538" y="210770"/>
                      <a:pt x="600815" y="253432"/>
                    </a:cubicBezTo>
                    <a:cubicBezTo>
                      <a:pt x="600020" y="271186"/>
                      <a:pt x="606512" y="288542"/>
                      <a:pt x="608102" y="306164"/>
                    </a:cubicBezTo>
                    <a:cubicBezTo>
                      <a:pt x="609825" y="323918"/>
                      <a:pt x="604790" y="344587"/>
                      <a:pt x="588891" y="352139"/>
                    </a:cubicBezTo>
                    <a:cubicBezTo>
                      <a:pt x="572859" y="359823"/>
                      <a:pt x="554046" y="350549"/>
                      <a:pt x="539339" y="340214"/>
                    </a:cubicBezTo>
                    <a:cubicBezTo>
                      <a:pt x="488859" y="304574"/>
                      <a:pt x="450304" y="254492"/>
                      <a:pt x="413869" y="204410"/>
                    </a:cubicBezTo>
                    <a:cubicBezTo>
                      <a:pt x="377434" y="154196"/>
                      <a:pt x="341528" y="102656"/>
                      <a:pt x="294361" y="62644"/>
                    </a:cubicBezTo>
                    <a:cubicBezTo>
                      <a:pt x="247327" y="22499"/>
                      <a:pt x="186645" y="-5457"/>
                      <a:pt x="125567" y="902"/>
                    </a:cubicBezTo>
                    <a:cubicBezTo>
                      <a:pt x="64488" y="7262"/>
                      <a:pt x="6191" y="55092"/>
                      <a:pt x="494" y="116965"/>
                    </a:cubicBezTo>
                    <a:cubicBezTo>
                      <a:pt x="-5203" y="178972"/>
                      <a:pt x="39314" y="233823"/>
                      <a:pt x="85024" y="275823"/>
                    </a:cubicBezTo>
                    <a:cubicBezTo>
                      <a:pt x="152727" y="338227"/>
                      <a:pt x="229308" y="390694"/>
                      <a:pt x="311585" y="431104"/>
                    </a:cubicBezTo>
                    <a:cubicBezTo>
                      <a:pt x="326424" y="438391"/>
                      <a:pt x="342456" y="446208"/>
                      <a:pt x="350140" y="461047"/>
                    </a:cubicBezTo>
                    <a:cubicBezTo>
                      <a:pt x="363919" y="487678"/>
                      <a:pt x="341793" y="520006"/>
                      <a:pt x="315427" y="533785"/>
                    </a:cubicBezTo>
                    <a:cubicBezTo>
                      <a:pt x="285617" y="549419"/>
                      <a:pt x="250904" y="551671"/>
                      <a:pt x="218708" y="560813"/>
                    </a:cubicBezTo>
                    <a:cubicBezTo>
                      <a:pt x="186380" y="570088"/>
                      <a:pt x="153125" y="590359"/>
                      <a:pt x="145705" y="623482"/>
                    </a:cubicBezTo>
                    <a:cubicBezTo>
                      <a:pt x="135371" y="669457"/>
                      <a:pt x="178828" y="708807"/>
                      <a:pt x="219106" y="732788"/>
                    </a:cubicBezTo>
                    <a:cubicBezTo>
                      <a:pt x="299793" y="780618"/>
                      <a:pt x="388696" y="814270"/>
                      <a:pt x="480512" y="832024"/>
                    </a:cubicBezTo>
                    <a:cubicBezTo>
                      <a:pt x="513370" y="838384"/>
                      <a:pt x="547686" y="843021"/>
                      <a:pt x="576304" y="860775"/>
                    </a:cubicBezTo>
                    <a:cubicBezTo>
                      <a:pt x="604922" y="878529"/>
                      <a:pt x="626121" y="914037"/>
                      <a:pt x="615919" y="946232"/>
                    </a:cubicBezTo>
                    <a:cubicBezTo>
                      <a:pt x="605585" y="978428"/>
                      <a:pt x="568355" y="994327"/>
                      <a:pt x="534834" y="993532"/>
                    </a:cubicBezTo>
                    <a:cubicBezTo>
                      <a:pt x="501314" y="992737"/>
                      <a:pt x="469383" y="979885"/>
                      <a:pt x="436393" y="973128"/>
                    </a:cubicBezTo>
                    <a:cubicBezTo>
                      <a:pt x="374784" y="960674"/>
                      <a:pt x="300456" y="976838"/>
                      <a:pt x="271440" y="1033015"/>
                    </a:cubicBezTo>
                    <a:cubicBezTo>
                      <a:pt x="252361" y="1069980"/>
                      <a:pt x="257661" y="1116220"/>
                      <a:pt x="276342" y="1153450"/>
                    </a:cubicBezTo>
                    <a:cubicBezTo>
                      <a:pt x="295024" y="1190813"/>
                      <a:pt x="325629" y="1220491"/>
                      <a:pt x="357295" y="1247387"/>
                    </a:cubicBezTo>
                    <a:cubicBezTo>
                      <a:pt x="468058" y="1341456"/>
                      <a:pt x="601345" y="1409954"/>
                      <a:pt x="743509" y="1434863"/>
                    </a:cubicBezTo>
                    <a:cubicBezTo>
                      <a:pt x="885540" y="1459904"/>
                      <a:pt x="1012335" y="1452351"/>
                      <a:pt x="1138203" y="1381733"/>
                    </a:cubicBezTo>
                  </a:path>
                </a:pathLst>
              </a:custGeom>
              <a:solidFill>
                <a:srgbClr val="455A64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xmlns="" id="{4925D049-DB89-452E-8C6F-A2861FF9ECE4}"/>
                  </a:ext>
                </a:extLst>
              </p:cNvPr>
              <p:cNvSpPr/>
              <p:nvPr/>
            </p:nvSpPr>
            <p:spPr>
              <a:xfrm>
                <a:off x="7163212" y="2161942"/>
                <a:ext cx="1162901" cy="1848672"/>
              </a:xfrm>
              <a:custGeom>
                <a:avLst/>
                <a:gdLst>
                  <a:gd name="connsiteX0" fmla="*/ 7 w 1162901"/>
                  <a:gd name="connsiteY0" fmla="*/ 12 h 1848672"/>
                  <a:gd name="connsiteX1" fmla="*/ 4777 w 1162901"/>
                  <a:gd name="connsiteY1" fmla="*/ 3325 h 1848672"/>
                  <a:gd name="connsiteX2" fmla="*/ 19086 w 1162901"/>
                  <a:gd name="connsiteY2" fmla="*/ 12467 h 1848672"/>
                  <a:gd name="connsiteX3" fmla="*/ 73938 w 1162901"/>
                  <a:gd name="connsiteY3" fmla="*/ 48107 h 1848672"/>
                  <a:gd name="connsiteX4" fmla="*/ 263534 w 1162901"/>
                  <a:gd name="connsiteY4" fmla="*/ 196101 h 1848672"/>
                  <a:gd name="connsiteX5" fmla="*/ 383174 w 1162901"/>
                  <a:gd name="connsiteY5" fmla="*/ 311898 h 1848672"/>
                  <a:gd name="connsiteX6" fmla="*/ 514606 w 1162901"/>
                  <a:gd name="connsiteY6" fmla="*/ 450750 h 1848672"/>
                  <a:gd name="connsiteX7" fmla="*/ 648025 w 1162901"/>
                  <a:gd name="connsiteY7" fmla="*/ 614378 h 1848672"/>
                  <a:gd name="connsiteX8" fmla="*/ 709899 w 1162901"/>
                  <a:gd name="connsiteY8" fmla="*/ 707519 h 1848672"/>
                  <a:gd name="connsiteX9" fmla="*/ 771640 w 1162901"/>
                  <a:gd name="connsiteY9" fmla="*/ 805033 h 1848672"/>
                  <a:gd name="connsiteX10" fmla="*/ 988000 w 1162901"/>
                  <a:gd name="connsiteY10" fmla="*/ 1187008 h 1848672"/>
                  <a:gd name="connsiteX11" fmla="*/ 1114529 w 1162901"/>
                  <a:gd name="connsiteY11" fmla="*/ 1522080 h 1848672"/>
                  <a:gd name="connsiteX12" fmla="*/ 1157192 w 1162901"/>
                  <a:gd name="connsiteY12" fmla="*/ 1760035 h 1848672"/>
                  <a:gd name="connsiteX13" fmla="*/ 1161299 w 1162901"/>
                  <a:gd name="connsiteY13" fmla="*/ 1825751 h 1848672"/>
                  <a:gd name="connsiteX14" fmla="*/ 1162094 w 1162901"/>
                  <a:gd name="connsiteY14" fmla="*/ 1842843 h 1848672"/>
                  <a:gd name="connsiteX15" fmla="*/ 1162624 w 1162901"/>
                  <a:gd name="connsiteY15" fmla="*/ 1848672 h 1848672"/>
                  <a:gd name="connsiteX16" fmla="*/ 1162889 w 1162901"/>
                  <a:gd name="connsiteY16" fmla="*/ 1842843 h 1848672"/>
                  <a:gd name="connsiteX17" fmla="*/ 1162889 w 1162901"/>
                  <a:gd name="connsiteY17" fmla="*/ 1825751 h 1848672"/>
                  <a:gd name="connsiteX18" fmla="*/ 1160239 w 1162901"/>
                  <a:gd name="connsiteY18" fmla="*/ 1759903 h 1848672"/>
                  <a:gd name="connsiteX19" fmla="*/ 1119961 w 1162901"/>
                  <a:gd name="connsiteY19" fmla="*/ 1520887 h 1848672"/>
                  <a:gd name="connsiteX20" fmla="*/ 994492 w 1162901"/>
                  <a:gd name="connsiteY20" fmla="*/ 1183960 h 1848672"/>
                  <a:gd name="connsiteX21" fmla="*/ 778265 w 1162901"/>
                  <a:gd name="connsiteY21" fmla="*/ 800926 h 1848672"/>
                  <a:gd name="connsiteX22" fmla="*/ 716391 w 1162901"/>
                  <a:gd name="connsiteY22" fmla="*/ 703412 h 1848672"/>
                  <a:gd name="connsiteX23" fmla="*/ 654120 w 1162901"/>
                  <a:gd name="connsiteY23" fmla="*/ 610005 h 1848672"/>
                  <a:gd name="connsiteX24" fmla="*/ 519773 w 1162901"/>
                  <a:gd name="connsiteY24" fmla="*/ 445980 h 1848672"/>
                  <a:gd name="connsiteX25" fmla="*/ 387546 w 1162901"/>
                  <a:gd name="connsiteY25" fmla="*/ 307394 h 1848672"/>
                  <a:gd name="connsiteX26" fmla="*/ 266978 w 1162901"/>
                  <a:gd name="connsiteY26" fmla="*/ 192126 h 1848672"/>
                  <a:gd name="connsiteX27" fmla="*/ 75395 w 1162901"/>
                  <a:gd name="connsiteY27" fmla="*/ 45722 h 1848672"/>
                  <a:gd name="connsiteX28" fmla="*/ 19616 w 1162901"/>
                  <a:gd name="connsiteY28" fmla="*/ 11407 h 1848672"/>
                  <a:gd name="connsiteX29" fmla="*/ 4909 w 1162901"/>
                  <a:gd name="connsiteY29" fmla="*/ 2927 h 1848672"/>
                  <a:gd name="connsiteX30" fmla="*/ 7 w 1162901"/>
                  <a:gd name="connsiteY30" fmla="*/ 12 h 18486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162901" h="1848672">
                    <a:moveTo>
                      <a:pt x="7" y="12"/>
                    </a:moveTo>
                    <a:cubicBezTo>
                      <a:pt x="-125" y="145"/>
                      <a:pt x="1597" y="1205"/>
                      <a:pt x="4777" y="3325"/>
                    </a:cubicBezTo>
                    <a:cubicBezTo>
                      <a:pt x="8354" y="5577"/>
                      <a:pt x="13124" y="8624"/>
                      <a:pt x="19086" y="12467"/>
                    </a:cubicBezTo>
                    <a:cubicBezTo>
                      <a:pt x="31673" y="20416"/>
                      <a:pt x="50354" y="32208"/>
                      <a:pt x="73938" y="48107"/>
                    </a:cubicBezTo>
                    <a:cubicBezTo>
                      <a:pt x="121105" y="79640"/>
                      <a:pt x="188146" y="127735"/>
                      <a:pt x="263534" y="196101"/>
                    </a:cubicBezTo>
                    <a:cubicBezTo>
                      <a:pt x="301294" y="230151"/>
                      <a:pt x="341174" y="269236"/>
                      <a:pt x="383174" y="311898"/>
                    </a:cubicBezTo>
                    <a:cubicBezTo>
                      <a:pt x="425174" y="354693"/>
                      <a:pt x="469691" y="400668"/>
                      <a:pt x="514606" y="450750"/>
                    </a:cubicBezTo>
                    <a:cubicBezTo>
                      <a:pt x="559653" y="500832"/>
                      <a:pt x="605230" y="554889"/>
                      <a:pt x="648025" y="614378"/>
                    </a:cubicBezTo>
                    <a:cubicBezTo>
                      <a:pt x="669489" y="644056"/>
                      <a:pt x="689495" y="675456"/>
                      <a:pt x="709899" y="707519"/>
                    </a:cubicBezTo>
                    <a:cubicBezTo>
                      <a:pt x="730170" y="739582"/>
                      <a:pt x="750839" y="772043"/>
                      <a:pt x="771640" y="805033"/>
                    </a:cubicBezTo>
                    <a:cubicBezTo>
                      <a:pt x="854580" y="936995"/>
                      <a:pt x="929571" y="1065248"/>
                      <a:pt x="988000" y="1187008"/>
                    </a:cubicBezTo>
                    <a:cubicBezTo>
                      <a:pt x="1046693" y="1308635"/>
                      <a:pt x="1088429" y="1423373"/>
                      <a:pt x="1114529" y="1522080"/>
                    </a:cubicBezTo>
                    <a:cubicBezTo>
                      <a:pt x="1140895" y="1620786"/>
                      <a:pt x="1152157" y="1703064"/>
                      <a:pt x="1157192" y="1760035"/>
                    </a:cubicBezTo>
                    <a:cubicBezTo>
                      <a:pt x="1159577" y="1788521"/>
                      <a:pt x="1160902" y="1810647"/>
                      <a:pt x="1161299" y="1825751"/>
                    </a:cubicBezTo>
                    <a:cubicBezTo>
                      <a:pt x="1161697" y="1832906"/>
                      <a:pt x="1161829" y="1838603"/>
                      <a:pt x="1162094" y="1842843"/>
                    </a:cubicBezTo>
                    <a:cubicBezTo>
                      <a:pt x="1162359" y="1846685"/>
                      <a:pt x="1162491" y="1848672"/>
                      <a:pt x="1162624" y="1848672"/>
                    </a:cubicBezTo>
                    <a:cubicBezTo>
                      <a:pt x="1162757" y="1848672"/>
                      <a:pt x="1162889" y="1846685"/>
                      <a:pt x="1162889" y="1842843"/>
                    </a:cubicBezTo>
                    <a:cubicBezTo>
                      <a:pt x="1162889" y="1838603"/>
                      <a:pt x="1162889" y="1832906"/>
                      <a:pt x="1162889" y="1825751"/>
                    </a:cubicBezTo>
                    <a:cubicBezTo>
                      <a:pt x="1163021" y="1810647"/>
                      <a:pt x="1162094" y="1788388"/>
                      <a:pt x="1160239" y="1759903"/>
                    </a:cubicBezTo>
                    <a:cubicBezTo>
                      <a:pt x="1156132" y="1702799"/>
                      <a:pt x="1145798" y="1620124"/>
                      <a:pt x="1119961" y="1520887"/>
                    </a:cubicBezTo>
                    <a:cubicBezTo>
                      <a:pt x="1094391" y="1421651"/>
                      <a:pt x="1053053" y="1306118"/>
                      <a:pt x="994492" y="1183960"/>
                    </a:cubicBezTo>
                    <a:cubicBezTo>
                      <a:pt x="936195" y="1061670"/>
                      <a:pt x="861337" y="932888"/>
                      <a:pt x="778265" y="800926"/>
                    </a:cubicBezTo>
                    <a:cubicBezTo>
                      <a:pt x="757331" y="768068"/>
                      <a:pt x="736795" y="735475"/>
                      <a:pt x="716391" y="703412"/>
                    </a:cubicBezTo>
                    <a:cubicBezTo>
                      <a:pt x="695987" y="671482"/>
                      <a:pt x="675849" y="639816"/>
                      <a:pt x="654120" y="610005"/>
                    </a:cubicBezTo>
                    <a:cubicBezTo>
                      <a:pt x="611060" y="550251"/>
                      <a:pt x="565085" y="496062"/>
                      <a:pt x="519773" y="445980"/>
                    </a:cubicBezTo>
                    <a:cubicBezTo>
                      <a:pt x="474461" y="395898"/>
                      <a:pt x="429811" y="350056"/>
                      <a:pt x="387546" y="307394"/>
                    </a:cubicBezTo>
                    <a:cubicBezTo>
                      <a:pt x="345281" y="264864"/>
                      <a:pt x="305136" y="226044"/>
                      <a:pt x="266978" y="192126"/>
                    </a:cubicBezTo>
                    <a:cubicBezTo>
                      <a:pt x="190928" y="124025"/>
                      <a:pt x="123225" y="76460"/>
                      <a:pt x="75395" y="45722"/>
                    </a:cubicBezTo>
                    <a:cubicBezTo>
                      <a:pt x="51547" y="30221"/>
                      <a:pt x="32600" y="18959"/>
                      <a:pt x="19616" y="11407"/>
                    </a:cubicBezTo>
                    <a:cubicBezTo>
                      <a:pt x="13389" y="7829"/>
                      <a:pt x="8487" y="5047"/>
                      <a:pt x="4909" y="2927"/>
                    </a:cubicBezTo>
                    <a:cubicBezTo>
                      <a:pt x="1862" y="807"/>
                      <a:pt x="7" y="-120"/>
                      <a:pt x="7" y="12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:a16="http://schemas.microsoft.com/office/drawing/2014/main" xmlns="" id="{897F6456-7E4C-40DC-9728-7FA31395D8BE}"/>
                  </a:ext>
                </a:extLst>
              </p:cNvPr>
              <p:cNvSpPr/>
              <p:nvPr/>
            </p:nvSpPr>
            <p:spPr>
              <a:xfrm>
                <a:off x="7796123" y="2296964"/>
                <a:ext cx="20454" cy="474718"/>
              </a:xfrm>
              <a:custGeom>
                <a:avLst/>
                <a:gdLst>
                  <a:gd name="connsiteX0" fmla="*/ 19088 w 20454"/>
                  <a:gd name="connsiteY0" fmla="*/ 474719 h 474718"/>
                  <a:gd name="connsiteX1" fmla="*/ 20281 w 20454"/>
                  <a:gd name="connsiteY1" fmla="*/ 456037 h 474718"/>
                  <a:gd name="connsiteX2" fmla="*/ 20016 w 20454"/>
                  <a:gd name="connsiteY2" fmla="*/ 405028 h 474718"/>
                  <a:gd name="connsiteX3" fmla="*/ 12199 w 20454"/>
                  <a:gd name="connsiteY3" fmla="*/ 237161 h 474718"/>
                  <a:gd name="connsiteX4" fmla="*/ 5839 w 20454"/>
                  <a:gd name="connsiteY4" fmla="*/ 69558 h 474718"/>
                  <a:gd name="connsiteX5" fmla="*/ 5972 w 20454"/>
                  <a:gd name="connsiteY5" fmla="*/ 18681 h 474718"/>
                  <a:gd name="connsiteX6" fmla="*/ 5309 w 20454"/>
                  <a:gd name="connsiteY6" fmla="*/ 0 h 474718"/>
                  <a:gd name="connsiteX7" fmla="*/ 2924 w 20454"/>
                  <a:gd name="connsiteY7" fmla="*/ 18549 h 474718"/>
                  <a:gd name="connsiteX8" fmla="*/ 407 w 20454"/>
                  <a:gd name="connsiteY8" fmla="*/ 69426 h 474718"/>
                  <a:gd name="connsiteX9" fmla="*/ 4382 w 20454"/>
                  <a:gd name="connsiteY9" fmla="*/ 237558 h 474718"/>
                  <a:gd name="connsiteX10" fmla="*/ 14451 w 20454"/>
                  <a:gd name="connsiteY10" fmla="*/ 405160 h 474718"/>
                  <a:gd name="connsiteX11" fmla="*/ 17101 w 20454"/>
                  <a:gd name="connsiteY11" fmla="*/ 456037 h 474718"/>
                  <a:gd name="connsiteX12" fmla="*/ 19088 w 20454"/>
                  <a:gd name="connsiteY12" fmla="*/ 474719 h 4747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0454" h="474718">
                    <a:moveTo>
                      <a:pt x="19088" y="474719"/>
                    </a:moveTo>
                    <a:cubicBezTo>
                      <a:pt x="19618" y="474719"/>
                      <a:pt x="20016" y="468094"/>
                      <a:pt x="20281" y="456037"/>
                    </a:cubicBezTo>
                    <a:cubicBezTo>
                      <a:pt x="20546" y="443981"/>
                      <a:pt x="20546" y="426624"/>
                      <a:pt x="20016" y="405028"/>
                    </a:cubicBezTo>
                    <a:cubicBezTo>
                      <a:pt x="19221" y="361968"/>
                      <a:pt x="16041" y="302612"/>
                      <a:pt x="12199" y="237161"/>
                    </a:cubicBezTo>
                    <a:cubicBezTo>
                      <a:pt x="8489" y="171710"/>
                      <a:pt x="6104" y="112486"/>
                      <a:pt x="5839" y="69558"/>
                    </a:cubicBezTo>
                    <a:cubicBezTo>
                      <a:pt x="5707" y="48095"/>
                      <a:pt x="5707" y="30738"/>
                      <a:pt x="5972" y="18681"/>
                    </a:cubicBezTo>
                    <a:cubicBezTo>
                      <a:pt x="6104" y="6625"/>
                      <a:pt x="5839" y="0"/>
                      <a:pt x="5309" y="0"/>
                    </a:cubicBezTo>
                    <a:cubicBezTo>
                      <a:pt x="4779" y="0"/>
                      <a:pt x="3984" y="6625"/>
                      <a:pt x="2924" y="18549"/>
                    </a:cubicBezTo>
                    <a:cubicBezTo>
                      <a:pt x="1732" y="30473"/>
                      <a:pt x="937" y="47962"/>
                      <a:pt x="407" y="69426"/>
                    </a:cubicBezTo>
                    <a:cubicBezTo>
                      <a:pt x="-785" y="112486"/>
                      <a:pt x="672" y="171974"/>
                      <a:pt x="4382" y="237558"/>
                    </a:cubicBezTo>
                    <a:cubicBezTo>
                      <a:pt x="8224" y="302082"/>
                      <a:pt x="11801" y="360511"/>
                      <a:pt x="14451" y="405160"/>
                    </a:cubicBezTo>
                    <a:cubicBezTo>
                      <a:pt x="15511" y="425299"/>
                      <a:pt x="16439" y="442391"/>
                      <a:pt x="17101" y="456037"/>
                    </a:cubicBezTo>
                    <a:cubicBezTo>
                      <a:pt x="17896" y="468094"/>
                      <a:pt x="18558" y="474719"/>
                      <a:pt x="19088" y="474719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xmlns="" id="{0B431B82-2CD4-4380-98A0-3526F416782B}"/>
                  </a:ext>
                </a:extLst>
              </p:cNvPr>
              <p:cNvSpPr/>
              <p:nvPr/>
            </p:nvSpPr>
            <p:spPr>
              <a:xfrm>
                <a:off x="7255829" y="2742842"/>
                <a:ext cx="559384" cy="29020"/>
              </a:xfrm>
              <a:custGeom>
                <a:avLst/>
                <a:gdLst>
                  <a:gd name="connsiteX0" fmla="*/ 2 w 559384"/>
                  <a:gd name="connsiteY0" fmla="*/ 15326 h 29020"/>
                  <a:gd name="connsiteX1" fmla="*/ 22128 w 559384"/>
                  <a:gd name="connsiteY1" fmla="*/ 14399 h 29020"/>
                  <a:gd name="connsiteX2" fmla="*/ 82014 w 559384"/>
                  <a:gd name="connsiteY2" fmla="*/ 10689 h 29020"/>
                  <a:gd name="connsiteX3" fmla="*/ 279957 w 559384"/>
                  <a:gd name="connsiteY3" fmla="*/ 8702 h 29020"/>
                  <a:gd name="connsiteX4" fmla="*/ 477635 w 559384"/>
                  <a:gd name="connsiteY4" fmla="*/ 20758 h 29020"/>
                  <a:gd name="connsiteX5" fmla="*/ 537389 w 559384"/>
                  <a:gd name="connsiteY5" fmla="*/ 27118 h 29020"/>
                  <a:gd name="connsiteX6" fmla="*/ 559383 w 559384"/>
                  <a:gd name="connsiteY6" fmla="*/ 28841 h 29020"/>
                  <a:gd name="connsiteX7" fmla="*/ 537786 w 559384"/>
                  <a:gd name="connsiteY7" fmla="*/ 24071 h 29020"/>
                  <a:gd name="connsiteX8" fmla="*/ 478165 w 559384"/>
                  <a:gd name="connsiteY8" fmla="*/ 15194 h 29020"/>
                  <a:gd name="connsiteX9" fmla="*/ 280090 w 559384"/>
                  <a:gd name="connsiteY9" fmla="*/ 752 h 29020"/>
                  <a:gd name="connsiteX10" fmla="*/ 81617 w 559384"/>
                  <a:gd name="connsiteY10" fmla="*/ 5124 h 29020"/>
                  <a:gd name="connsiteX11" fmla="*/ 21730 w 559384"/>
                  <a:gd name="connsiteY11" fmla="*/ 11352 h 29020"/>
                  <a:gd name="connsiteX12" fmla="*/ 2 w 559384"/>
                  <a:gd name="connsiteY12" fmla="*/ 15326 h 29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59384" h="29020">
                    <a:moveTo>
                      <a:pt x="2" y="15326"/>
                    </a:moveTo>
                    <a:cubicBezTo>
                      <a:pt x="134" y="15856"/>
                      <a:pt x="7951" y="15459"/>
                      <a:pt x="22128" y="14399"/>
                    </a:cubicBezTo>
                    <a:cubicBezTo>
                      <a:pt x="36304" y="13339"/>
                      <a:pt x="56708" y="11749"/>
                      <a:pt x="82014" y="10689"/>
                    </a:cubicBezTo>
                    <a:cubicBezTo>
                      <a:pt x="132626" y="8039"/>
                      <a:pt x="202582" y="6714"/>
                      <a:pt x="279957" y="8702"/>
                    </a:cubicBezTo>
                    <a:cubicBezTo>
                      <a:pt x="357332" y="10822"/>
                      <a:pt x="427156" y="15724"/>
                      <a:pt x="477635" y="20758"/>
                    </a:cubicBezTo>
                    <a:cubicBezTo>
                      <a:pt x="502941" y="23143"/>
                      <a:pt x="523345" y="25528"/>
                      <a:pt x="537389" y="27118"/>
                    </a:cubicBezTo>
                    <a:cubicBezTo>
                      <a:pt x="551433" y="28708"/>
                      <a:pt x="559383" y="29370"/>
                      <a:pt x="559383" y="28841"/>
                    </a:cubicBezTo>
                    <a:cubicBezTo>
                      <a:pt x="559515" y="28311"/>
                      <a:pt x="551831" y="26588"/>
                      <a:pt x="537786" y="24071"/>
                    </a:cubicBezTo>
                    <a:cubicBezTo>
                      <a:pt x="523742" y="21553"/>
                      <a:pt x="503471" y="18241"/>
                      <a:pt x="478165" y="15194"/>
                    </a:cubicBezTo>
                    <a:cubicBezTo>
                      <a:pt x="427686" y="8702"/>
                      <a:pt x="357597" y="3005"/>
                      <a:pt x="280090" y="752"/>
                    </a:cubicBezTo>
                    <a:cubicBezTo>
                      <a:pt x="202582" y="-1235"/>
                      <a:pt x="132229" y="885"/>
                      <a:pt x="81617" y="5124"/>
                    </a:cubicBezTo>
                    <a:cubicBezTo>
                      <a:pt x="56311" y="6979"/>
                      <a:pt x="35774" y="9364"/>
                      <a:pt x="21730" y="11352"/>
                    </a:cubicBezTo>
                    <a:cubicBezTo>
                      <a:pt x="7686" y="13471"/>
                      <a:pt x="-131" y="14796"/>
                      <a:pt x="2" y="15326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:a16="http://schemas.microsoft.com/office/drawing/2014/main" xmlns="" id="{8D5C0465-6CA8-482A-8753-A0869B250FAA}"/>
                  </a:ext>
                </a:extLst>
              </p:cNvPr>
              <p:cNvSpPr/>
              <p:nvPr/>
            </p:nvSpPr>
            <p:spPr>
              <a:xfrm>
                <a:off x="8149528" y="2598780"/>
                <a:ext cx="161152" cy="737984"/>
              </a:xfrm>
              <a:custGeom>
                <a:avLst/>
                <a:gdLst>
                  <a:gd name="connsiteX0" fmla="*/ 94 w 161152"/>
                  <a:gd name="connsiteY0" fmla="*/ 737980 h 737984"/>
                  <a:gd name="connsiteX1" fmla="*/ 2744 w 161152"/>
                  <a:gd name="connsiteY1" fmla="*/ 730693 h 737984"/>
                  <a:gd name="connsiteX2" fmla="*/ 8838 w 161152"/>
                  <a:gd name="connsiteY2" fmla="*/ 709494 h 737984"/>
                  <a:gd name="connsiteX3" fmla="*/ 28977 w 161152"/>
                  <a:gd name="connsiteY3" fmla="*/ 631059 h 737984"/>
                  <a:gd name="connsiteX4" fmla="*/ 84491 w 161152"/>
                  <a:gd name="connsiteY4" fmla="*/ 369785 h 737984"/>
                  <a:gd name="connsiteX5" fmla="*/ 137753 w 161152"/>
                  <a:gd name="connsiteY5" fmla="*/ 108113 h 737984"/>
                  <a:gd name="connsiteX6" fmla="*/ 155374 w 161152"/>
                  <a:gd name="connsiteY6" fmla="*/ 29148 h 737984"/>
                  <a:gd name="connsiteX7" fmla="*/ 160012 w 161152"/>
                  <a:gd name="connsiteY7" fmla="*/ 7685 h 737984"/>
                  <a:gd name="connsiteX8" fmla="*/ 161072 w 161152"/>
                  <a:gd name="connsiteY8" fmla="*/ 0 h 737984"/>
                  <a:gd name="connsiteX9" fmla="*/ 158422 w 161152"/>
                  <a:gd name="connsiteY9" fmla="*/ 7287 h 737984"/>
                  <a:gd name="connsiteX10" fmla="*/ 152327 w 161152"/>
                  <a:gd name="connsiteY10" fmla="*/ 28486 h 737984"/>
                  <a:gd name="connsiteX11" fmla="*/ 132188 w 161152"/>
                  <a:gd name="connsiteY11" fmla="*/ 106921 h 737984"/>
                  <a:gd name="connsiteX12" fmla="*/ 76674 w 161152"/>
                  <a:gd name="connsiteY12" fmla="*/ 368195 h 737984"/>
                  <a:gd name="connsiteX13" fmla="*/ 23545 w 161152"/>
                  <a:gd name="connsiteY13" fmla="*/ 629734 h 737984"/>
                  <a:gd name="connsiteX14" fmla="*/ 5924 w 161152"/>
                  <a:gd name="connsiteY14" fmla="*/ 708699 h 737984"/>
                  <a:gd name="connsiteX15" fmla="*/ 1286 w 161152"/>
                  <a:gd name="connsiteY15" fmla="*/ 730163 h 737984"/>
                  <a:gd name="connsiteX16" fmla="*/ 94 w 161152"/>
                  <a:gd name="connsiteY16" fmla="*/ 737980 h 7379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61152" h="737984">
                    <a:moveTo>
                      <a:pt x="94" y="737980"/>
                    </a:moveTo>
                    <a:cubicBezTo>
                      <a:pt x="359" y="738113"/>
                      <a:pt x="1286" y="735595"/>
                      <a:pt x="2744" y="730693"/>
                    </a:cubicBezTo>
                    <a:cubicBezTo>
                      <a:pt x="4334" y="724996"/>
                      <a:pt x="6454" y="717974"/>
                      <a:pt x="8838" y="709494"/>
                    </a:cubicBezTo>
                    <a:cubicBezTo>
                      <a:pt x="14006" y="691078"/>
                      <a:pt x="20895" y="664315"/>
                      <a:pt x="28977" y="631059"/>
                    </a:cubicBezTo>
                    <a:cubicBezTo>
                      <a:pt x="45141" y="564548"/>
                      <a:pt x="64485" y="472069"/>
                      <a:pt x="84491" y="369785"/>
                    </a:cubicBezTo>
                    <a:cubicBezTo>
                      <a:pt x="104498" y="267369"/>
                      <a:pt x="123047" y="174889"/>
                      <a:pt x="137753" y="108113"/>
                    </a:cubicBezTo>
                    <a:cubicBezTo>
                      <a:pt x="145040" y="75653"/>
                      <a:pt x="151002" y="49022"/>
                      <a:pt x="155374" y="29148"/>
                    </a:cubicBezTo>
                    <a:cubicBezTo>
                      <a:pt x="157229" y="20536"/>
                      <a:pt x="158819" y="13514"/>
                      <a:pt x="160012" y="7685"/>
                    </a:cubicBezTo>
                    <a:cubicBezTo>
                      <a:pt x="160939" y="2782"/>
                      <a:pt x="161337" y="133"/>
                      <a:pt x="161072" y="0"/>
                    </a:cubicBezTo>
                    <a:cubicBezTo>
                      <a:pt x="160807" y="0"/>
                      <a:pt x="159879" y="2385"/>
                      <a:pt x="158422" y="7287"/>
                    </a:cubicBezTo>
                    <a:cubicBezTo>
                      <a:pt x="156832" y="12984"/>
                      <a:pt x="154712" y="20006"/>
                      <a:pt x="152327" y="28486"/>
                    </a:cubicBezTo>
                    <a:cubicBezTo>
                      <a:pt x="147160" y="46902"/>
                      <a:pt x="140270" y="73665"/>
                      <a:pt x="132188" y="106921"/>
                    </a:cubicBezTo>
                    <a:cubicBezTo>
                      <a:pt x="116024" y="173432"/>
                      <a:pt x="96681" y="265911"/>
                      <a:pt x="76674" y="368195"/>
                    </a:cubicBezTo>
                    <a:cubicBezTo>
                      <a:pt x="56668" y="470611"/>
                      <a:pt x="38119" y="563091"/>
                      <a:pt x="23545" y="629734"/>
                    </a:cubicBezTo>
                    <a:cubicBezTo>
                      <a:pt x="16258" y="662195"/>
                      <a:pt x="10296" y="688826"/>
                      <a:pt x="5924" y="708699"/>
                    </a:cubicBezTo>
                    <a:cubicBezTo>
                      <a:pt x="4069" y="717311"/>
                      <a:pt x="2479" y="724466"/>
                      <a:pt x="1286" y="730163"/>
                    </a:cubicBezTo>
                    <a:cubicBezTo>
                      <a:pt x="94" y="735198"/>
                      <a:pt x="-171" y="737848"/>
                      <a:pt x="94" y="737980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xmlns="" id="{A0858BC6-D1E8-48C5-9ED5-3AC715D64ED6}"/>
                  </a:ext>
                </a:extLst>
              </p:cNvPr>
              <p:cNvSpPr/>
              <p:nvPr/>
            </p:nvSpPr>
            <p:spPr>
              <a:xfrm>
                <a:off x="7390310" y="3220950"/>
                <a:ext cx="759311" cy="115815"/>
              </a:xfrm>
              <a:custGeom>
                <a:avLst/>
                <a:gdLst>
                  <a:gd name="connsiteX0" fmla="*/ 0 w 759311"/>
                  <a:gd name="connsiteY0" fmla="*/ 144 h 115815"/>
                  <a:gd name="connsiteX1" fmla="*/ 7684 w 759311"/>
                  <a:gd name="connsiteY1" fmla="*/ 1999 h 115815"/>
                  <a:gd name="connsiteX2" fmla="*/ 29811 w 759311"/>
                  <a:gd name="connsiteY2" fmla="*/ 5577 h 115815"/>
                  <a:gd name="connsiteX3" fmla="*/ 111161 w 759311"/>
                  <a:gd name="connsiteY3" fmla="*/ 18031 h 115815"/>
                  <a:gd name="connsiteX4" fmla="*/ 379059 w 759311"/>
                  <a:gd name="connsiteY4" fmla="*/ 61753 h 115815"/>
                  <a:gd name="connsiteX5" fmla="*/ 647488 w 759311"/>
                  <a:gd name="connsiteY5" fmla="*/ 103223 h 115815"/>
                  <a:gd name="connsiteX6" fmla="*/ 729236 w 759311"/>
                  <a:gd name="connsiteY6" fmla="*/ 113292 h 115815"/>
                  <a:gd name="connsiteX7" fmla="*/ 751494 w 759311"/>
                  <a:gd name="connsiteY7" fmla="*/ 115412 h 115815"/>
                  <a:gd name="connsiteX8" fmla="*/ 759311 w 759311"/>
                  <a:gd name="connsiteY8" fmla="*/ 115677 h 115815"/>
                  <a:gd name="connsiteX9" fmla="*/ 751627 w 759311"/>
                  <a:gd name="connsiteY9" fmla="*/ 113823 h 115815"/>
                  <a:gd name="connsiteX10" fmla="*/ 729501 w 759311"/>
                  <a:gd name="connsiteY10" fmla="*/ 110245 h 115815"/>
                  <a:gd name="connsiteX11" fmla="*/ 648151 w 759311"/>
                  <a:gd name="connsiteY11" fmla="*/ 97791 h 115815"/>
                  <a:gd name="connsiteX12" fmla="*/ 380119 w 759311"/>
                  <a:gd name="connsiteY12" fmla="*/ 53936 h 115815"/>
                  <a:gd name="connsiteX13" fmla="*/ 111691 w 759311"/>
                  <a:gd name="connsiteY13" fmla="*/ 12466 h 115815"/>
                  <a:gd name="connsiteX14" fmla="*/ 29943 w 759311"/>
                  <a:gd name="connsiteY14" fmla="*/ 2397 h 115815"/>
                  <a:gd name="connsiteX15" fmla="*/ 7684 w 759311"/>
                  <a:gd name="connsiteY15" fmla="*/ 277 h 115815"/>
                  <a:gd name="connsiteX16" fmla="*/ 0 w 759311"/>
                  <a:gd name="connsiteY16" fmla="*/ 144 h 1158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59311" h="115815">
                    <a:moveTo>
                      <a:pt x="0" y="144"/>
                    </a:moveTo>
                    <a:cubicBezTo>
                      <a:pt x="0" y="409"/>
                      <a:pt x="2650" y="1072"/>
                      <a:pt x="7684" y="1999"/>
                    </a:cubicBezTo>
                    <a:cubicBezTo>
                      <a:pt x="13647" y="2927"/>
                      <a:pt x="20934" y="4119"/>
                      <a:pt x="29811" y="5577"/>
                    </a:cubicBezTo>
                    <a:cubicBezTo>
                      <a:pt x="50214" y="8756"/>
                      <a:pt x="77640" y="12996"/>
                      <a:pt x="111161" y="18031"/>
                    </a:cubicBezTo>
                    <a:cubicBezTo>
                      <a:pt x="179792" y="28630"/>
                      <a:pt x="274523" y="44264"/>
                      <a:pt x="379059" y="61753"/>
                    </a:cubicBezTo>
                    <a:cubicBezTo>
                      <a:pt x="483728" y="79242"/>
                      <a:pt x="578592" y="94081"/>
                      <a:pt x="647488" y="103223"/>
                    </a:cubicBezTo>
                    <a:cubicBezTo>
                      <a:pt x="681936" y="107860"/>
                      <a:pt x="709892" y="111305"/>
                      <a:pt x="729236" y="113292"/>
                    </a:cubicBezTo>
                    <a:cubicBezTo>
                      <a:pt x="738113" y="114088"/>
                      <a:pt x="745532" y="114883"/>
                      <a:pt x="751494" y="115412"/>
                    </a:cubicBezTo>
                    <a:cubicBezTo>
                      <a:pt x="756661" y="115810"/>
                      <a:pt x="759311" y="115942"/>
                      <a:pt x="759311" y="115677"/>
                    </a:cubicBezTo>
                    <a:cubicBezTo>
                      <a:pt x="759311" y="115412"/>
                      <a:pt x="756661" y="114750"/>
                      <a:pt x="751627" y="113823"/>
                    </a:cubicBezTo>
                    <a:cubicBezTo>
                      <a:pt x="745665" y="112895"/>
                      <a:pt x="738378" y="111703"/>
                      <a:pt x="729501" y="110245"/>
                    </a:cubicBezTo>
                    <a:cubicBezTo>
                      <a:pt x="709097" y="107065"/>
                      <a:pt x="681671" y="102826"/>
                      <a:pt x="648151" y="97791"/>
                    </a:cubicBezTo>
                    <a:cubicBezTo>
                      <a:pt x="579520" y="87192"/>
                      <a:pt x="484788" y="71558"/>
                      <a:pt x="380119" y="53936"/>
                    </a:cubicBezTo>
                    <a:cubicBezTo>
                      <a:pt x="275583" y="36447"/>
                      <a:pt x="180586" y="21608"/>
                      <a:pt x="111691" y="12466"/>
                    </a:cubicBezTo>
                    <a:cubicBezTo>
                      <a:pt x="77243" y="7829"/>
                      <a:pt x="49287" y="4384"/>
                      <a:pt x="29943" y="2397"/>
                    </a:cubicBezTo>
                    <a:cubicBezTo>
                      <a:pt x="21066" y="1602"/>
                      <a:pt x="13647" y="807"/>
                      <a:pt x="7684" y="277"/>
                    </a:cubicBezTo>
                    <a:cubicBezTo>
                      <a:pt x="2782" y="12"/>
                      <a:pt x="0" y="-121"/>
                      <a:pt x="0" y="144"/>
                    </a:cubicBezTo>
                    <a:close/>
                  </a:path>
                </a:pathLst>
              </a:custGeom>
              <a:solidFill>
                <a:srgbClr val="263238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grpSp>
            <p:nvGrpSpPr>
              <p:cNvPr id="43" name="Graphic 6">
                <a:extLst>
                  <a:ext uri="{FF2B5EF4-FFF2-40B4-BE49-F238E27FC236}">
                    <a16:creationId xmlns:a16="http://schemas.microsoft.com/office/drawing/2014/main" xmlns="" id="{DB135DDC-365C-46EB-9906-AB807B923C83}"/>
                  </a:ext>
                </a:extLst>
              </p:cNvPr>
              <p:cNvGrpSpPr/>
              <p:nvPr/>
            </p:nvGrpSpPr>
            <p:grpSpPr>
              <a:xfrm>
                <a:off x="7185414" y="3907536"/>
                <a:ext cx="2922754" cy="966753"/>
                <a:chOff x="7185414" y="3793236"/>
                <a:chExt cx="2922754" cy="966753"/>
              </a:xfrm>
              <a:solidFill>
                <a:schemeClr val="accent1"/>
              </a:solidFill>
            </p:grpSpPr>
            <p:sp>
              <p:nvSpPr>
                <p:cNvPr id="44" name="Freeform: Shape 43">
                  <a:extLst>
                    <a:ext uri="{FF2B5EF4-FFF2-40B4-BE49-F238E27FC236}">
                      <a16:creationId xmlns:a16="http://schemas.microsoft.com/office/drawing/2014/main" xmlns="" id="{DEFBA305-BF4E-476F-9BC1-43C67BCCF7E9}"/>
                    </a:ext>
                  </a:extLst>
                </p:cNvPr>
                <p:cNvSpPr/>
                <p:nvPr/>
              </p:nvSpPr>
              <p:spPr>
                <a:xfrm>
                  <a:off x="7185414" y="3793236"/>
                  <a:ext cx="2922754" cy="966753"/>
                </a:xfrm>
                <a:custGeom>
                  <a:avLst/>
                  <a:gdLst>
                    <a:gd name="connsiteX0" fmla="*/ 2762521 w 2922754"/>
                    <a:gd name="connsiteY0" fmla="*/ 368063 h 966753"/>
                    <a:gd name="connsiteX1" fmla="*/ 2738805 w 2922754"/>
                    <a:gd name="connsiteY1" fmla="*/ 363558 h 966753"/>
                    <a:gd name="connsiteX2" fmla="*/ 1871910 w 2922754"/>
                    <a:gd name="connsiteY2" fmla="*/ 0 h 966753"/>
                    <a:gd name="connsiteX3" fmla="*/ 1009918 w 2922754"/>
                    <a:gd name="connsiteY3" fmla="*/ 0 h 966753"/>
                    <a:gd name="connsiteX4" fmla="*/ 160114 w 2922754"/>
                    <a:gd name="connsiteY4" fmla="*/ 335735 h 966753"/>
                    <a:gd name="connsiteX5" fmla="*/ 20600 w 2922754"/>
                    <a:gd name="connsiteY5" fmla="*/ 733873 h 966753"/>
                    <a:gd name="connsiteX6" fmla="*/ 26695 w 2922754"/>
                    <a:gd name="connsiteY6" fmla="*/ 750169 h 966753"/>
                    <a:gd name="connsiteX7" fmla="*/ 382966 w 2922754"/>
                    <a:gd name="connsiteY7" fmla="*/ 923999 h 966753"/>
                    <a:gd name="connsiteX8" fmla="*/ 842713 w 2922754"/>
                    <a:gd name="connsiteY8" fmla="*/ 799191 h 966753"/>
                    <a:gd name="connsiteX9" fmla="*/ 862189 w 2922754"/>
                    <a:gd name="connsiteY9" fmla="*/ 798661 h 966753"/>
                    <a:gd name="connsiteX10" fmla="*/ 1402889 w 2922754"/>
                    <a:gd name="connsiteY10" fmla="*/ 645236 h 966753"/>
                    <a:gd name="connsiteX11" fmla="*/ 1863298 w 2922754"/>
                    <a:gd name="connsiteY11" fmla="*/ 772030 h 966753"/>
                    <a:gd name="connsiteX12" fmla="*/ 1863431 w 2922754"/>
                    <a:gd name="connsiteY12" fmla="*/ 772030 h 966753"/>
                    <a:gd name="connsiteX13" fmla="*/ 1863431 w 2922754"/>
                    <a:gd name="connsiteY13" fmla="*/ 772030 h 966753"/>
                    <a:gd name="connsiteX14" fmla="*/ 2539935 w 2922754"/>
                    <a:gd name="connsiteY14" fmla="*/ 956327 h 966753"/>
                    <a:gd name="connsiteX15" fmla="*/ 2896205 w 2922754"/>
                    <a:gd name="connsiteY15" fmla="*/ 782497 h 966753"/>
                    <a:gd name="connsiteX16" fmla="*/ 2902300 w 2922754"/>
                    <a:gd name="connsiteY16" fmla="*/ 766201 h 966753"/>
                    <a:gd name="connsiteX17" fmla="*/ 2762521 w 2922754"/>
                    <a:gd name="connsiteY17" fmla="*/ 368063 h 9667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2922754" h="966753">
                      <a:moveTo>
                        <a:pt x="2762521" y="368063"/>
                      </a:moveTo>
                      <a:cubicBezTo>
                        <a:pt x="2757884" y="366473"/>
                        <a:pt x="2749669" y="365015"/>
                        <a:pt x="2738805" y="363558"/>
                      </a:cubicBezTo>
                      <a:lnTo>
                        <a:pt x="1871910" y="0"/>
                      </a:lnTo>
                      <a:lnTo>
                        <a:pt x="1009918" y="0"/>
                      </a:lnTo>
                      <a:lnTo>
                        <a:pt x="160114" y="335735"/>
                      </a:lnTo>
                      <a:cubicBezTo>
                        <a:pt x="73862" y="364485"/>
                        <a:pt x="-49223" y="532750"/>
                        <a:pt x="20600" y="733873"/>
                      </a:cubicBezTo>
                      <a:cubicBezTo>
                        <a:pt x="22588" y="739437"/>
                        <a:pt x="24575" y="744870"/>
                        <a:pt x="26695" y="750169"/>
                      </a:cubicBezTo>
                      <a:cubicBezTo>
                        <a:pt x="82474" y="890081"/>
                        <a:pt x="237490" y="962819"/>
                        <a:pt x="382966" y="923999"/>
                      </a:cubicBezTo>
                      <a:cubicBezTo>
                        <a:pt x="500354" y="892598"/>
                        <a:pt x="669016" y="846623"/>
                        <a:pt x="842713" y="799191"/>
                      </a:cubicBezTo>
                      <a:lnTo>
                        <a:pt x="862189" y="798661"/>
                      </a:lnTo>
                      <a:lnTo>
                        <a:pt x="1402889" y="645236"/>
                      </a:lnTo>
                      <a:cubicBezTo>
                        <a:pt x="1487551" y="668687"/>
                        <a:pt x="1665488" y="717709"/>
                        <a:pt x="1863298" y="772030"/>
                      </a:cubicBezTo>
                      <a:lnTo>
                        <a:pt x="1863431" y="772030"/>
                      </a:lnTo>
                      <a:lnTo>
                        <a:pt x="1863431" y="772030"/>
                      </a:lnTo>
                      <a:cubicBezTo>
                        <a:pt x="2103904" y="838144"/>
                        <a:pt x="2373525" y="911810"/>
                        <a:pt x="2539935" y="956327"/>
                      </a:cubicBezTo>
                      <a:cubicBezTo>
                        <a:pt x="2685411" y="995279"/>
                        <a:pt x="2840426" y="922409"/>
                        <a:pt x="2896205" y="782497"/>
                      </a:cubicBezTo>
                      <a:cubicBezTo>
                        <a:pt x="2898325" y="777198"/>
                        <a:pt x="2900313" y="771766"/>
                        <a:pt x="2902300" y="766201"/>
                      </a:cubicBezTo>
                      <a:cubicBezTo>
                        <a:pt x="2971859" y="565078"/>
                        <a:pt x="2848641" y="396813"/>
                        <a:pt x="2762521" y="368063"/>
                      </a:cubicBezTo>
                      <a:close/>
                    </a:path>
                  </a:pathLst>
                </a:custGeom>
                <a:solidFill>
                  <a:srgbClr val="455A64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5" name="Freeform: Shape 44">
                  <a:extLst>
                    <a:ext uri="{FF2B5EF4-FFF2-40B4-BE49-F238E27FC236}">
                      <a16:creationId xmlns:a16="http://schemas.microsoft.com/office/drawing/2014/main" xmlns="" id="{013C853A-2A01-46E8-AE35-D9AB4058751E}"/>
                    </a:ext>
                  </a:extLst>
                </p:cNvPr>
                <p:cNvSpPr/>
                <p:nvPr/>
              </p:nvSpPr>
              <p:spPr>
                <a:xfrm>
                  <a:off x="7398392" y="4070939"/>
                  <a:ext cx="1361619" cy="369519"/>
                </a:xfrm>
                <a:custGeom>
                  <a:avLst/>
                  <a:gdLst>
                    <a:gd name="connsiteX0" fmla="*/ 1183021 w 1361619"/>
                    <a:gd name="connsiteY0" fmla="*/ 369520 h 369519"/>
                    <a:gd name="connsiteX1" fmla="*/ 1185936 w 1361619"/>
                    <a:gd name="connsiteY1" fmla="*/ 368460 h 369519"/>
                    <a:gd name="connsiteX2" fmla="*/ 1194680 w 1361619"/>
                    <a:gd name="connsiteY2" fmla="*/ 365678 h 369519"/>
                    <a:gd name="connsiteX3" fmla="*/ 1228995 w 1361619"/>
                    <a:gd name="connsiteY3" fmla="*/ 355608 h 369519"/>
                    <a:gd name="connsiteX4" fmla="*/ 1358440 w 1361619"/>
                    <a:gd name="connsiteY4" fmla="*/ 318776 h 369519"/>
                    <a:gd name="connsiteX5" fmla="*/ 1356983 w 1361619"/>
                    <a:gd name="connsiteY5" fmla="*/ 321293 h 369519"/>
                    <a:gd name="connsiteX6" fmla="*/ 1270598 w 1361619"/>
                    <a:gd name="connsiteY6" fmla="*/ 4240 h 369519"/>
                    <a:gd name="connsiteX7" fmla="*/ 1273645 w 1361619"/>
                    <a:gd name="connsiteY7" fmla="*/ 6492 h 369519"/>
                    <a:gd name="connsiteX8" fmla="*/ 1184743 w 1361619"/>
                    <a:gd name="connsiteY8" fmla="*/ 6625 h 369519"/>
                    <a:gd name="connsiteX9" fmla="*/ 1091071 w 1361619"/>
                    <a:gd name="connsiteY9" fmla="*/ 10732 h 369519"/>
                    <a:gd name="connsiteX10" fmla="*/ 891538 w 1361619"/>
                    <a:gd name="connsiteY10" fmla="*/ 21596 h 369519"/>
                    <a:gd name="connsiteX11" fmla="*/ 261009 w 1361619"/>
                    <a:gd name="connsiteY11" fmla="*/ 65583 h 369519"/>
                    <a:gd name="connsiteX12" fmla="*/ 70088 w 1361619"/>
                    <a:gd name="connsiteY12" fmla="*/ 81350 h 369519"/>
                    <a:gd name="connsiteX13" fmla="*/ 18151 w 1361619"/>
                    <a:gd name="connsiteY13" fmla="*/ 85590 h 369519"/>
                    <a:gd name="connsiteX14" fmla="*/ 4637 w 1361619"/>
                    <a:gd name="connsiteY14" fmla="*/ 86517 h 369519"/>
                    <a:gd name="connsiteX15" fmla="*/ 0 w 1361619"/>
                    <a:gd name="connsiteY15" fmla="*/ 86650 h 369519"/>
                    <a:gd name="connsiteX16" fmla="*/ 4505 w 1361619"/>
                    <a:gd name="connsiteY16" fmla="*/ 85855 h 369519"/>
                    <a:gd name="connsiteX17" fmla="*/ 18019 w 1361619"/>
                    <a:gd name="connsiteY17" fmla="*/ 84265 h 369519"/>
                    <a:gd name="connsiteX18" fmla="*/ 69823 w 1361619"/>
                    <a:gd name="connsiteY18" fmla="*/ 78700 h 369519"/>
                    <a:gd name="connsiteX19" fmla="*/ 260612 w 1361619"/>
                    <a:gd name="connsiteY19" fmla="*/ 60681 h 369519"/>
                    <a:gd name="connsiteX20" fmla="*/ 891141 w 1361619"/>
                    <a:gd name="connsiteY20" fmla="*/ 14574 h 369519"/>
                    <a:gd name="connsiteX21" fmla="*/ 1090674 w 1361619"/>
                    <a:gd name="connsiteY21" fmla="*/ 3842 h 369519"/>
                    <a:gd name="connsiteX22" fmla="*/ 1184611 w 1361619"/>
                    <a:gd name="connsiteY22" fmla="*/ 0 h 369519"/>
                    <a:gd name="connsiteX23" fmla="*/ 1273645 w 1361619"/>
                    <a:gd name="connsiteY23" fmla="*/ 132 h 369519"/>
                    <a:gd name="connsiteX24" fmla="*/ 1276030 w 1361619"/>
                    <a:gd name="connsiteY24" fmla="*/ 132 h 369519"/>
                    <a:gd name="connsiteX25" fmla="*/ 1276692 w 1361619"/>
                    <a:gd name="connsiteY25" fmla="*/ 2385 h 369519"/>
                    <a:gd name="connsiteX26" fmla="*/ 1361090 w 1361619"/>
                    <a:gd name="connsiteY26" fmla="*/ 319968 h 369519"/>
                    <a:gd name="connsiteX27" fmla="*/ 1361620 w 1361619"/>
                    <a:gd name="connsiteY27" fmla="*/ 321955 h 369519"/>
                    <a:gd name="connsiteX28" fmla="*/ 1359633 w 1361619"/>
                    <a:gd name="connsiteY28" fmla="*/ 322485 h 369519"/>
                    <a:gd name="connsiteX29" fmla="*/ 1229658 w 1361619"/>
                    <a:gd name="connsiteY29" fmla="*/ 357463 h 369519"/>
                    <a:gd name="connsiteX30" fmla="*/ 1195077 w 1361619"/>
                    <a:gd name="connsiteY30" fmla="*/ 366473 h 369519"/>
                    <a:gd name="connsiteX31" fmla="*/ 1186200 w 1361619"/>
                    <a:gd name="connsiteY31" fmla="*/ 368592 h 369519"/>
                    <a:gd name="connsiteX32" fmla="*/ 1183021 w 1361619"/>
                    <a:gd name="connsiteY32" fmla="*/ 369520 h 36951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1361619" h="369519">
                      <a:moveTo>
                        <a:pt x="1183021" y="369520"/>
                      </a:moveTo>
                      <a:cubicBezTo>
                        <a:pt x="1183021" y="369387"/>
                        <a:pt x="1183948" y="368990"/>
                        <a:pt x="1185936" y="368460"/>
                      </a:cubicBezTo>
                      <a:cubicBezTo>
                        <a:pt x="1188188" y="367798"/>
                        <a:pt x="1191103" y="366870"/>
                        <a:pt x="1194680" y="365678"/>
                      </a:cubicBezTo>
                      <a:cubicBezTo>
                        <a:pt x="1202895" y="363293"/>
                        <a:pt x="1214289" y="359981"/>
                        <a:pt x="1228995" y="355608"/>
                      </a:cubicBezTo>
                      <a:cubicBezTo>
                        <a:pt x="1259468" y="346996"/>
                        <a:pt x="1303323" y="334542"/>
                        <a:pt x="1358440" y="318776"/>
                      </a:cubicBezTo>
                      <a:lnTo>
                        <a:pt x="1356983" y="321293"/>
                      </a:lnTo>
                      <a:cubicBezTo>
                        <a:pt x="1334724" y="239280"/>
                        <a:pt x="1304913" y="130240"/>
                        <a:pt x="1270598" y="4240"/>
                      </a:cubicBezTo>
                      <a:lnTo>
                        <a:pt x="1273645" y="6492"/>
                      </a:lnTo>
                      <a:cubicBezTo>
                        <a:pt x="1244894" y="6492"/>
                        <a:pt x="1215349" y="6625"/>
                        <a:pt x="1184743" y="6625"/>
                      </a:cubicBezTo>
                      <a:cubicBezTo>
                        <a:pt x="1154270" y="7022"/>
                        <a:pt x="1123002" y="9274"/>
                        <a:pt x="1091071" y="10732"/>
                      </a:cubicBezTo>
                      <a:cubicBezTo>
                        <a:pt x="1027078" y="14177"/>
                        <a:pt x="960169" y="17886"/>
                        <a:pt x="891538" y="21596"/>
                      </a:cubicBezTo>
                      <a:cubicBezTo>
                        <a:pt x="645103" y="35905"/>
                        <a:pt x="422252" y="52599"/>
                        <a:pt x="261009" y="65583"/>
                      </a:cubicBezTo>
                      <a:cubicBezTo>
                        <a:pt x="180719" y="72208"/>
                        <a:pt x="115666" y="77640"/>
                        <a:pt x="70088" y="81350"/>
                      </a:cubicBezTo>
                      <a:cubicBezTo>
                        <a:pt x="47830" y="83205"/>
                        <a:pt x="30473" y="84530"/>
                        <a:pt x="18151" y="85590"/>
                      </a:cubicBezTo>
                      <a:cubicBezTo>
                        <a:pt x="12454" y="85987"/>
                        <a:pt x="8082" y="86252"/>
                        <a:pt x="4637" y="86517"/>
                      </a:cubicBezTo>
                      <a:cubicBezTo>
                        <a:pt x="1590" y="86650"/>
                        <a:pt x="0" y="86782"/>
                        <a:pt x="0" y="86650"/>
                      </a:cubicBezTo>
                      <a:cubicBezTo>
                        <a:pt x="0" y="86517"/>
                        <a:pt x="1590" y="86252"/>
                        <a:pt x="4505" y="85855"/>
                      </a:cubicBezTo>
                      <a:cubicBezTo>
                        <a:pt x="7950" y="85457"/>
                        <a:pt x="12322" y="84927"/>
                        <a:pt x="18019" y="84265"/>
                      </a:cubicBezTo>
                      <a:cubicBezTo>
                        <a:pt x="30341" y="82940"/>
                        <a:pt x="47697" y="81085"/>
                        <a:pt x="69823" y="78700"/>
                      </a:cubicBezTo>
                      <a:cubicBezTo>
                        <a:pt x="114871" y="74195"/>
                        <a:pt x="179924" y="67836"/>
                        <a:pt x="260612" y="60681"/>
                      </a:cubicBezTo>
                      <a:cubicBezTo>
                        <a:pt x="421722" y="46372"/>
                        <a:pt x="644706" y="28883"/>
                        <a:pt x="891141" y="14574"/>
                      </a:cubicBezTo>
                      <a:cubicBezTo>
                        <a:pt x="959772" y="10864"/>
                        <a:pt x="1026680" y="7287"/>
                        <a:pt x="1090674" y="3842"/>
                      </a:cubicBezTo>
                      <a:cubicBezTo>
                        <a:pt x="1122737" y="2517"/>
                        <a:pt x="1154137" y="265"/>
                        <a:pt x="1184611" y="0"/>
                      </a:cubicBezTo>
                      <a:cubicBezTo>
                        <a:pt x="1215084" y="0"/>
                        <a:pt x="1244894" y="132"/>
                        <a:pt x="1273645" y="132"/>
                      </a:cubicBezTo>
                      <a:lnTo>
                        <a:pt x="1276030" y="132"/>
                      </a:lnTo>
                      <a:lnTo>
                        <a:pt x="1276692" y="2385"/>
                      </a:lnTo>
                      <a:cubicBezTo>
                        <a:pt x="1310213" y="128650"/>
                        <a:pt x="1339229" y="237823"/>
                        <a:pt x="1361090" y="319968"/>
                      </a:cubicBezTo>
                      <a:lnTo>
                        <a:pt x="1361620" y="321955"/>
                      </a:lnTo>
                      <a:lnTo>
                        <a:pt x="1359633" y="322485"/>
                      </a:lnTo>
                      <a:cubicBezTo>
                        <a:pt x="1304251" y="337324"/>
                        <a:pt x="1260264" y="349249"/>
                        <a:pt x="1229658" y="357463"/>
                      </a:cubicBezTo>
                      <a:cubicBezTo>
                        <a:pt x="1214819" y="361305"/>
                        <a:pt x="1203292" y="364353"/>
                        <a:pt x="1195077" y="366473"/>
                      </a:cubicBezTo>
                      <a:cubicBezTo>
                        <a:pt x="1191368" y="367400"/>
                        <a:pt x="1188453" y="368063"/>
                        <a:pt x="1186200" y="368592"/>
                      </a:cubicBezTo>
                      <a:cubicBezTo>
                        <a:pt x="1184081" y="369387"/>
                        <a:pt x="1183021" y="369520"/>
                        <a:pt x="1183021" y="36952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6" name="Freeform: Shape 45">
                  <a:extLst>
                    <a:ext uri="{FF2B5EF4-FFF2-40B4-BE49-F238E27FC236}">
                      <a16:creationId xmlns:a16="http://schemas.microsoft.com/office/drawing/2014/main" xmlns="" id="{B6A5D99E-EBB3-4851-B66A-BFD1C978FEE9}"/>
                    </a:ext>
                  </a:extLst>
                </p:cNvPr>
                <p:cNvSpPr/>
                <p:nvPr/>
              </p:nvSpPr>
              <p:spPr>
                <a:xfrm>
                  <a:off x="8207304" y="4007541"/>
                  <a:ext cx="93394" cy="78097"/>
                </a:xfrm>
                <a:custGeom>
                  <a:avLst/>
                  <a:gdLst>
                    <a:gd name="connsiteX0" fmla="*/ 93358 w 93394"/>
                    <a:gd name="connsiteY0" fmla="*/ 77972 h 78097"/>
                    <a:gd name="connsiteX1" fmla="*/ 42481 w 93394"/>
                    <a:gd name="connsiteY1" fmla="*/ 44054 h 78097"/>
                    <a:gd name="connsiteX2" fmla="*/ 84 w 93394"/>
                    <a:gd name="connsiteY2" fmla="*/ 66 h 78097"/>
                    <a:gd name="connsiteX3" fmla="*/ 46986 w 93394"/>
                    <a:gd name="connsiteY3" fmla="*/ 38754 h 78097"/>
                    <a:gd name="connsiteX4" fmla="*/ 93358 w 93394"/>
                    <a:gd name="connsiteY4" fmla="*/ 77972 h 780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3394" h="78097">
                      <a:moveTo>
                        <a:pt x="93358" y="77972"/>
                      </a:moveTo>
                      <a:cubicBezTo>
                        <a:pt x="92430" y="79562"/>
                        <a:pt x="68449" y="65915"/>
                        <a:pt x="42481" y="44054"/>
                      </a:cubicBezTo>
                      <a:cubicBezTo>
                        <a:pt x="16380" y="22325"/>
                        <a:pt x="-1374" y="1259"/>
                        <a:pt x="84" y="66"/>
                      </a:cubicBezTo>
                      <a:cubicBezTo>
                        <a:pt x="1541" y="-1259"/>
                        <a:pt x="21282" y="17423"/>
                        <a:pt x="46986" y="38754"/>
                      </a:cubicBezTo>
                      <a:cubicBezTo>
                        <a:pt x="72424" y="60218"/>
                        <a:pt x="94418" y="76249"/>
                        <a:pt x="93358" y="77972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7" name="Freeform: Shape 46">
                  <a:extLst>
                    <a:ext uri="{FF2B5EF4-FFF2-40B4-BE49-F238E27FC236}">
                      <a16:creationId xmlns:a16="http://schemas.microsoft.com/office/drawing/2014/main" xmlns="" id="{376E7852-BA5E-45E3-96BE-60129AA274C2}"/>
                    </a:ext>
                  </a:extLst>
                </p:cNvPr>
                <p:cNvSpPr/>
                <p:nvPr/>
              </p:nvSpPr>
              <p:spPr>
                <a:xfrm>
                  <a:off x="8679987" y="4118151"/>
                  <a:ext cx="1165796" cy="74685"/>
                </a:xfrm>
                <a:custGeom>
                  <a:avLst/>
                  <a:gdLst>
                    <a:gd name="connsiteX0" fmla="*/ 1165797 w 1165796"/>
                    <a:gd name="connsiteY0" fmla="*/ 74547 h 74685"/>
                    <a:gd name="connsiteX1" fmla="*/ 1153872 w 1165796"/>
                    <a:gd name="connsiteY1" fmla="*/ 74283 h 74685"/>
                    <a:gd name="connsiteX2" fmla="*/ 1119954 w 1165796"/>
                    <a:gd name="connsiteY2" fmla="*/ 72295 h 74685"/>
                    <a:gd name="connsiteX3" fmla="*/ 995014 w 1165796"/>
                    <a:gd name="connsiteY3" fmla="*/ 63816 h 74685"/>
                    <a:gd name="connsiteX4" fmla="*/ 582965 w 1165796"/>
                    <a:gd name="connsiteY4" fmla="*/ 36125 h 74685"/>
                    <a:gd name="connsiteX5" fmla="*/ 170649 w 1165796"/>
                    <a:gd name="connsiteY5" fmla="*/ 11216 h 74685"/>
                    <a:gd name="connsiteX6" fmla="*/ 45710 w 1165796"/>
                    <a:gd name="connsiteY6" fmla="*/ 3797 h 74685"/>
                    <a:gd name="connsiteX7" fmla="*/ 11792 w 1165796"/>
                    <a:gd name="connsiteY7" fmla="*/ 1544 h 74685"/>
                    <a:gd name="connsiteX8" fmla="*/ 0 w 1165796"/>
                    <a:gd name="connsiteY8" fmla="*/ 220 h 74685"/>
                    <a:gd name="connsiteX9" fmla="*/ 11924 w 1165796"/>
                    <a:gd name="connsiteY9" fmla="*/ 87 h 74685"/>
                    <a:gd name="connsiteX10" fmla="*/ 45975 w 1165796"/>
                    <a:gd name="connsiteY10" fmla="*/ 1147 h 74685"/>
                    <a:gd name="connsiteX11" fmla="*/ 171047 w 1165796"/>
                    <a:gd name="connsiteY11" fmla="*/ 6314 h 74685"/>
                    <a:gd name="connsiteX12" fmla="*/ 583494 w 1165796"/>
                    <a:gd name="connsiteY12" fmla="*/ 29235 h 74685"/>
                    <a:gd name="connsiteX13" fmla="*/ 995412 w 1165796"/>
                    <a:gd name="connsiteY13" fmla="*/ 58913 h 74685"/>
                    <a:gd name="connsiteX14" fmla="*/ 1120087 w 1165796"/>
                    <a:gd name="connsiteY14" fmla="*/ 69645 h 74685"/>
                    <a:gd name="connsiteX15" fmla="*/ 1154005 w 1165796"/>
                    <a:gd name="connsiteY15" fmla="*/ 72958 h 74685"/>
                    <a:gd name="connsiteX16" fmla="*/ 1165797 w 1165796"/>
                    <a:gd name="connsiteY16" fmla="*/ 74547 h 746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1165796" h="74685">
                      <a:moveTo>
                        <a:pt x="1165797" y="74547"/>
                      </a:moveTo>
                      <a:cubicBezTo>
                        <a:pt x="1165797" y="74812"/>
                        <a:pt x="1161689" y="74680"/>
                        <a:pt x="1153872" y="74283"/>
                      </a:cubicBezTo>
                      <a:cubicBezTo>
                        <a:pt x="1145525" y="73752"/>
                        <a:pt x="1134131" y="73090"/>
                        <a:pt x="1119954" y="72295"/>
                      </a:cubicBezTo>
                      <a:cubicBezTo>
                        <a:pt x="1089879" y="70175"/>
                        <a:pt x="1047349" y="67393"/>
                        <a:pt x="995014" y="63816"/>
                      </a:cubicBezTo>
                      <a:cubicBezTo>
                        <a:pt x="889021" y="56661"/>
                        <a:pt x="743545" y="46857"/>
                        <a:pt x="582965" y="36125"/>
                      </a:cubicBezTo>
                      <a:cubicBezTo>
                        <a:pt x="422252" y="26453"/>
                        <a:pt x="276776" y="17576"/>
                        <a:pt x="170649" y="11216"/>
                      </a:cubicBezTo>
                      <a:cubicBezTo>
                        <a:pt x="118315" y="8169"/>
                        <a:pt x="75785" y="5652"/>
                        <a:pt x="45710" y="3797"/>
                      </a:cubicBezTo>
                      <a:cubicBezTo>
                        <a:pt x="31401" y="2869"/>
                        <a:pt x="20139" y="2074"/>
                        <a:pt x="11792" y="1544"/>
                      </a:cubicBezTo>
                      <a:cubicBezTo>
                        <a:pt x="3975" y="882"/>
                        <a:pt x="0" y="484"/>
                        <a:pt x="0" y="220"/>
                      </a:cubicBezTo>
                      <a:cubicBezTo>
                        <a:pt x="0" y="-45"/>
                        <a:pt x="4107" y="-45"/>
                        <a:pt x="11924" y="87"/>
                      </a:cubicBezTo>
                      <a:cubicBezTo>
                        <a:pt x="20271" y="352"/>
                        <a:pt x="31666" y="617"/>
                        <a:pt x="45975" y="1147"/>
                      </a:cubicBezTo>
                      <a:cubicBezTo>
                        <a:pt x="76183" y="2472"/>
                        <a:pt x="118713" y="4194"/>
                        <a:pt x="171047" y="6314"/>
                      </a:cubicBezTo>
                      <a:cubicBezTo>
                        <a:pt x="276643" y="11216"/>
                        <a:pt x="422517" y="18901"/>
                        <a:pt x="583494" y="29235"/>
                      </a:cubicBezTo>
                      <a:cubicBezTo>
                        <a:pt x="744472" y="39570"/>
                        <a:pt x="890081" y="50302"/>
                        <a:pt x="995412" y="58913"/>
                      </a:cubicBezTo>
                      <a:cubicBezTo>
                        <a:pt x="1047614" y="63418"/>
                        <a:pt x="1090011" y="66995"/>
                        <a:pt x="1120087" y="69645"/>
                      </a:cubicBezTo>
                      <a:cubicBezTo>
                        <a:pt x="1134396" y="71103"/>
                        <a:pt x="1145658" y="72163"/>
                        <a:pt x="1154005" y="72958"/>
                      </a:cubicBezTo>
                      <a:cubicBezTo>
                        <a:pt x="1161689" y="73752"/>
                        <a:pt x="1165797" y="74283"/>
                        <a:pt x="1165797" y="74547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8" name="Freeform: Shape 47">
                  <a:extLst>
                    <a:ext uri="{FF2B5EF4-FFF2-40B4-BE49-F238E27FC236}">
                      <a16:creationId xmlns:a16="http://schemas.microsoft.com/office/drawing/2014/main" xmlns="" id="{A58F9F15-CB67-4A13-98F2-869AAB18981F}"/>
                    </a:ext>
                  </a:extLst>
                </p:cNvPr>
                <p:cNvSpPr/>
                <p:nvPr/>
              </p:nvSpPr>
              <p:spPr>
                <a:xfrm>
                  <a:off x="9838520" y="4201327"/>
                  <a:ext cx="32608" cy="77364"/>
                </a:xfrm>
                <a:custGeom>
                  <a:avLst/>
                  <a:gdLst>
                    <a:gd name="connsiteX0" fmla="*/ 30185 w 32608"/>
                    <a:gd name="connsiteY0" fmla="*/ 77359 h 77364"/>
                    <a:gd name="connsiteX1" fmla="*/ 20380 w 32608"/>
                    <a:gd name="connsiteY1" fmla="*/ 36684 h 77364"/>
                    <a:gd name="connsiteX2" fmla="*/ 109 w 32608"/>
                    <a:gd name="connsiteY2" fmla="*/ 116 h 77364"/>
                    <a:gd name="connsiteX3" fmla="*/ 26872 w 32608"/>
                    <a:gd name="connsiteY3" fmla="*/ 34167 h 77364"/>
                    <a:gd name="connsiteX4" fmla="*/ 30185 w 32608"/>
                    <a:gd name="connsiteY4" fmla="*/ 77359 h 773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2608" h="77364">
                      <a:moveTo>
                        <a:pt x="30185" y="77359"/>
                      </a:moveTo>
                      <a:cubicBezTo>
                        <a:pt x="28065" y="77226"/>
                        <a:pt x="28860" y="58015"/>
                        <a:pt x="20380" y="36684"/>
                      </a:cubicBezTo>
                      <a:cubicBezTo>
                        <a:pt x="12166" y="15220"/>
                        <a:pt x="-1348" y="1573"/>
                        <a:pt x="109" y="116"/>
                      </a:cubicBezTo>
                      <a:cubicBezTo>
                        <a:pt x="1036" y="-1341"/>
                        <a:pt x="17863" y="10980"/>
                        <a:pt x="26872" y="34167"/>
                      </a:cubicBezTo>
                      <a:cubicBezTo>
                        <a:pt x="36014" y="57220"/>
                        <a:pt x="31907" y="77756"/>
                        <a:pt x="30185" y="77359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9" name="Freeform: Shape 48">
                  <a:extLst>
                    <a:ext uri="{FF2B5EF4-FFF2-40B4-BE49-F238E27FC236}">
                      <a16:creationId xmlns:a16="http://schemas.microsoft.com/office/drawing/2014/main" xmlns="" id="{A4AEB7BA-9943-414D-AA59-5C6E881ACBDA}"/>
                    </a:ext>
                  </a:extLst>
                </p:cNvPr>
                <p:cNvSpPr/>
                <p:nvPr/>
              </p:nvSpPr>
              <p:spPr>
                <a:xfrm>
                  <a:off x="8595652" y="4153280"/>
                  <a:ext cx="76391" cy="23031"/>
                </a:xfrm>
                <a:custGeom>
                  <a:avLst/>
                  <a:gdLst>
                    <a:gd name="connsiteX0" fmla="*/ 70 w 76391"/>
                    <a:gd name="connsiteY0" fmla="*/ 22857 h 23031"/>
                    <a:gd name="connsiteX1" fmla="*/ 35578 w 76391"/>
                    <a:gd name="connsiteY1" fmla="*/ 2851 h 23031"/>
                    <a:gd name="connsiteX2" fmla="*/ 76385 w 76391"/>
                    <a:gd name="connsiteY2" fmla="*/ 3381 h 23031"/>
                    <a:gd name="connsiteX3" fmla="*/ 37300 w 76391"/>
                    <a:gd name="connsiteY3" fmla="*/ 9608 h 23031"/>
                    <a:gd name="connsiteX4" fmla="*/ 70 w 76391"/>
                    <a:gd name="connsiteY4" fmla="*/ 22857 h 2303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6391" h="23031">
                      <a:moveTo>
                        <a:pt x="70" y="22857"/>
                      </a:moveTo>
                      <a:cubicBezTo>
                        <a:pt x="-1123" y="21532"/>
                        <a:pt x="13054" y="8548"/>
                        <a:pt x="35578" y="2851"/>
                      </a:cubicBezTo>
                      <a:cubicBezTo>
                        <a:pt x="58101" y="-2979"/>
                        <a:pt x="76783" y="1659"/>
                        <a:pt x="76385" y="3381"/>
                      </a:cubicBezTo>
                      <a:cubicBezTo>
                        <a:pt x="76120" y="5368"/>
                        <a:pt x="58234" y="4043"/>
                        <a:pt x="37300" y="9608"/>
                      </a:cubicBezTo>
                      <a:cubicBezTo>
                        <a:pt x="16366" y="14775"/>
                        <a:pt x="1262" y="24447"/>
                        <a:pt x="70" y="22857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0" name="Freeform: Shape 49">
                  <a:extLst>
                    <a:ext uri="{FF2B5EF4-FFF2-40B4-BE49-F238E27FC236}">
                      <a16:creationId xmlns:a16="http://schemas.microsoft.com/office/drawing/2014/main" xmlns="" id="{0D806466-CC97-452E-AEA8-62AD13897AD8}"/>
                    </a:ext>
                  </a:extLst>
                </p:cNvPr>
                <p:cNvSpPr/>
                <p:nvPr/>
              </p:nvSpPr>
              <p:spPr>
                <a:xfrm>
                  <a:off x="8619302" y="4221160"/>
                  <a:ext cx="71154" cy="10969"/>
                </a:xfrm>
                <a:custGeom>
                  <a:avLst/>
                  <a:gdLst>
                    <a:gd name="connsiteX0" fmla="*/ 3 w 71154"/>
                    <a:gd name="connsiteY0" fmla="*/ 9697 h 10969"/>
                    <a:gd name="connsiteX1" fmla="*/ 35114 w 71154"/>
                    <a:gd name="connsiteY1" fmla="*/ 2012 h 10969"/>
                    <a:gd name="connsiteX2" fmla="*/ 71151 w 71154"/>
                    <a:gd name="connsiteY2" fmla="*/ 1217 h 10969"/>
                    <a:gd name="connsiteX3" fmla="*/ 36041 w 71154"/>
                    <a:gd name="connsiteY3" fmla="*/ 8902 h 10969"/>
                    <a:gd name="connsiteX4" fmla="*/ 3 w 71154"/>
                    <a:gd name="connsiteY4" fmla="*/ 9697 h 109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1154" h="10969">
                      <a:moveTo>
                        <a:pt x="3" y="9697"/>
                      </a:moveTo>
                      <a:cubicBezTo>
                        <a:pt x="-262" y="7842"/>
                        <a:pt x="15505" y="4397"/>
                        <a:pt x="35114" y="2012"/>
                      </a:cubicBezTo>
                      <a:cubicBezTo>
                        <a:pt x="54722" y="-373"/>
                        <a:pt x="70886" y="-638"/>
                        <a:pt x="71151" y="1217"/>
                      </a:cubicBezTo>
                      <a:cubicBezTo>
                        <a:pt x="71416" y="3072"/>
                        <a:pt x="55650" y="6517"/>
                        <a:pt x="36041" y="8902"/>
                      </a:cubicBezTo>
                      <a:cubicBezTo>
                        <a:pt x="16300" y="11287"/>
                        <a:pt x="136" y="11684"/>
                        <a:pt x="3" y="9697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1" name="Freeform: Shape 50">
                  <a:extLst>
                    <a:ext uri="{FF2B5EF4-FFF2-40B4-BE49-F238E27FC236}">
                      <a16:creationId xmlns:a16="http://schemas.microsoft.com/office/drawing/2014/main" xmlns="" id="{85DCC93B-7568-42F2-B58D-25FEBFD8487B}"/>
                    </a:ext>
                  </a:extLst>
                </p:cNvPr>
                <p:cNvSpPr/>
                <p:nvPr/>
              </p:nvSpPr>
              <p:spPr>
                <a:xfrm>
                  <a:off x="8629772" y="4270539"/>
                  <a:ext cx="81799" cy="25933"/>
                </a:xfrm>
                <a:custGeom>
                  <a:avLst/>
                  <a:gdLst>
                    <a:gd name="connsiteX0" fmla="*/ 1 w 81799"/>
                    <a:gd name="connsiteY0" fmla="*/ 23913 h 25933"/>
                    <a:gd name="connsiteX1" fmla="*/ 41603 w 81799"/>
                    <a:gd name="connsiteY1" fmla="*/ 14771 h 25933"/>
                    <a:gd name="connsiteX2" fmla="*/ 81748 w 81799"/>
                    <a:gd name="connsiteY2" fmla="*/ 197 h 25933"/>
                    <a:gd name="connsiteX3" fmla="*/ 43591 w 81799"/>
                    <a:gd name="connsiteY3" fmla="*/ 21396 h 25933"/>
                    <a:gd name="connsiteX4" fmla="*/ 1 w 81799"/>
                    <a:gd name="connsiteY4" fmla="*/ 23913 h 259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81799" h="25933">
                      <a:moveTo>
                        <a:pt x="1" y="23913"/>
                      </a:moveTo>
                      <a:cubicBezTo>
                        <a:pt x="1" y="21926"/>
                        <a:pt x="19212" y="21396"/>
                        <a:pt x="41603" y="14771"/>
                      </a:cubicBezTo>
                      <a:cubicBezTo>
                        <a:pt x="63994" y="8412"/>
                        <a:pt x="80556" y="-1525"/>
                        <a:pt x="81748" y="197"/>
                      </a:cubicBezTo>
                      <a:cubicBezTo>
                        <a:pt x="82808" y="1522"/>
                        <a:pt x="67307" y="14506"/>
                        <a:pt x="43591" y="21396"/>
                      </a:cubicBezTo>
                      <a:cubicBezTo>
                        <a:pt x="20007" y="28286"/>
                        <a:pt x="-132" y="25768"/>
                        <a:pt x="1" y="23913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2" name="Freeform: Shape 51">
                  <a:extLst>
                    <a:ext uri="{FF2B5EF4-FFF2-40B4-BE49-F238E27FC236}">
                      <a16:creationId xmlns:a16="http://schemas.microsoft.com/office/drawing/2014/main" xmlns="" id="{DCB34435-852C-4BD9-BAA7-EA1A421C1BD5}"/>
                    </a:ext>
                  </a:extLst>
                </p:cNvPr>
                <p:cNvSpPr/>
                <p:nvPr/>
              </p:nvSpPr>
              <p:spPr>
                <a:xfrm>
                  <a:off x="8650970" y="4334045"/>
                  <a:ext cx="76668" cy="30320"/>
                </a:xfrm>
                <a:custGeom>
                  <a:avLst/>
                  <a:gdLst>
                    <a:gd name="connsiteX0" fmla="*/ 1 w 76668"/>
                    <a:gd name="connsiteY0" fmla="*/ 28906 h 30320"/>
                    <a:gd name="connsiteX1" fmla="*/ 39351 w 76668"/>
                    <a:gd name="connsiteY1" fmla="*/ 17379 h 30320"/>
                    <a:gd name="connsiteX2" fmla="*/ 76581 w 76668"/>
                    <a:gd name="connsiteY2" fmla="*/ 155 h 30320"/>
                    <a:gd name="connsiteX3" fmla="*/ 41736 w 76668"/>
                    <a:gd name="connsiteY3" fmla="*/ 23871 h 30320"/>
                    <a:gd name="connsiteX4" fmla="*/ 1 w 76668"/>
                    <a:gd name="connsiteY4" fmla="*/ 28906 h 30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6668" h="30320">
                      <a:moveTo>
                        <a:pt x="1" y="28906"/>
                      </a:moveTo>
                      <a:cubicBezTo>
                        <a:pt x="-132" y="26918"/>
                        <a:pt x="18417" y="25328"/>
                        <a:pt x="39351" y="17379"/>
                      </a:cubicBezTo>
                      <a:cubicBezTo>
                        <a:pt x="60417" y="9562"/>
                        <a:pt x="75256" y="-1435"/>
                        <a:pt x="76581" y="155"/>
                      </a:cubicBezTo>
                      <a:cubicBezTo>
                        <a:pt x="77906" y="1347"/>
                        <a:pt x="64127" y="15524"/>
                        <a:pt x="41736" y="23871"/>
                      </a:cubicBezTo>
                      <a:cubicBezTo>
                        <a:pt x="19477" y="32350"/>
                        <a:pt x="-132" y="30628"/>
                        <a:pt x="1" y="28906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3" name="Freeform: Shape 52">
                  <a:extLst>
                    <a:ext uri="{FF2B5EF4-FFF2-40B4-BE49-F238E27FC236}">
                      <a16:creationId xmlns:a16="http://schemas.microsoft.com/office/drawing/2014/main" xmlns="" id="{7C940DFD-04E8-4526-B672-0F1FC160575F}"/>
                    </a:ext>
                  </a:extLst>
                </p:cNvPr>
                <p:cNvSpPr/>
                <p:nvPr/>
              </p:nvSpPr>
              <p:spPr>
                <a:xfrm>
                  <a:off x="8986795" y="4052588"/>
                  <a:ext cx="59236" cy="79860"/>
                </a:xfrm>
                <a:custGeom>
                  <a:avLst/>
                  <a:gdLst>
                    <a:gd name="connsiteX0" fmla="*/ 59135 w 59236"/>
                    <a:gd name="connsiteY0" fmla="*/ 67 h 79860"/>
                    <a:gd name="connsiteX1" fmla="*/ 29987 w 59236"/>
                    <a:gd name="connsiteY1" fmla="*/ 40212 h 79860"/>
                    <a:gd name="connsiteX2" fmla="*/ 176 w 59236"/>
                    <a:gd name="connsiteY2" fmla="*/ 79827 h 79860"/>
                    <a:gd name="connsiteX3" fmla="*/ 24554 w 59236"/>
                    <a:gd name="connsiteY3" fmla="*/ 36105 h 79860"/>
                    <a:gd name="connsiteX4" fmla="*/ 59135 w 59236"/>
                    <a:gd name="connsiteY4" fmla="*/ 67 h 798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9236" h="79860">
                      <a:moveTo>
                        <a:pt x="59135" y="67"/>
                      </a:moveTo>
                      <a:cubicBezTo>
                        <a:pt x="60592" y="1392"/>
                        <a:pt x="46151" y="18218"/>
                        <a:pt x="29987" y="40212"/>
                      </a:cubicBezTo>
                      <a:cubicBezTo>
                        <a:pt x="13690" y="62073"/>
                        <a:pt x="1898" y="80754"/>
                        <a:pt x="176" y="79827"/>
                      </a:cubicBezTo>
                      <a:cubicBezTo>
                        <a:pt x="-1414" y="79032"/>
                        <a:pt x="7860" y="58363"/>
                        <a:pt x="24554" y="36105"/>
                      </a:cubicBezTo>
                      <a:cubicBezTo>
                        <a:pt x="40983" y="13714"/>
                        <a:pt x="57942" y="-1125"/>
                        <a:pt x="59135" y="67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xmlns="" id="{E0B6DB1C-A063-49B3-9BC7-5C25EDAFFEE9}"/>
                  </a:ext>
                </a:extLst>
              </p:cNvPr>
              <p:cNvSpPr/>
              <p:nvPr/>
            </p:nvSpPr>
            <p:spPr>
              <a:xfrm>
                <a:off x="9273021" y="3129808"/>
                <a:ext cx="1492879" cy="590269"/>
              </a:xfrm>
              <a:custGeom>
                <a:avLst/>
                <a:gdLst>
                  <a:gd name="connsiteX0" fmla="*/ 1471456 w 1492879"/>
                  <a:gd name="connsiteY0" fmla="*/ 214769 h 590269"/>
                  <a:gd name="connsiteX1" fmla="*/ 1292194 w 1492879"/>
                  <a:gd name="connsiteY1" fmla="*/ 242328 h 590269"/>
                  <a:gd name="connsiteX2" fmla="*/ 1491330 w 1492879"/>
                  <a:gd name="connsiteY2" fmla="*/ 152498 h 590269"/>
                  <a:gd name="connsiteX3" fmla="*/ 1307298 w 1492879"/>
                  <a:gd name="connsiteY3" fmla="*/ 187609 h 590269"/>
                  <a:gd name="connsiteX4" fmla="*/ 1328629 w 1492879"/>
                  <a:gd name="connsiteY4" fmla="*/ 120435 h 590269"/>
                  <a:gd name="connsiteX5" fmla="*/ 1244100 w 1492879"/>
                  <a:gd name="connsiteY5" fmla="*/ 18284 h 590269"/>
                  <a:gd name="connsiteX6" fmla="*/ 1231380 w 1492879"/>
                  <a:gd name="connsiteY6" fmla="*/ 53792 h 590269"/>
                  <a:gd name="connsiteX7" fmla="*/ 1232043 w 1492879"/>
                  <a:gd name="connsiteY7" fmla="*/ 185356 h 590269"/>
                  <a:gd name="connsiteX8" fmla="*/ 1181166 w 1492879"/>
                  <a:gd name="connsiteY8" fmla="*/ 113943 h 590269"/>
                  <a:gd name="connsiteX9" fmla="*/ 1208062 w 1492879"/>
                  <a:gd name="connsiteY9" fmla="*/ 40543 h 590269"/>
                  <a:gd name="connsiteX10" fmla="*/ 1059008 w 1492879"/>
                  <a:gd name="connsiteY10" fmla="*/ 172769 h 590269"/>
                  <a:gd name="connsiteX11" fmla="*/ 937115 w 1492879"/>
                  <a:gd name="connsiteY11" fmla="*/ 203243 h 590269"/>
                  <a:gd name="connsiteX12" fmla="*/ 937115 w 1492879"/>
                  <a:gd name="connsiteY12" fmla="*/ 203243 h 590269"/>
                  <a:gd name="connsiteX13" fmla="*/ 427154 w 1492879"/>
                  <a:gd name="connsiteY13" fmla="*/ 304996 h 590269"/>
                  <a:gd name="connsiteX14" fmla="*/ 219009 w 1492879"/>
                  <a:gd name="connsiteY14" fmla="*/ 0 h 590269"/>
                  <a:gd name="connsiteX15" fmla="*/ 0 w 1492879"/>
                  <a:gd name="connsiteY15" fmla="*/ 197280 h 590269"/>
                  <a:gd name="connsiteX16" fmla="*/ 212782 w 1492879"/>
                  <a:gd name="connsiteY16" fmla="*/ 478296 h 590269"/>
                  <a:gd name="connsiteX17" fmla="*/ 512214 w 1492879"/>
                  <a:gd name="connsiteY17" fmla="*/ 578725 h 590269"/>
                  <a:gd name="connsiteX18" fmla="*/ 1019525 w 1492879"/>
                  <a:gd name="connsiteY18" fmla="*/ 426094 h 590269"/>
                  <a:gd name="connsiteX19" fmla="*/ 1020453 w 1492879"/>
                  <a:gd name="connsiteY19" fmla="*/ 428611 h 590269"/>
                  <a:gd name="connsiteX20" fmla="*/ 1019923 w 1492879"/>
                  <a:gd name="connsiteY20" fmla="*/ 426889 h 590269"/>
                  <a:gd name="connsiteX21" fmla="*/ 1302131 w 1492879"/>
                  <a:gd name="connsiteY21" fmla="*/ 354416 h 590269"/>
                  <a:gd name="connsiteX22" fmla="*/ 1414351 w 1492879"/>
                  <a:gd name="connsiteY22" fmla="*/ 322220 h 590269"/>
                  <a:gd name="connsiteX23" fmla="*/ 1417796 w 1492879"/>
                  <a:gd name="connsiteY23" fmla="*/ 292012 h 590269"/>
                  <a:gd name="connsiteX24" fmla="*/ 1303323 w 1492879"/>
                  <a:gd name="connsiteY24" fmla="*/ 295457 h 590269"/>
                  <a:gd name="connsiteX25" fmla="*/ 1461386 w 1492879"/>
                  <a:gd name="connsiteY25" fmla="*/ 251867 h 590269"/>
                  <a:gd name="connsiteX26" fmla="*/ 1471456 w 1492879"/>
                  <a:gd name="connsiteY26" fmla="*/ 214769 h 590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492879" h="590269">
                    <a:moveTo>
                      <a:pt x="1471456" y="214769"/>
                    </a:moveTo>
                    <a:cubicBezTo>
                      <a:pt x="1450787" y="215829"/>
                      <a:pt x="1292194" y="242328"/>
                      <a:pt x="1292194" y="242328"/>
                    </a:cubicBezTo>
                    <a:cubicBezTo>
                      <a:pt x="1489210" y="189728"/>
                      <a:pt x="1496099" y="166940"/>
                      <a:pt x="1491330" y="152498"/>
                    </a:cubicBezTo>
                    <a:cubicBezTo>
                      <a:pt x="1486560" y="138057"/>
                      <a:pt x="1307298" y="187609"/>
                      <a:pt x="1307298" y="187609"/>
                    </a:cubicBezTo>
                    <a:cubicBezTo>
                      <a:pt x="1307298" y="187609"/>
                      <a:pt x="1325715" y="157798"/>
                      <a:pt x="1328629" y="120435"/>
                    </a:cubicBezTo>
                    <a:cubicBezTo>
                      <a:pt x="1333266" y="62934"/>
                      <a:pt x="1265431" y="10467"/>
                      <a:pt x="1244100" y="18284"/>
                    </a:cubicBezTo>
                    <a:cubicBezTo>
                      <a:pt x="1222768" y="26101"/>
                      <a:pt x="1231380" y="53792"/>
                      <a:pt x="1231380" y="53792"/>
                    </a:cubicBezTo>
                    <a:cubicBezTo>
                      <a:pt x="1294314" y="86385"/>
                      <a:pt x="1284509" y="162568"/>
                      <a:pt x="1232043" y="185356"/>
                    </a:cubicBezTo>
                    <a:cubicBezTo>
                      <a:pt x="1179576" y="208277"/>
                      <a:pt x="1150560" y="141899"/>
                      <a:pt x="1181166" y="113943"/>
                    </a:cubicBezTo>
                    <a:cubicBezTo>
                      <a:pt x="1248339" y="52599"/>
                      <a:pt x="1208062" y="40543"/>
                      <a:pt x="1208062" y="40543"/>
                    </a:cubicBezTo>
                    <a:lnTo>
                      <a:pt x="1059008" y="172769"/>
                    </a:lnTo>
                    <a:cubicBezTo>
                      <a:pt x="1056093" y="173697"/>
                      <a:pt x="937115" y="203243"/>
                      <a:pt x="937115" y="203243"/>
                    </a:cubicBezTo>
                    <a:lnTo>
                      <a:pt x="937115" y="203243"/>
                    </a:lnTo>
                    <a:lnTo>
                      <a:pt x="427154" y="304996"/>
                    </a:lnTo>
                    <a:lnTo>
                      <a:pt x="219009" y="0"/>
                    </a:lnTo>
                    <a:lnTo>
                      <a:pt x="0" y="197280"/>
                    </a:lnTo>
                    <a:cubicBezTo>
                      <a:pt x="0" y="197280"/>
                      <a:pt x="39483" y="244315"/>
                      <a:pt x="212782" y="478296"/>
                    </a:cubicBezTo>
                    <a:cubicBezTo>
                      <a:pt x="282075" y="571835"/>
                      <a:pt x="401715" y="611980"/>
                      <a:pt x="512214" y="578725"/>
                    </a:cubicBezTo>
                    <a:lnTo>
                      <a:pt x="1019525" y="426094"/>
                    </a:lnTo>
                    <a:lnTo>
                      <a:pt x="1020453" y="428611"/>
                    </a:lnTo>
                    <a:lnTo>
                      <a:pt x="1019923" y="426889"/>
                    </a:lnTo>
                    <a:lnTo>
                      <a:pt x="1302131" y="354416"/>
                    </a:lnTo>
                    <a:cubicBezTo>
                      <a:pt x="1302131" y="354416"/>
                      <a:pt x="1393020" y="328183"/>
                      <a:pt x="1414351" y="322220"/>
                    </a:cubicBezTo>
                    <a:cubicBezTo>
                      <a:pt x="1442572" y="314271"/>
                      <a:pt x="1440320" y="292542"/>
                      <a:pt x="1417796" y="292012"/>
                    </a:cubicBezTo>
                    <a:cubicBezTo>
                      <a:pt x="1409184" y="291747"/>
                      <a:pt x="1303323" y="295457"/>
                      <a:pt x="1303323" y="295457"/>
                    </a:cubicBezTo>
                    <a:cubicBezTo>
                      <a:pt x="1303323" y="295457"/>
                      <a:pt x="1455821" y="253457"/>
                      <a:pt x="1461386" y="251867"/>
                    </a:cubicBezTo>
                    <a:cubicBezTo>
                      <a:pt x="1511468" y="238088"/>
                      <a:pt x="1491594" y="213710"/>
                      <a:pt x="1471456" y="214769"/>
                    </a:cubicBezTo>
                    <a:close/>
                  </a:path>
                </a:pathLst>
              </a:custGeom>
              <a:solidFill>
                <a:srgbClr val="FFBE9D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xmlns="" id="{85FBF556-CBB7-416A-B00C-DB06B3A7DD17}"/>
                  </a:ext>
                </a:extLst>
              </p:cNvPr>
              <p:cNvSpPr/>
              <p:nvPr/>
            </p:nvSpPr>
            <p:spPr>
              <a:xfrm>
                <a:off x="6615543" y="3001688"/>
                <a:ext cx="1492608" cy="590401"/>
              </a:xfrm>
              <a:custGeom>
                <a:avLst/>
                <a:gdLst>
                  <a:gd name="connsiteX0" fmla="*/ 1273732 w 1492608"/>
                  <a:gd name="connsiteY0" fmla="*/ 0 h 590401"/>
                  <a:gd name="connsiteX1" fmla="*/ 1065587 w 1492608"/>
                  <a:gd name="connsiteY1" fmla="*/ 304996 h 590401"/>
                  <a:gd name="connsiteX2" fmla="*/ 555626 w 1492608"/>
                  <a:gd name="connsiteY2" fmla="*/ 203243 h 590401"/>
                  <a:gd name="connsiteX3" fmla="*/ 433733 w 1492608"/>
                  <a:gd name="connsiteY3" fmla="*/ 172769 h 590401"/>
                  <a:gd name="connsiteX4" fmla="*/ 284680 w 1492608"/>
                  <a:gd name="connsiteY4" fmla="*/ 40543 h 590401"/>
                  <a:gd name="connsiteX5" fmla="*/ 311575 w 1492608"/>
                  <a:gd name="connsiteY5" fmla="*/ 113943 h 590401"/>
                  <a:gd name="connsiteX6" fmla="*/ 260698 w 1492608"/>
                  <a:gd name="connsiteY6" fmla="*/ 185356 h 590401"/>
                  <a:gd name="connsiteX7" fmla="*/ 261361 w 1492608"/>
                  <a:gd name="connsiteY7" fmla="*/ 53792 h 590401"/>
                  <a:gd name="connsiteX8" fmla="*/ 248642 w 1492608"/>
                  <a:gd name="connsiteY8" fmla="*/ 18284 h 590401"/>
                  <a:gd name="connsiteX9" fmla="*/ 164112 w 1492608"/>
                  <a:gd name="connsiteY9" fmla="*/ 120435 h 590401"/>
                  <a:gd name="connsiteX10" fmla="*/ 185576 w 1492608"/>
                  <a:gd name="connsiteY10" fmla="*/ 187609 h 590401"/>
                  <a:gd name="connsiteX11" fmla="*/ 1544 w 1492608"/>
                  <a:gd name="connsiteY11" fmla="*/ 152498 h 590401"/>
                  <a:gd name="connsiteX12" fmla="*/ 200680 w 1492608"/>
                  <a:gd name="connsiteY12" fmla="*/ 242328 h 590401"/>
                  <a:gd name="connsiteX13" fmla="*/ 21418 w 1492608"/>
                  <a:gd name="connsiteY13" fmla="*/ 214769 h 590401"/>
                  <a:gd name="connsiteX14" fmla="*/ 31222 w 1492608"/>
                  <a:gd name="connsiteY14" fmla="*/ 251867 h 590401"/>
                  <a:gd name="connsiteX15" fmla="*/ 189285 w 1492608"/>
                  <a:gd name="connsiteY15" fmla="*/ 295457 h 590401"/>
                  <a:gd name="connsiteX16" fmla="*/ 74812 w 1492608"/>
                  <a:gd name="connsiteY16" fmla="*/ 292145 h 590401"/>
                  <a:gd name="connsiteX17" fmla="*/ 78257 w 1492608"/>
                  <a:gd name="connsiteY17" fmla="*/ 322353 h 590401"/>
                  <a:gd name="connsiteX18" fmla="*/ 190478 w 1492608"/>
                  <a:gd name="connsiteY18" fmla="*/ 354548 h 590401"/>
                  <a:gd name="connsiteX19" fmla="*/ 472686 w 1492608"/>
                  <a:gd name="connsiteY19" fmla="*/ 427021 h 590401"/>
                  <a:gd name="connsiteX20" fmla="*/ 472156 w 1492608"/>
                  <a:gd name="connsiteY20" fmla="*/ 428744 h 590401"/>
                  <a:gd name="connsiteX21" fmla="*/ 473083 w 1492608"/>
                  <a:gd name="connsiteY21" fmla="*/ 426227 h 590401"/>
                  <a:gd name="connsiteX22" fmla="*/ 980395 w 1492608"/>
                  <a:gd name="connsiteY22" fmla="*/ 578857 h 590401"/>
                  <a:gd name="connsiteX23" fmla="*/ 1279827 w 1492608"/>
                  <a:gd name="connsiteY23" fmla="*/ 478428 h 590401"/>
                  <a:gd name="connsiteX24" fmla="*/ 1492609 w 1492608"/>
                  <a:gd name="connsiteY24" fmla="*/ 197413 h 590401"/>
                  <a:gd name="connsiteX25" fmla="*/ 1273732 w 1492608"/>
                  <a:gd name="connsiteY25" fmla="*/ 0 h 5904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492608" h="590401">
                    <a:moveTo>
                      <a:pt x="1273732" y="0"/>
                    </a:moveTo>
                    <a:lnTo>
                      <a:pt x="1065587" y="304996"/>
                    </a:lnTo>
                    <a:lnTo>
                      <a:pt x="555626" y="203243"/>
                    </a:lnTo>
                    <a:cubicBezTo>
                      <a:pt x="555626" y="203243"/>
                      <a:pt x="436648" y="173697"/>
                      <a:pt x="433733" y="172769"/>
                    </a:cubicBezTo>
                    <a:lnTo>
                      <a:pt x="284680" y="40543"/>
                    </a:lnTo>
                    <a:cubicBezTo>
                      <a:pt x="284680" y="40543"/>
                      <a:pt x="244402" y="52599"/>
                      <a:pt x="311575" y="113943"/>
                    </a:cubicBezTo>
                    <a:cubicBezTo>
                      <a:pt x="342181" y="141899"/>
                      <a:pt x="313165" y="208277"/>
                      <a:pt x="260698" y="185356"/>
                    </a:cubicBezTo>
                    <a:cubicBezTo>
                      <a:pt x="208232" y="162435"/>
                      <a:pt x="198427" y="86252"/>
                      <a:pt x="261361" y="53792"/>
                    </a:cubicBezTo>
                    <a:cubicBezTo>
                      <a:pt x="261361" y="53792"/>
                      <a:pt x="269973" y="26101"/>
                      <a:pt x="248642" y="18284"/>
                    </a:cubicBezTo>
                    <a:cubicBezTo>
                      <a:pt x="227311" y="10467"/>
                      <a:pt x="159475" y="62934"/>
                      <a:pt x="164112" y="120435"/>
                    </a:cubicBezTo>
                    <a:cubicBezTo>
                      <a:pt x="167159" y="157798"/>
                      <a:pt x="185576" y="187609"/>
                      <a:pt x="185576" y="187609"/>
                    </a:cubicBezTo>
                    <a:cubicBezTo>
                      <a:pt x="185576" y="187609"/>
                      <a:pt x="6314" y="138057"/>
                      <a:pt x="1544" y="152498"/>
                    </a:cubicBezTo>
                    <a:cubicBezTo>
                      <a:pt x="-3093" y="166807"/>
                      <a:pt x="3664" y="189728"/>
                      <a:pt x="200680" y="242328"/>
                    </a:cubicBezTo>
                    <a:cubicBezTo>
                      <a:pt x="200680" y="242328"/>
                      <a:pt x="42087" y="215829"/>
                      <a:pt x="21418" y="214769"/>
                    </a:cubicBezTo>
                    <a:cubicBezTo>
                      <a:pt x="1412" y="213709"/>
                      <a:pt x="-18595" y="237955"/>
                      <a:pt x="31222" y="251867"/>
                    </a:cubicBezTo>
                    <a:cubicBezTo>
                      <a:pt x="36787" y="253457"/>
                      <a:pt x="189285" y="295457"/>
                      <a:pt x="189285" y="295457"/>
                    </a:cubicBezTo>
                    <a:cubicBezTo>
                      <a:pt x="189285" y="295457"/>
                      <a:pt x="83424" y="291880"/>
                      <a:pt x="74812" y="292145"/>
                    </a:cubicBezTo>
                    <a:cubicBezTo>
                      <a:pt x="52156" y="292675"/>
                      <a:pt x="50036" y="314403"/>
                      <a:pt x="78257" y="322353"/>
                    </a:cubicBezTo>
                    <a:cubicBezTo>
                      <a:pt x="99588" y="328315"/>
                      <a:pt x="190478" y="354548"/>
                      <a:pt x="190478" y="354548"/>
                    </a:cubicBezTo>
                    <a:lnTo>
                      <a:pt x="472686" y="427021"/>
                    </a:lnTo>
                    <a:lnTo>
                      <a:pt x="472156" y="428744"/>
                    </a:lnTo>
                    <a:lnTo>
                      <a:pt x="473083" y="426227"/>
                    </a:lnTo>
                    <a:lnTo>
                      <a:pt x="980395" y="578857"/>
                    </a:lnTo>
                    <a:cubicBezTo>
                      <a:pt x="1090893" y="612113"/>
                      <a:pt x="1210533" y="571968"/>
                      <a:pt x="1279827" y="478428"/>
                    </a:cubicBezTo>
                    <a:cubicBezTo>
                      <a:pt x="1453126" y="244448"/>
                      <a:pt x="1492609" y="197413"/>
                      <a:pt x="1492609" y="197413"/>
                    </a:cubicBezTo>
                    <a:lnTo>
                      <a:pt x="1273732" y="0"/>
                    </a:lnTo>
                    <a:close/>
                  </a:path>
                </a:pathLst>
              </a:custGeom>
              <a:solidFill>
                <a:srgbClr val="FFBE9D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grpSp>
            <p:nvGrpSpPr>
              <p:cNvPr id="56" name="Graphic 6">
                <a:extLst>
                  <a:ext uri="{FF2B5EF4-FFF2-40B4-BE49-F238E27FC236}">
                    <a16:creationId xmlns:a16="http://schemas.microsoft.com/office/drawing/2014/main" xmlns="" id="{7AB0F0DF-54EE-4E70-99C2-A5FB8E51A7A8}"/>
                  </a:ext>
                </a:extLst>
              </p:cNvPr>
              <p:cNvGrpSpPr/>
              <p:nvPr/>
            </p:nvGrpSpPr>
            <p:grpSpPr>
              <a:xfrm>
                <a:off x="7676095" y="2525777"/>
                <a:ext cx="2028584" cy="1523138"/>
                <a:chOff x="7676095" y="2411477"/>
                <a:chExt cx="2028584" cy="1523138"/>
              </a:xfrm>
              <a:solidFill>
                <a:schemeClr val="accent1"/>
              </a:solidFill>
            </p:grpSpPr>
            <p:sp>
              <p:nvSpPr>
                <p:cNvPr id="57" name="Freeform: Shape 56">
                  <a:extLst>
                    <a:ext uri="{FF2B5EF4-FFF2-40B4-BE49-F238E27FC236}">
                      <a16:creationId xmlns:a16="http://schemas.microsoft.com/office/drawing/2014/main" xmlns="" id="{86BFB3FE-B917-4C42-B30C-1B3C0EC27F5D}"/>
                    </a:ext>
                  </a:extLst>
                </p:cNvPr>
                <p:cNvSpPr/>
                <p:nvPr/>
              </p:nvSpPr>
              <p:spPr>
                <a:xfrm>
                  <a:off x="7676095" y="2411477"/>
                  <a:ext cx="2028584" cy="1522167"/>
                </a:xfrm>
                <a:custGeom>
                  <a:avLst/>
                  <a:gdLst>
                    <a:gd name="connsiteX0" fmla="*/ 1435418 w 2028584"/>
                    <a:gd name="connsiteY0" fmla="*/ 1401500 h 1522167"/>
                    <a:gd name="connsiteX1" fmla="*/ 1349695 w 2028584"/>
                    <a:gd name="connsiteY1" fmla="*/ 1016611 h 1522167"/>
                    <a:gd name="connsiteX2" fmla="*/ 1423626 w 2028584"/>
                    <a:gd name="connsiteY2" fmla="*/ 603766 h 1522167"/>
                    <a:gd name="connsiteX3" fmla="*/ 1702654 w 2028584"/>
                    <a:gd name="connsiteY3" fmla="*/ 1009986 h 1522167"/>
                    <a:gd name="connsiteX4" fmla="*/ 2028584 w 2028584"/>
                    <a:gd name="connsiteY4" fmla="*/ 872989 h 1522167"/>
                    <a:gd name="connsiteX5" fmla="*/ 1631108 w 2028584"/>
                    <a:gd name="connsiteY5" fmla="*/ 235438 h 1522167"/>
                    <a:gd name="connsiteX6" fmla="*/ 1193488 w 2028584"/>
                    <a:gd name="connsiteY6" fmla="*/ 0 h 1522167"/>
                    <a:gd name="connsiteX7" fmla="*/ 820920 w 2028584"/>
                    <a:gd name="connsiteY7" fmla="*/ 5035 h 1522167"/>
                    <a:gd name="connsiteX8" fmla="*/ 299564 w 2028584"/>
                    <a:gd name="connsiteY8" fmla="*/ 297974 h 1522167"/>
                    <a:gd name="connsiteX9" fmla="*/ 0 w 2028584"/>
                    <a:gd name="connsiteY9" fmla="*/ 770706 h 1522167"/>
                    <a:gd name="connsiteX10" fmla="*/ 257299 w 2028584"/>
                    <a:gd name="connsiteY10" fmla="*/ 901475 h 1522167"/>
                    <a:gd name="connsiteX11" fmla="*/ 330170 w 2028584"/>
                    <a:gd name="connsiteY11" fmla="*/ 887299 h 1522167"/>
                    <a:gd name="connsiteX12" fmla="*/ 541495 w 2028584"/>
                    <a:gd name="connsiteY12" fmla="*/ 629734 h 1522167"/>
                    <a:gd name="connsiteX13" fmla="*/ 605886 w 2028584"/>
                    <a:gd name="connsiteY13" fmla="*/ 993557 h 1522167"/>
                    <a:gd name="connsiteX14" fmla="*/ 516719 w 2028584"/>
                    <a:gd name="connsiteY14" fmla="*/ 1301733 h 1522167"/>
                    <a:gd name="connsiteX15" fmla="*/ 450605 w 2028584"/>
                    <a:gd name="connsiteY15" fmla="*/ 1411569 h 1522167"/>
                    <a:gd name="connsiteX16" fmla="*/ 450605 w 2028584"/>
                    <a:gd name="connsiteY16" fmla="*/ 1411569 h 1522167"/>
                    <a:gd name="connsiteX17" fmla="*/ 965469 w 2028584"/>
                    <a:gd name="connsiteY17" fmla="*/ 1520875 h 1522167"/>
                    <a:gd name="connsiteX18" fmla="*/ 1435418 w 2028584"/>
                    <a:gd name="connsiteY18" fmla="*/ 1401500 h 15221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2028584" h="1522167">
                      <a:moveTo>
                        <a:pt x="1435418" y="1401500"/>
                      </a:moveTo>
                      <a:lnTo>
                        <a:pt x="1349695" y="1016611"/>
                      </a:lnTo>
                      <a:cubicBezTo>
                        <a:pt x="1353935" y="962951"/>
                        <a:pt x="1415412" y="623905"/>
                        <a:pt x="1423626" y="603766"/>
                      </a:cubicBezTo>
                      <a:lnTo>
                        <a:pt x="1702654" y="1009986"/>
                      </a:lnTo>
                      <a:lnTo>
                        <a:pt x="2028584" y="872989"/>
                      </a:lnTo>
                      <a:cubicBezTo>
                        <a:pt x="2028584" y="872989"/>
                        <a:pt x="1751676" y="408605"/>
                        <a:pt x="1631108" y="235438"/>
                      </a:cubicBezTo>
                      <a:cubicBezTo>
                        <a:pt x="1483115" y="22789"/>
                        <a:pt x="1193488" y="0"/>
                        <a:pt x="1193488" y="0"/>
                      </a:cubicBezTo>
                      <a:lnTo>
                        <a:pt x="820920" y="5035"/>
                      </a:lnTo>
                      <a:cubicBezTo>
                        <a:pt x="820920" y="5035"/>
                        <a:pt x="560706" y="-52732"/>
                        <a:pt x="299564" y="297974"/>
                      </a:cubicBezTo>
                      <a:lnTo>
                        <a:pt x="0" y="770706"/>
                      </a:lnTo>
                      <a:lnTo>
                        <a:pt x="257299" y="901475"/>
                      </a:lnTo>
                      <a:cubicBezTo>
                        <a:pt x="281810" y="914857"/>
                        <a:pt x="312416" y="908895"/>
                        <a:pt x="330170" y="887299"/>
                      </a:cubicBezTo>
                      <a:lnTo>
                        <a:pt x="541495" y="629734"/>
                      </a:lnTo>
                      <a:lnTo>
                        <a:pt x="605886" y="993557"/>
                      </a:lnTo>
                      <a:lnTo>
                        <a:pt x="516719" y="1301733"/>
                      </a:lnTo>
                      <a:cubicBezTo>
                        <a:pt x="516719" y="1301733"/>
                        <a:pt x="435369" y="1312465"/>
                        <a:pt x="450605" y="1411569"/>
                      </a:cubicBezTo>
                      <a:lnTo>
                        <a:pt x="450605" y="1411569"/>
                      </a:lnTo>
                      <a:cubicBezTo>
                        <a:pt x="450605" y="1411569"/>
                        <a:pt x="716119" y="1536111"/>
                        <a:pt x="965469" y="1520875"/>
                      </a:cubicBezTo>
                      <a:cubicBezTo>
                        <a:pt x="1214686" y="1505771"/>
                        <a:pt x="1435418" y="1401500"/>
                        <a:pt x="1435418" y="1401500"/>
                      </a:cubicBezTo>
                      <a:close/>
                    </a:path>
                  </a:pathLst>
                </a:custGeom>
                <a:solidFill>
                  <a:srgbClr val="E8505B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8" name="Freeform: Shape 57">
                  <a:extLst>
                    <a:ext uri="{FF2B5EF4-FFF2-40B4-BE49-F238E27FC236}">
                      <a16:creationId xmlns:a16="http://schemas.microsoft.com/office/drawing/2014/main" xmlns="" id="{A92FA863-EDD0-4721-8B64-9963FBABD8FC}"/>
                    </a:ext>
                  </a:extLst>
                </p:cNvPr>
                <p:cNvSpPr/>
                <p:nvPr/>
              </p:nvSpPr>
              <p:spPr>
                <a:xfrm>
                  <a:off x="8475949" y="3187216"/>
                  <a:ext cx="496637" cy="322391"/>
                </a:xfrm>
                <a:custGeom>
                  <a:avLst/>
                  <a:gdLst>
                    <a:gd name="connsiteX0" fmla="*/ 496580 w 496637"/>
                    <a:gd name="connsiteY0" fmla="*/ 2 h 322391"/>
                    <a:gd name="connsiteX1" fmla="*/ 494990 w 496637"/>
                    <a:gd name="connsiteY1" fmla="*/ 6229 h 322391"/>
                    <a:gd name="connsiteX2" fmla="*/ 488763 w 496637"/>
                    <a:gd name="connsiteY2" fmla="*/ 23718 h 322391"/>
                    <a:gd name="connsiteX3" fmla="*/ 458952 w 496637"/>
                    <a:gd name="connsiteY3" fmla="*/ 85062 h 322391"/>
                    <a:gd name="connsiteX4" fmla="*/ 304466 w 496637"/>
                    <a:gd name="connsiteY4" fmla="*/ 246834 h 322391"/>
                    <a:gd name="connsiteX5" fmla="*/ 93009 w 496637"/>
                    <a:gd name="connsiteY5" fmla="*/ 320102 h 322391"/>
                    <a:gd name="connsiteX6" fmla="*/ 24776 w 496637"/>
                    <a:gd name="connsiteY6" fmla="*/ 321692 h 322391"/>
                    <a:gd name="connsiteX7" fmla="*/ 6360 w 496637"/>
                    <a:gd name="connsiteY7" fmla="*/ 320102 h 322391"/>
                    <a:gd name="connsiteX8" fmla="*/ 0 w 496637"/>
                    <a:gd name="connsiteY8" fmla="*/ 319042 h 322391"/>
                    <a:gd name="connsiteX9" fmla="*/ 24909 w 496637"/>
                    <a:gd name="connsiteY9" fmla="*/ 319042 h 322391"/>
                    <a:gd name="connsiteX10" fmla="*/ 92479 w 496637"/>
                    <a:gd name="connsiteY10" fmla="*/ 315332 h 322391"/>
                    <a:gd name="connsiteX11" fmla="*/ 300757 w 496637"/>
                    <a:gd name="connsiteY11" fmla="*/ 241137 h 322391"/>
                    <a:gd name="connsiteX12" fmla="*/ 454845 w 496637"/>
                    <a:gd name="connsiteY12" fmla="*/ 82677 h 322391"/>
                    <a:gd name="connsiteX13" fmla="*/ 486378 w 496637"/>
                    <a:gd name="connsiteY13" fmla="*/ 22790 h 322391"/>
                    <a:gd name="connsiteX14" fmla="*/ 496580 w 496637"/>
                    <a:gd name="connsiteY14" fmla="*/ 2 h 3223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496637" h="322391">
                      <a:moveTo>
                        <a:pt x="496580" y="2"/>
                      </a:moveTo>
                      <a:cubicBezTo>
                        <a:pt x="496845" y="134"/>
                        <a:pt x="496182" y="2254"/>
                        <a:pt x="494990" y="6229"/>
                      </a:cubicBezTo>
                      <a:cubicBezTo>
                        <a:pt x="493665" y="10204"/>
                        <a:pt x="491810" y="16298"/>
                        <a:pt x="488763" y="23718"/>
                      </a:cubicBezTo>
                      <a:cubicBezTo>
                        <a:pt x="483066" y="38822"/>
                        <a:pt x="473394" y="60153"/>
                        <a:pt x="458952" y="85062"/>
                      </a:cubicBezTo>
                      <a:cubicBezTo>
                        <a:pt x="430466" y="134878"/>
                        <a:pt x="379059" y="199005"/>
                        <a:pt x="304466" y="246834"/>
                      </a:cubicBezTo>
                      <a:cubicBezTo>
                        <a:pt x="229874" y="294796"/>
                        <a:pt x="150246" y="314935"/>
                        <a:pt x="93009" y="320102"/>
                      </a:cubicBezTo>
                      <a:cubicBezTo>
                        <a:pt x="64259" y="322885"/>
                        <a:pt x="40808" y="322752"/>
                        <a:pt x="24776" y="321692"/>
                      </a:cubicBezTo>
                      <a:cubicBezTo>
                        <a:pt x="16694" y="321427"/>
                        <a:pt x="10467" y="320500"/>
                        <a:pt x="6360" y="320102"/>
                      </a:cubicBezTo>
                      <a:cubicBezTo>
                        <a:pt x="2120" y="319572"/>
                        <a:pt x="0" y="319175"/>
                        <a:pt x="0" y="319042"/>
                      </a:cubicBezTo>
                      <a:cubicBezTo>
                        <a:pt x="0" y="318512"/>
                        <a:pt x="8877" y="318910"/>
                        <a:pt x="24909" y="319042"/>
                      </a:cubicBezTo>
                      <a:cubicBezTo>
                        <a:pt x="40940" y="319307"/>
                        <a:pt x="64126" y="318645"/>
                        <a:pt x="92479" y="315332"/>
                      </a:cubicBezTo>
                      <a:cubicBezTo>
                        <a:pt x="149053" y="308973"/>
                        <a:pt x="227224" y="288437"/>
                        <a:pt x="300757" y="241137"/>
                      </a:cubicBezTo>
                      <a:cubicBezTo>
                        <a:pt x="374290" y="193970"/>
                        <a:pt x="425564" y="131434"/>
                        <a:pt x="454845" y="82677"/>
                      </a:cubicBezTo>
                      <a:cubicBezTo>
                        <a:pt x="469684" y="58298"/>
                        <a:pt x="479886" y="37364"/>
                        <a:pt x="486378" y="22790"/>
                      </a:cubicBezTo>
                      <a:cubicBezTo>
                        <a:pt x="492738" y="8084"/>
                        <a:pt x="496050" y="-131"/>
                        <a:pt x="496580" y="2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9" name="Freeform: Shape 58">
                  <a:extLst>
                    <a:ext uri="{FF2B5EF4-FFF2-40B4-BE49-F238E27FC236}">
                      <a16:creationId xmlns:a16="http://schemas.microsoft.com/office/drawing/2014/main" xmlns="" id="{A39DD49C-A71B-4CD4-8DAC-4F33EE7AD01E}"/>
                    </a:ext>
                  </a:extLst>
                </p:cNvPr>
                <p:cNvSpPr/>
                <p:nvPr/>
              </p:nvSpPr>
              <p:spPr>
                <a:xfrm>
                  <a:off x="9386766" y="3354398"/>
                  <a:ext cx="30751" cy="56821"/>
                </a:xfrm>
                <a:custGeom>
                  <a:avLst/>
                  <a:gdLst>
                    <a:gd name="connsiteX0" fmla="*/ 30538 w 30751"/>
                    <a:gd name="connsiteY0" fmla="*/ 56731 h 56821"/>
                    <a:gd name="connsiteX1" fmla="*/ 10267 w 30751"/>
                    <a:gd name="connsiteY1" fmla="*/ 31160 h 56821"/>
                    <a:gd name="connsiteX2" fmla="*/ 463 w 30751"/>
                    <a:gd name="connsiteY2" fmla="*/ 24 h 56821"/>
                    <a:gd name="connsiteX3" fmla="*/ 16362 w 30751"/>
                    <a:gd name="connsiteY3" fmla="*/ 27847 h 56821"/>
                    <a:gd name="connsiteX4" fmla="*/ 30538 w 30751"/>
                    <a:gd name="connsiteY4" fmla="*/ 56731 h 568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751" h="56821">
                      <a:moveTo>
                        <a:pt x="30538" y="56731"/>
                      </a:moveTo>
                      <a:cubicBezTo>
                        <a:pt x="29081" y="57923"/>
                        <a:pt x="18747" y="47324"/>
                        <a:pt x="10267" y="31160"/>
                      </a:cubicBezTo>
                      <a:cubicBezTo>
                        <a:pt x="1788" y="15128"/>
                        <a:pt x="-1260" y="554"/>
                        <a:pt x="463" y="24"/>
                      </a:cubicBezTo>
                      <a:cubicBezTo>
                        <a:pt x="2317" y="-638"/>
                        <a:pt x="8147" y="12478"/>
                        <a:pt x="16362" y="27847"/>
                      </a:cubicBezTo>
                      <a:cubicBezTo>
                        <a:pt x="24576" y="43481"/>
                        <a:pt x="32128" y="55538"/>
                        <a:pt x="30538" y="5673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0" name="Freeform: Shape 59">
                  <a:extLst>
                    <a:ext uri="{FF2B5EF4-FFF2-40B4-BE49-F238E27FC236}">
                      <a16:creationId xmlns:a16="http://schemas.microsoft.com/office/drawing/2014/main" xmlns="" id="{C1E40395-CD94-45F8-9A52-467188FDFBA2}"/>
                    </a:ext>
                  </a:extLst>
                </p:cNvPr>
                <p:cNvSpPr/>
                <p:nvPr/>
              </p:nvSpPr>
              <p:spPr>
                <a:xfrm>
                  <a:off x="9454161" y="3326658"/>
                  <a:ext cx="29794" cy="53902"/>
                </a:xfrm>
                <a:custGeom>
                  <a:avLst/>
                  <a:gdLst>
                    <a:gd name="connsiteX0" fmla="*/ 29390 w 29794"/>
                    <a:gd name="connsiteY0" fmla="*/ 53865 h 53902"/>
                    <a:gd name="connsiteX1" fmla="*/ 13093 w 29794"/>
                    <a:gd name="connsiteY1" fmla="*/ 27897 h 53902"/>
                    <a:gd name="connsiteX2" fmla="*/ 241 w 29794"/>
                    <a:gd name="connsiteY2" fmla="*/ 74 h 53902"/>
                    <a:gd name="connsiteX3" fmla="*/ 19188 w 29794"/>
                    <a:gd name="connsiteY3" fmla="*/ 24585 h 53902"/>
                    <a:gd name="connsiteX4" fmla="*/ 29390 w 29794"/>
                    <a:gd name="connsiteY4" fmla="*/ 53865 h 539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9794" h="53902">
                      <a:moveTo>
                        <a:pt x="29390" y="53865"/>
                      </a:moveTo>
                      <a:cubicBezTo>
                        <a:pt x="27535" y="54660"/>
                        <a:pt x="21042" y="42604"/>
                        <a:pt x="13093" y="27897"/>
                      </a:cubicBezTo>
                      <a:cubicBezTo>
                        <a:pt x="5143" y="13190"/>
                        <a:pt x="-1349" y="1134"/>
                        <a:pt x="241" y="74"/>
                      </a:cubicBezTo>
                      <a:cubicBezTo>
                        <a:pt x="1831" y="-986"/>
                        <a:pt x="10973" y="9481"/>
                        <a:pt x="19188" y="24585"/>
                      </a:cubicBezTo>
                      <a:cubicBezTo>
                        <a:pt x="27270" y="39689"/>
                        <a:pt x="31112" y="53203"/>
                        <a:pt x="29390" y="53865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1" name="Freeform: Shape 60">
                  <a:extLst>
                    <a:ext uri="{FF2B5EF4-FFF2-40B4-BE49-F238E27FC236}">
                      <a16:creationId xmlns:a16="http://schemas.microsoft.com/office/drawing/2014/main" xmlns="" id="{092FA5C6-E359-4723-A582-9E7073EA6D6E}"/>
                    </a:ext>
                  </a:extLst>
                </p:cNvPr>
                <p:cNvSpPr/>
                <p:nvPr/>
              </p:nvSpPr>
              <p:spPr>
                <a:xfrm>
                  <a:off x="9523861" y="3286649"/>
                  <a:ext cx="36368" cy="53533"/>
                </a:xfrm>
                <a:custGeom>
                  <a:avLst/>
                  <a:gdLst>
                    <a:gd name="connsiteX0" fmla="*/ 36137 w 36368"/>
                    <a:gd name="connsiteY0" fmla="*/ 53464 h 53533"/>
                    <a:gd name="connsiteX1" fmla="*/ 15336 w 36368"/>
                    <a:gd name="connsiteY1" fmla="*/ 28688 h 53533"/>
                    <a:gd name="connsiteX2" fmla="*/ 232 w 36368"/>
                    <a:gd name="connsiteY2" fmla="*/ 70 h 53533"/>
                    <a:gd name="connsiteX3" fmla="*/ 21033 w 36368"/>
                    <a:gd name="connsiteY3" fmla="*/ 24846 h 53533"/>
                    <a:gd name="connsiteX4" fmla="*/ 36137 w 36368"/>
                    <a:gd name="connsiteY4" fmla="*/ 53464 h 535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6368" h="53533">
                      <a:moveTo>
                        <a:pt x="36137" y="53464"/>
                      </a:moveTo>
                      <a:cubicBezTo>
                        <a:pt x="34547" y="54524"/>
                        <a:pt x="25273" y="43395"/>
                        <a:pt x="15336" y="28688"/>
                      </a:cubicBezTo>
                      <a:cubicBezTo>
                        <a:pt x="5399" y="13982"/>
                        <a:pt x="-1358" y="1130"/>
                        <a:pt x="232" y="70"/>
                      </a:cubicBezTo>
                      <a:cubicBezTo>
                        <a:pt x="1822" y="-990"/>
                        <a:pt x="11096" y="10139"/>
                        <a:pt x="21033" y="24846"/>
                      </a:cubicBezTo>
                      <a:cubicBezTo>
                        <a:pt x="30970" y="39552"/>
                        <a:pt x="37727" y="52404"/>
                        <a:pt x="36137" y="53464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2" name="Freeform: Shape 61">
                  <a:extLst>
                    <a:ext uri="{FF2B5EF4-FFF2-40B4-BE49-F238E27FC236}">
                      <a16:creationId xmlns:a16="http://schemas.microsoft.com/office/drawing/2014/main" xmlns="" id="{DD60A987-B00D-41C8-BA12-41CF95EFEC46}"/>
                    </a:ext>
                  </a:extLst>
                </p:cNvPr>
                <p:cNvSpPr/>
                <p:nvPr/>
              </p:nvSpPr>
              <p:spPr>
                <a:xfrm>
                  <a:off x="9608902" y="3252456"/>
                  <a:ext cx="26789" cy="50454"/>
                </a:xfrm>
                <a:custGeom>
                  <a:avLst/>
                  <a:gdLst>
                    <a:gd name="connsiteX0" fmla="*/ 26219 w 26789"/>
                    <a:gd name="connsiteY0" fmla="*/ 50427 h 50454"/>
                    <a:gd name="connsiteX1" fmla="*/ 11910 w 26789"/>
                    <a:gd name="connsiteY1" fmla="*/ 25916 h 50454"/>
                    <a:gd name="connsiteX2" fmla="*/ 250 w 26789"/>
                    <a:gd name="connsiteY2" fmla="*/ 80 h 50454"/>
                    <a:gd name="connsiteX3" fmla="*/ 18004 w 26789"/>
                    <a:gd name="connsiteY3" fmla="*/ 22869 h 50454"/>
                    <a:gd name="connsiteX4" fmla="*/ 26219 w 26789"/>
                    <a:gd name="connsiteY4" fmla="*/ 50427 h 504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6789" h="50454">
                      <a:moveTo>
                        <a:pt x="26219" y="50427"/>
                      </a:moveTo>
                      <a:cubicBezTo>
                        <a:pt x="24364" y="51090"/>
                        <a:pt x="18932" y="39563"/>
                        <a:pt x="11910" y="25916"/>
                      </a:cubicBezTo>
                      <a:cubicBezTo>
                        <a:pt x="4888" y="12137"/>
                        <a:pt x="-1339" y="1140"/>
                        <a:pt x="250" y="80"/>
                      </a:cubicBezTo>
                      <a:cubicBezTo>
                        <a:pt x="1708" y="-980"/>
                        <a:pt x="10717" y="8560"/>
                        <a:pt x="18004" y="22869"/>
                      </a:cubicBezTo>
                      <a:cubicBezTo>
                        <a:pt x="25424" y="37045"/>
                        <a:pt x="28074" y="49897"/>
                        <a:pt x="26219" y="50427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3" name="Freeform: Shape 62">
                  <a:extLst>
                    <a:ext uri="{FF2B5EF4-FFF2-40B4-BE49-F238E27FC236}">
                      <a16:creationId xmlns:a16="http://schemas.microsoft.com/office/drawing/2014/main" xmlns="" id="{CAD20C4A-1BA4-488C-A0D0-0AAADC3C7D1C}"/>
                    </a:ext>
                  </a:extLst>
                </p:cNvPr>
                <p:cNvSpPr/>
                <p:nvPr/>
              </p:nvSpPr>
              <p:spPr>
                <a:xfrm>
                  <a:off x="7726033" y="3150169"/>
                  <a:ext cx="30496" cy="45080"/>
                </a:xfrm>
                <a:custGeom>
                  <a:avLst/>
                  <a:gdLst>
                    <a:gd name="connsiteX0" fmla="*/ 276 w 30496"/>
                    <a:gd name="connsiteY0" fmla="*/ 44998 h 45080"/>
                    <a:gd name="connsiteX1" fmla="*/ 12333 w 30496"/>
                    <a:gd name="connsiteY1" fmla="*/ 20620 h 45080"/>
                    <a:gd name="connsiteX2" fmla="*/ 30220 w 30496"/>
                    <a:gd name="connsiteY2" fmla="*/ 84 h 45080"/>
                    <a:gd name="connsiteX3" fmla="*/ 18163 w 30496"/>
                    <a:gd name="connsiteY3" fmla="*/ 24462 h 45080"/>
                    <a:gd name="connsiteX4" fmla="*/ 276 w 30496"/>
                    <a:gd name="connsiteY4" fmla="*/ 44998 h 450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96" h="45080">
                      <a:moveTo>
                        <a:pt x="276" y="44998"/>
                      </a:moveTo>
                      <a:cubicBezTo>
                        <a:pt x="-1313" y="43938"/>
                        <a:pt x="4119" y="33074"/>
                        <a:pt x="12333" y="20620"/>
                      </a:cubicBezTo>
                      <a:cubicBezTo>
                        <a:pt x="20548" y="8166"/>
                        <a:pt x="28630" y="-976"/>
                        <a:pt x="30220" y="84"/>
                      </a:cubicBezTo>
                      <a:cubicBezTo>
                        <a:pt x="31810" y="1144"/>
                        <a:pt x="26377" y="12008"/>
                        <a:pt x="18163" y="24462"/>
                      </a:cubicBezTo>
                      <a:cubicBezTo>
                        <a:pt x="9816" y="36784"/>
                        <a:pt x="1866" y="46058"/>
                        <a:pt x="276" y="44998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4" name="Freeform: Shape 63">
                  <a:extLst>
                    <a:ext uri="{FF2B5EF4-FFF2-40B4-BE49-F238E27FC236}">
                      <a16:creationId xmlns:a16="http://schemas.microsoft.com/office/drawing/2014/main" xmlns="" id="{6641FA74-2034-45D8-A1D8-876DA9B7BA6D}"/>
                    </a:ext>
                  </a:extLst>
                </p:cNvPr>
                <p:cNvSpPr/>
                <p:nvPr/>
              </p:nvSpPr>
              <p:spPr>
                <a:xfrm>
                  <a:off x="7791155" y="3181054"/>
                  <a:ext cx="39899" cy="54592"/>
                </a:xfrm>
                <a:custGeom>
                  <a:avLst/>
                  <a:gdLst>
                    <a:gd name="connsiteX0" fmla="*/ 39691 w 39899"/>
                    <a:gd name="connsiteY0" fmla="*/ 69 h 54592"/>
                    <a:gd name="connsiteX1" fmla="*/ 22732 w 39899"/>
                    <a:gd name="connsiteY1" fmla="*/ 29350 h 54592"/>
                    <a:gd name="connsiteX2" fmla="*/ 208 w 39899"/>
                    <a:gd name="connsiteY2" fmla="*/ 54523 h 54592"/>
                    <a:gd name="connsiteX3" fmla="*/ 17167 w 39899"/>
                    <a:gd name="connsiteY3" fmla="*/ 25242 h 54592"/>
                    <a:gd name="connsiteX4" fmla="*/ 39691 w 39899"/>
                    <a:gd name="connsiteY4" fmla="*/ 69 h 54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9899" h="54592">
                      <a:moveTo>
                        <a:pt x="39691" y="69"/>
                      </a:moveTo>
                      <a:cubicBezTo>
                        <a:pt x="41281" y="1129"/>
                        <a:pt x="33596" y="14246"/>
                        <a:pt x="22732" y="29350"/>
                      </a:cubicBezTo>
                      <a:cubicBezTo>
                        <a:pt x="11868" y="44321"/>
                        <a:pt x="1798" y="55583"/>
                        <a:pt x="208" y="54523"/>
                      </a:cubicBezTo>
                      <a:cubicBezTo>
                        <a:pt x="-1382" y="53463"/>
                        <a:pt x="6303" y="40347"/>
                        <a:pt x="17167" y="25242"/>
                      </a:cubicBezTo>
                      <a:cubicBezTo>
                        <a:pt x="28032" y="10271"/>
                        <a:pt x="38101" y="-991"/>
                        <a:pt x="39691" y="69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5" name="Freeform: Shape 64">
                  <a:extLst>
                    <a:ext uri="{FF2B5EF4-FFF2-40B4-BE49-F238E27FC236}">
                      <a16:creationId xmlns:a16="http://schemas.microsoft.com/office/drawing/2014/main" xmlns="" id="{EF1B3D22-F070-4992-BF26-9DC1BC91A9AA}"/>
                    </a:ext>
                  </a:extLst>
                </p:cNvPr>
                <p:cNvSpPr/>
                <p:nvPr/>
              </p:nvSpPr>
              <p:spPr>
                <a:xfrm>
                  <a:off x="7873266" y="3227044"/>
                  <a:ext cx="26585" cy="53222"/>
                </a:xfrm>
                <a:custGeom>
                  <a:avLst/>
                  <a:gdLst>
                    <a:gd name="connsiteX0" fmla="*/ 26211 w 26585"/>
                    <a:gd name="connsiteY0" fmla="*/ 53 h 53222"/>
                    <a:gd name="connsiteX1" fmla="*/ 16407 w 26585"/>
                    <a:gd name="connsiteY1" fmla="*/ 28142 h 53222"/>
                    <a:gd name="connsiteX2" fmla="*/ 375 w 26585"/>
                    <a:gd name="connsiteY2" fmla="*/ 53183 h 53222"/>
                    <a:gd name="connsiteX3" fmla="*/ 10179 w 26585"/>
                    <a:gd name="connsiteY3" fmla="*/ 25094 h 53222"/>
                    <a:gd name="connsiteX4" fmla="*/ 26211 w 26585"/>
                    <a:gd name="connsiteY4" fmla="*/ 53 h 532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6585" h="53222">
                      <a:moveTo>
                        <a:pt x="26211" y="53"/>
                      </a:moveTo>
                      <a:cubicBezTo>
                        <a:pt x="27933" y="848"/>
                        <a:pt x="23561" y="13435"/>
                        <a:pt x="16407" y="28142"/>
                      </a:cubicBezTo>
                      <a:cubicBezTo>
                        <a:pt x="9252" y="42848"/>
                        <a:pt x="2097" y="53978"/>
                        <a:pt x="375" y="53183"/>
                      </a:cubicBezTo>
                      <a:cubicBezTo>
                        <a:pt x="-1347" y="52388"/>
                        <a:pt x="3025" y="39801"/>
                        <a:pt x="10179" y="25094"/>
                      </a:cubicBezTo>
                      <a:cubicBezTo>
                        <a:pt x="17334" y="10388"/>
                        <a:pt x="24489" y="-874"/>
                        <a:pt x="26211" y="53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6" name="Freeform: Shape 65">
                  <a:extLst>
                    <a:ext uri="{FF2B5EF4-FFF2-40B4-BE49-F238E27FC236}">
                      <a16:creationId xmlns:a16="http://schemas.microsoft.com/office/drawing/2014/main" xmlns="" id="{88814204-D1A9-49DE-9530-2B794E89C9C8}"/>
                    </a:ext>
                  </a:extLst>
                </p:cNvPr>
                <p:cNvSpPr/>
                <p:nvPr/>
              </p:nvSpPr>
              <p:spPr>
                <a:xfrm>
                  <a:off x="7928180" y="3270321"/>
                  <a:ext cx="39577" cy="46708"/>
                </a:xfrm>
                <a:custGeom>
                  <a:avLst/>
                  <a:gdLst>
                    <a:gd name="connsiteX0" fmla="*/ 39398 w 39577"/>
                    <a:gd name="connsiteY0" fmla="*/ 102 h 46708"/>
                    <a:gd name="connsiteX1" fmla="*/ 22439 w 39577"/>
                    <a:gd name="connsiteY1" fmla="*/ 25540 h 46708"/>
                    <a:gd name="connsiteX2" fmla="*/ 180 w 39577"/>
                    <a:gd name="connsiteY2" fmla="*/ 46607 h 46708"/>
                    <a:gd name="connsiteX3" fmla="*/ 17139 w 39577"/>
                    <a:gd name="connsiteY3" fmla="*/ 21168 h 46708"/>
                    <a:gd name="connsiteX4" fmla="*/ 39398 w 39577"/>
                    <a:gd name="connsiteY4" fmla="*/ 102 h 467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9577" h="46708">
                      <a:moveTo>
                        <a:pt x="39398" y="102"/>
                      </a:moveTo>
                      <a:cubicBezTo>
                        <a:pt x="40855" y="1294"/>
                        <a:pt x="33303" y="12689"/>
                        <a:pt x="22439" y="25540"/>
                      </a:cubicBezTo>
                      <a:cubicBezTo>
                        <a:pt x="11574" y="38392"/>
                        <a:pt x="1637" y="47799"/>
                        <a:pt x="180" y="46607"/>
                      </a:cubicBezTo>
                      <a:cubicBezTo>
                        <a:pt x="-1277" y="45414"/>
                        <a:pt x="6275" y="34020"/>
                        <a:pt x="17139" y="21168"/>
                      </a:cubicBezTo>
                      <a:cubicBezTo>
                        <a:pt x="28003" y="8316"/>
                        <a:pt x="37940" y="-1091"/>
                        <a:pt x="39398" y="102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7" name="Freeform: Shape 66">
                  <a:extLst>
                    <a:ext uri="{FF2B5EF4-FFF2-40B4-BE49-F238E27FC236}">
                      <a16:creationId xmlns:a16="http://schemas.microsoft.com/office/drawing/2014/main" xmlns="" id="{2D8DBBCE-705D-4921-B37E-A520363F9BB4}"/>
                    </a:ext>
                  </a:extLst>
                </p:cNvPr>
                <p:cNvSpPr/>
                <p:nvPr/>
              </p:nvSpPr>
              <p:spPr>
                <a:xfrm>
                  <a:off x="8174869" y="3744262"/>
                  <a:ext cx="24848" cy="95381"/>
                </a:xfrm>
                <a:custGeom>
                  <a:avLst/>
                  <a:gdLst>
                    <a:gd name="connsiteX0" fmla="*/ 8538 w 24848"/>
                    <a:gd name="connsiteY0" fmla="*/ 95346 h 95381"/>
                    <a:gd name="connsiteX1" fmla="*/ 1384 w 24848"/>
                    <a:gd name="connsiteY1" fmla="*/ 45131 h 95381"/>
                    <a:gd name="connsiteX2" fmla="*/ 24702 w 24848"/>
                    <a:gd name="connsiteY2" fmla="*/ 84 h 95381"/>
                    <a:gd name="connsiteX3" fmla="*/ 8141 w 24848"/>
                    <a:gd name="connsiteY3" fmla="*/ 46324 h 95381"/>
                    <a:gd name="connsiteX4" fmla="*/ 8538 w 24848"/>
                    <a:gd name="connsiteY4" fmla="*/ 95346 h 953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848" h="95381">
                      <a:moveTo>
                        <a:pt x="8538" y="95346"/>
                      </a:moveTo>
                      <a:cubicBezTo>
                        <a:pt x="7081" y="96406"/>
                        <a:pt x="-3784" y="74014"/>
                        <a:pt x="1384" y="45131"/>
                      </a:cubicBezTo>
                      <a:cubicBezTo>
                        <a:pt x="6153" y="16248"/>
                        <a:pt x="23642" y="-1373"/>
                        <a:pt x="24702" y="84"/>
                      </a:cubicBezTo>
                      <a:cubicBezTo>
                        <a:pt x="26425" y="1276"/>
                        <a:pt x="12513" y="19428"/>
                        <a:pt x="8141" y="46324"/>
                      </a:cubicBezTo>
                      <a:cubicBezTo>
                        <a:pt x="3371" y="72955"/>
                        <a:pt x="10526" y="94683"/>
                        <a:pt x="8538" y="95346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8" name="Freeform: Shape 67">
                  <a:extLst>
                    <a:ext uri="{FF2B5EF4-FFF2-40B4-BE49-F238E27FC236}">
                      <a16:creationId xmlns:a16="http://schemas.microsoft.com/office/drawing/2014/main" xmlns="" id="{CE0BD19F-9763-44CA-9251-DFF34AB34BF4}"/>
                    </a:ext>
                  </a:extLst>
                </p:cNvPr>
                <p:cNvSpPr/>
                <p:nvPr/>
              </p:nvSpPr>
              <p:spPr>
                <a:xfrm>
                  <a:off x="8243900" y="3781387"/>
                  <a:ext cx="21408" cy="85937"/>
                </a:xfrm>
                <a:custGeom>
                  <a:avLst/>
                  <a:gdLst>
                    <a:gd name="connsiteX0" fmla="*/ 11715 w 21408"/>
                    <a:gd name="connsiteY0" fmla="*/ 85911 h 85937"/>
                    <a:gd name="connsiteX1" fmla="*/ 4428 w 21408"/>
                    <a:gd name="connsiteY1" fmla="*/ 74252 h 85937"/>
                    <a:gd name="connsiteX2" fmla="*/ 453 w 21408"/>
                    <a:gd name="connsiteY2" fmla="*/ 41262 h 85937"/>
                    <a:gd name="connsiteX3" fmla="*/ 11583 w 21408"/>
                    <a:gd name="connsiteY3" fmla="*/ 9861 h 85937"/>
                    <a:gd name="connsiteX4" fmla="*/ 21254 w 21408"/>
                    <a:gd name="connsiteY4" fmla="*/ 57 h 85937"/>
                    <a:gd name="connsiteX5" fmla="*/ 7343 w 21408"/>
                    <a:gd name="connsiteY5" fmla="*/ 42057 h 85937"/>
                    <a:gd name="connsiteX6" fmla="*/ 11715 w 21408"/>
                    <a:gd name="connsiteY6" fmla="*/ 85911 h 85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1408" h="85937">
                      <a:moveTo>
                        <a:pt x="11715" y="85911"/>
                      </a:moveTo>
                      <a:cubicBezTo>
                        <a:pt x="10920" y="86309"/>
                        <a:pt x="7608" y="82202"/>
                        <a:pt x="4428" y="74252"/>
                      </a:cubicBezTo>
                      <a:cubicBezTo>
                        <a:pt x="1248" y="66303"/>
                        <a:pt x="-1004" y="54378"/>
                        <a:pt x="453" y="41262"/>
                      </a:cubicBezTo>
                      <a:cubicBezTo>
                        <a:pt x="1911" y="28145"/>
                        <a:pt x="6813" y="17016"/>
                        <a:pt x="11583" y="9861"/>
                      </a:cubicBezTo>
                      <a:cubicBezTo>
                        <a:pt x="16352" y="2706"/>
                        <a:pt x="20592" y="-473"/>
                        <a:pt x="21254" y="57"/>
                      </a:cubicBezTo>
                      <a:cubicBezTo>
                        <a:pt x="22977" y="1249"/>
                        <a:pt x="9728" y="17546"/>
                        <a:pt x="7343" y="42057"/>
                      </a:cubicBezTo>
                      <a:cubicBezTo>
                        <a:pt x="4428" y="66303"/>
                        <a:pt x="13702" y="85116"/>
                        <a:pt x="11715" y="8591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9" name="Freeform: Shape 68">
                  <a:extLst>
                    <a:ext uri="{FF2B5EF4-FFF2-40B4-BE49-F238E27FC236}">
                      <a16:creationId xmlns:a16="http://schemas.microsoft.com/office/drawing/2014/main" xmlns="" id="{98501624-326B-4A2A-BBAA-549A070E9C72}"/>
                    </a:ext>
                  </a:extLst>
                </p:cNvPr>
                <p:cNvSpPr/>
                <p:nvPr/>
              </p:nvSpPr>
              <p:spPr>
                <a:xfrm>
                  <a:off x="8332789" y="3813771"/>
                  <a:ext cx="8087" cy="78834"/>
                </a:xfrm>
                <a:custGeom>
                  <a:avLst/>
                  <a:gdLst>
                    <a:gd name="connsiteX0" fmla="*/ 6164 w 8087"/>
                    <a:gd name="connsiteY0" fmla="*/ 1 h 78834"/>
                    <a:gd name="connsiteX1" fmla="*/ 7489 w 8087"/>
                    <a:gd name="connsiteY1" fmla="*/ 39616 h 78834"/>
                    <a:gd name="connsiteX2" fmla="*/ 1924 w 8087"/>
                    <a:gd name="connsiteY2" fmla="*/ 78833 h 78834"/>
                    <a:gd name="connsiteX3" fmla="*/ 599 w 8087"/>
                    <a:gd name="connsiteY3" fmla="*/ 39218 h 78834"/>
                    <a:gd name="connsiteX4" fmla="*/ 6164 w 8087"/>
                    <a:gd name="connsiteY4" fmla="*/ 1 h 788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8087" h="78834">
                      <a:moveTo>
                        <a:pt x="6164" y="1"/>
                      </a:moveTo>
                      <a:cubicBezTo>
                        <a:pt x="8019" y="133"/>
                        <a:pt x="8681" y="17887"/>
                        <a:pt x="7489" y="39616"/>
                      </a:cubicBezTo>
                      <a:cubicBezTo>
                        <a:pt x="6296" y="61345"/>
                        <a:pt x="3911" y="78966"/>
                        <a:pt x="1924" y="78833"/>
                      </a:cubicBezTo>
                      <a:cubicBezTo>
                        <a:pt x="69" y="78701"/>
                        <a:pt x="-593" y="60947"/>
                        <a:pt x="599" y="39218"/>
                      </a:cubicBezTo>
                      <a:cubicBezTo>
                        <a:pt x="1791" y="17490"/>
                        <a:pt x="4176" y="-132"/>
                        <a:pt x="6164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70" name="Freeform: Shape 69">
                  <a:extLst>
                    <a:ext uri="{FF2B5EF4-FFF2-40B4-BE49-F238E27FC236}">
                      <a16:creationId xmlns:a16="http://schemas.microsoft.com/office/drawing/2014/main" xmlns="" id="{8452CAFA-372F-4210-8708-525962638695}"/>
                    </a:ext>
                  </a:extLst>
                </p:cNvPr>
                <p:cNvSpPr/>
                <p:nvPr/>
              </p:nvSpPr>
              <p:spPr>
                <a:xfrm>
                  <a:off x="8436653" y="3836780"/>
                  <a:ext cx="16115" cy="84334"/>
                </a:xfrm>
                <a:custGeom>
                  <a:avLst/>
                  <a:gdLst>
                    <a:gd name="connsiteX0" fmla="*/ 15845 w 16115"/>
                    <a:gd name="connsiteY0" fmla="*/ 46 h 84334"/>
                    <a:gd name="connsiteX1" fmla="*/ 7365 w 16115"/>
                    <a:gd name="connsiteY1" fmla="*/ 41781 h 84334"/>
                    <a:gd name="connsiteX2" fmla="*/ 7763 w 16115"/>
                    <a:gd name="connsiteY2" fmla="*/ 84311 h 84334"/>
                    <a:gd name="connsiteX3" fmla="*/ 476 w 16115"/>
                    <a:gd name="connsiteY3" fmla="*/ 41118 h 84334"/>
                    <a:gd name="connsiteX4" fmla="*/ 15845 w 16115"/>
                    <a:gd name="connsiteY4" fmla="*/ 46 h 843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15" h="84334">
                      <a:moveTo>
                        <a:pt x="15845" y="46"/>
                      </a:moveTo>
                      <a:cubicBezTo>
                        <a:pt x="17700" y="973"/>
                        <a:pt x="9485" y="18462"/>
                        <a:pt x="7365" y="41781"/>
                      </a:cubicBezTo>
                      <a:cubicBezTo>
                        <a:pt x="4981" y="64967"/>
                        <a:pt x="9750" y="83781"/>
                        <a:pt x="7763" y="84311"/>
                      </a:cubicBezTo>
                      <a:cubicBezTo>
                        <a:pt x="6173" y="85106"/>
                        <a:pt x="-2042" y="65894"/>
                        <a:pt x="476" y="41118"/>
                      </a:cubicBezTo>
                      <a:cubicBezTo>
                        <a:pt x="2861" y="16342"/>
                        <a:pt x="14387" y="-1014"/>
                        <a:pt x="15845" y="46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71" name="Freeform: Shape 70">
                  <a:extLst>
                    <a:ext uri="{FF2B5EF4-FFF2-40B4-BE49-F238E27FC236}">
                      <a16:creationId xmlns:a16="http://schemas.microsoft.com/office/drawing/2014/main" xmlns="" id="{DEB53100-F27A-498B-8AD0-7C573137EB4B}"/>
                    </a:ext>
                  </a:extLst>
                </p:cNvPr>
                <p:cNvSpPr/>
                <p:nvPr/>
              </p:nvSpPr>
              <p:spPr>
                <a:xfrm>
                  <a:off x="8532389" y="3850329"/>
                  <a:ext cx="8797" cy="84286"/>
                </a:xfrm>
                <a:custGeom>
                  <a:avLst/>
                  <a:gdLst>
                    <a:gd name="connsiteX0" fmla="*/ 7819 w 8797"/>
                    <a:gd name="connsiteY0" fmla="*/ 11 h 84286"/>
                    <a:gd name="connsiteX1" fmla="*/ 6892 w 8797"/>
                    <a:gd name="connsiteY1" fmla="*/ 42144 h 84286"/>
                    <a:gd name="connsiteX2" fmla="*/ 8217 w 8797"/>
                    <a:gd name="connsiteY2" fmla="*/ 84276 h 84286"/>
                    <a:gd name="connsiteX3" fmla="*/ 2 w 8797"/>
                    <a:gd name="connsiteY3" fmla="*/ 42144 h 84286"/>
                    <a:gd name="connsiteX4" fmla="*/ 7819 w 8797"/>
                    <a:gd name="connsiteY4" fmla="*/ 11 h 842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8797" h="84286">
                      <a:moveTo>
                        <a:pt x="7819" y="11"/>
                      </a:moveTo>
                      <a:cubicBezTo>
                        <a:pt x="9807" y="408"/>
                        <a:pt x="6759" y="19090"/>
                        <a:pt x="6892" y="42144"/>
                      </a:cubicBezTo>
                      <a:cubicBezTo>
                        <a:pt x="6892" y="65197"/>
                        <a:pt x="10072" y="83878"/>
                        <a:pt x="8217" y="84276"/>
                      </a:cubicBezTo>
                      <a:cubicBezTo>
                        <a:pt x="6494" y="84806"/>
                        <a:pt x="135" y="66125"/>
                        <a:pt x="2" y="42144"/>
                      </a:cubicBezTo>
                      <a:cubicBezTo>
                        <a:pt x="-130" y="18163"/>
                        <a:pt x="6097" y="-519"/>
                        <a:pt x="7819" y="1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72" name="Freeform: Shape 71">
                  <a:extLst>
                    <a:ext uri="{FF2B5EF4-FFF2-40B4-BE49-F238E27FC236}">
                      <a16:creationId xmlns:a16="http://schemas.microsoft.com/office/drawing/2014/main" xmlns="" id="{2B43BD7B-A9AD-470A-8F23-75605FF4512E}"/>
                    </a:ext>
                  </a:extLst>
                </p:cNvPr>
                <p:cNvSpPr/>
                <p:nvPr/>
              </p:nvSpPr>
              <p:spPr>
                <a:xfrm>
                  <a:off x="8637081" y="3843698"/>
                  <a:ext cx="15686" cy="88391"/>
                </a:xfrm>
                <a:custGeom>
                  <a:avLst/>
                  <a:gdLst>
                    <a:gd name="connsiteX0" fmla="*/ 12831 w 15686"/>
                    <a:gd name="connsiteY0" fmla="*/ 88389 h 88391"/>
                    <a:gd name="connsiteX1" fmla="*/ 7266 w 15686"/>
                    <a:gd name="connsiteY1" fmla="*/ 44137 h 88391"/>
                    <a:gd name="connsiteX2" fmla="*/ 376 w 15686"/>
                    <a:gd name="connsiteY2" fmla="*/ 17 h 88391"/>
                    <a:gd name="connsiteX3" fmla="*/ 14023 w 15686"/>
                    <a:gd name="connsiteY3" fmla="*/ 43209 h 88391"/>
                    <a:gd name="connsiteX4" fmla="*/ 12831 w 15686"/>
                    <a:gd name="connsiteY4" fmla="*/ 88389 h 883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5686" h="88391">
                      <a:moveTo>
                        <a:pt x="12831" y="88389"/>
                      </a:moveTo>
                      <a:cubicBezTo>
                        <a:pt x="10843" y="88257"/>
                        <a:pt x="10843" y="68250"/>
                        <a:pt x="7266" y="44137"/>
                      </a:cubicBezTo>
                      <a:cubicBezTo>
                        <a:pt x="3954" y="19891"/>
                        <a:pt x="-1478" y="679"/>
                        <a:pt x="376" y="17"/>
                      </a:cubicBezTo>
                      <a:cubicBezTo>
                        <a:pt x="2099" y="-646"/>
                        <a:pt x="10578" y="18169"/>
                        <a:pt x="14023" y="43209"/>
                      </a:cubicBezTo>
                      <a:cubicBezTo>
                        <a:pt x="17600" y="68118"/>
                        <a:pt x="14553" y="88654"/>
                        <a:pt x="12831" y="88389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73" name="Freeform: Shape 72">
                  <a:extLst>
                    <a:ext uri="{FF2B5EF4-FFF2-40B4-BE49-F238E27FC236}">
                      <a16:creationId xmlns:a16="http://schemas.microsoft.com/office/drawing/2014/main" xmlns="" id="{0A929276-47CF-4F0F-9E65-424DC157788C}"/>
                    </a:ext>
                  </a:extLst>
                </p:cNvPr>
                <p:cNvSpPr/>
                <p:nvPr/>
              </p:nvSpPr>
              <p:spPr>
                <a:xfrm>
                  <a:off x="8752970" y="3842220"/>
                  <a:ext cx="17227" cy="81662"/>
                </a:xfrm>
                <a:custGeom>
                  <a:avLst/>
                  <a:gdLst>
                    <a:gd name="connsiteX0" fmla="*/ 12342 w 17227"/>
                    <a:gd name="connsiteY0" fmla="*/ 81652 h 81662"/>
                    <a:gd name="connsiteX1" fmla="*/ 9294 w 17227"/>
                    <a:gd name="connsiteY1" fmla="*/ 40447 h 81662"/>
                    <a:gd name="connsiteX2" fmla="*/ 285 w 17227"/>
                    <a:gd name="connsiteY2" fmla="*/ 37 h 81662"/>
                    <a:gd name="connsiteX3" fmla="*/ 16051 w 17227"/>
                    <a:gd name="connsiteY3" fmla="*/ 39387 h 81662"/>
                    <a:gd name="connsiteX4" fmla="*/ 12342 w 17227"/>
                    <a:gd name="connsiteY4" fmla="*/ 81652 h 816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7227" h="81662">
                      <a:moveTo>
                        <a:pt x="12342" y="81652"/>
                      </a:moveTo>
                      <a:cubicBezTo>
                        <a:pt x="10354" y="81255"/>
                        <a:pt x="12739" y="62706"/>
                        <a:pt x="9294" y="40447"/>
                      </a:cubicBezTo>
                      <a:cubicBezTo>
                        <a:pt x="6115" y="18056"/>
                        <a:pt x="-1570" y="965"/>
                        <a:pt x="285" y="37"/>
                      </a:cubicBezTo>
                      <a:cubicBezTo>
                        <a:pt x="1742" y="-890"/>
                        <a:pt x="12739" y="15671"/>
                        <a:pt x="16051" y="39387"/>
                      </a:cubicBezTo>
                      <a:cubicBezTo>
                        <a:pt x="19629" y="63103"/>
                        <a:pt x="14064" y="82182"/>
                        <a:pt x="12342" y="81652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74" name="Freeform: Shape 73">
                  <a:extLst>
                    <a:ext uri="{FF2B5EF4-FFF2-40B4-BE49-F238E27FC236}">
                      <a16:creationId xmlns:a16="http://schemas.microsoft.com/office/drawing/2014/main" xmlns="" id="{665A7302-7571-4CA1-88EC-AB6DFAE0D4D5}"/>
                    </a:ext>
                  </a:extLst>
                </p:cNvPr>
                <p:cNvSpPr/>
                <p:nvPr/>
              </p:nvSpPr>
              <p:spPr>
                <a:xfrm>
                  <a:off x="8859375" y="3817709"/>
                  <a:ext cx="21909" cy="81785"/>
                </a:xfrm>
                <a:custGeom>
                  <a:avLst/>
                  <a:gdLst>
                    <a:gd name="connsiteX0" fmla="*/ 19747 w 21909"/>
                    <a:gd name="connsiteY0" fmla="*/ 81785 h 81785"/>
                    <a:gd name="connsiteX1" fmla="*/ 11798 w 21909"/>
                    <a:gd name="connsiteY1" fmla="*/ 40448 h 81785"/>
                    <a:gd name="connsiteX2" fmla="*/ 271 w 21909"/>
                    <a:gd name="connsiteY2" fmla="*/ 38 h 81785"/>
                    <a:gd name="connsiteX3" fmla="*/ 18555 w 21909"/>
                    <a:gd name="connsiteY3" fmla="*/ 38858 h 81785"/>
                    <a:gd name="connsiteX4" fmla="*/ 19747 w 21909"/>
                    <a:gd name="connsiteY4" fmla="*/ 81785 h 817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1909" h="81785">
                      <a:moveTo>
                        <a:pt x="19747" y="81785"/>
                      </a:moveTo>
                      <a:cubicBezTo>
                        <a:pt x="17760" y="81785"/>
                        <a:pt x="17230" y="62839"/>
                        <a:pt x="11798" y="40448"/>
                      </a:cubicBezTo>
                      <a:cubicBezTo>
                        <a:pt x="6498" y="18057"/>
                        <a:pt x="-1584" y="965"/>
                        <a:pt x="271" y="38"/>
                      </a:cubicBezTo>
                      <a:cubicBezTo>
                        <a:pt x="1728" y="-890"/>
                        <a:pt x="12990" y="15407"/>
                        <a:pt x="18555" y="38858"/>
                      </a:cubicBezTo>
                      <a:cubicBezTo>
                        <a:pt x="24119" y="62309"/>
                        <a:pt x="21470" y="81918"/>
                        <a:pt x="19747" y="81785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75" name="Freeform: Shape 74">
                  <a:extLst>
                    <a:ext uri="{FF2B5EF4-FFF2-40B4-BE49-F238E27FC236}">
                      <a16:creationId xmlns:a16="http://schemas.microsoft.com/office/drawing/2014/main" xmlns="" id="{3E520B05-8896-43BE-B880-F2381951B65C}"/>
                    </a:ext>
                  </a:extLst>
                </p:cNvPr>
                <p:cNvSpPr/>
                <p:nvPr/>
              </p:nvSpPr>
              <p:spPr>
                <a:xfrm>
                  <a:off x="8950263" y="3793265"/>
                  <a:ext cx="27972" cy="80403"/>
                </a:xfrm>
                <a:custGeom>
                  <a:avLst/>
                  <a:gdLst>
                    <a:gd name="connsiteX0" fmla="*/ 24651 w 27972"/>
                    <a:gd name="connsiteY0" fmla="*/ 80394 h 80403"/>
                    <a:gd name="connsiteX1" fmla="*/ 17497 w 27972"/>
                    <a:gd name="connsiteY1" fmla="*/ 38659 h 80403"/>
                    <a:gd name="connsiteX2" fmla="*/ 140 w 27972"/>
                    <a:gd name="connsiteY2" fmla="*/ 103 h 80403"/>
                    <a:gd name="connsiteX3" fmla="*/ 24121 w 27972"/>
                    <a:gd name="connsiteY3" fmla="*/ 36671 h 80403"/>
                    <a:gd name="connsiteX4" fmla="*/ 24651 w 27972"/>
                    <a:gd name="connsiteY4" fmla="*/ 80394 h 804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7972" h="80403">
                      <a:moveTo>
                        <a:pt x="24651" y="80394"/>
                      </a:moveTo>
                      <a:cubicBezTo>
                        <a:pt x="22531" y="80129"/>
                        <a:pt x="24519" y="60917"/>
                        <a:pt x="17497" y="38659"/>
                      </a:cubicBezTo>
                      <a:cubicBezTo>
                        <a:pt x="10872" y="16400"/>
                        <a:pt x="-1450" y="1428"/>
                        <a:pt x="140" y="103"/>
                      </a:cubicBezTo>
                      <a:cubicBezTo>
                        <a:pt x="1200" y="-1354"/>
                        <a:pt x="16834" y="12690"/>
                        <a:pt x="24121" y="36671"/>
                      </a:cubicBezTo>
                      <a:cubicBezTo>
                        <a:pt x="31541" y="60520"/>
                        <a:pt x="26241" y="80924"/>
                        <a:pt x="24651" y="80394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76" name="Freeform: Shape 75">
                  <a:extLst>
                    <a:ext uri="{FF2B5EF4-FFF2-40B4-BE49-F238E27FC236}">
                      <a16:creationId xmlns:a16="http://schemas.microsoft.com/office/drawing/2014/main" xmlns="" id="{06DC6008-4220-4792-A733-4D00EB8747B7}"/>
                    </a:ext>
                  </a:extLst>
                </p:cNvPr>
                <p:cNvSpPr/>
                <p:nvPr/>
              </p:nvSpPr>
              <p:spPr>
                <a:xfrm>
                  <a:off x="9038857" y="3757798"/>
                  <a:ext cx="24309" cy="84598"/>
                </a:xfrm>
                <a:custGeom>
                  <a:avLst/>
                  <a:gdLst>
                    <a:gd name="connsiteX0" fmla="*/ 20587 w 24309"/>
                    <a:gd name="connsiteY0" fmla="*/ 84593 h 84598"/>
                    <a:gd name="connsiteX1" fmla="*/ 14757 w 24309"/>
                    <a:gd name="connsiteY1" fmla="*/ 41268 h 84598"/>
                    <a:gd name="connsiteX2" fmla="*/ 183 w 24309"/>
                    <a:gd name="connsiteY2" fmla="*/ 63 h 84598"/>
                    <a:gd name="connsiteX3" fmla="*/ 21514 w 24309"/>
                    <a:gd name="connsiteY3" fmla="*/ 39678 h 84598"/>
                    <a:gd name="connsiteX4" fmla="*/ 20587 w 24309"/>
                    <a:gd name="connsiteY4" fmla="*/ 84593 h 845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309" h="84598">
                      <a:moveTo>
                        <a:pt x="20587" y="84593"/>
                      </a:moveTo>
                      <a:cubicBezTo>
                        <a:pt x="18599" y="84328"/>
                        <a:pt x="20454" y="64586"/>
                        <a:pt x="14757" y="41268"/>
                      </a:cubicBezTo>
                      <a:cubicBezTo>
                        <a:pt x="9325" y="17949"/>
                        <a:pt x="-1539" y="1255"/>
                        <a:pt x="183" y="63"/>
                      </a:cubicBezTo>
                      <a:cubicBezTo>
                        <a:pt x="1508" y="-1130"/>
                        <a:pt x="15552" y="14769"/>
                        <a:pt x="21514" y="39678"/>
                      </a:cubicBezTo>
                      <a:cubicBezTo>
                        <a:pt x="27476" y="64454"/>
                        <a:pt x="22309" y="84990"/>
                        <a:pt x="20587" y="84593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77" name="Freeform: Shape 76">
                  <a:extLst>
                    <a:ext uri="{FF2B5EF4-FFF2-40B4-BE49-F238E27FC236}">
                      <a16:creationId xmlns:a16="http://schemas.microsoft.com/office/drawing/2014/main" xmlns="" id="{466BC012-B3B0-45C4-A2FE-3AEF069665DD}"/>
                    </a:ext>
                  </a:extLst>
                </p:cNvPr>
                <p:cNvSpPr/>
                <p:nvPr/>
              </p:nvSpPr>
              <p:spPr>
                <a:xfrm>
                  <a:off x="7975660" y="2747557"/>
                  <a:ext cx="1410244" cy="86167"/>
                </a:xfrm>
                <a:custGeom>
                  <a:avLst/>
                  <a:gdLst>
                    <a:gd name="connsiteX0" fmla="*/ 1410244 w 1410244"/>
                    <a:gd name="connsiteY0" fmla="*/ 56361 h 86167"/>
                    <a:gd name="connsiteX1" fmla="*/ 1406667 w 1410244"/>
                    <a:gd name="connsiteY1" fmla="*/ 57024 h 86167"/>
                    <a:gd name="connsiteX2" fmla="*/ 1396068 w 1410244"/>
                    <a:gd name="connsiteY2" fmla="*/ 58348 h 86167"/>
                    <a:gd name="connsiteX3" fmla="*/ 1354995 w 1410244"/>
                    <a:gd name="connsiteY3" fmla="*/ 62986 h 86167"/>
                    <a:gd name="connsiteX4" fmla="*/ 1289942 w 1410244"/>
                    <a:gd name="connsiteY4" fmla="*/ 69213 h 86167"/>
                    <a:gd name="connsiteX5" fmla="*/ 1203689 w 1410244"/>
                    <a:gd name="connsiteY5" fmla="*/ 75837 h 86167"/>
                    <a:gd name="connsiteX6" fmla="*/ 978718 w 1410244"/>
                    <a:gd name="connsiteY6" fmla="*/ 85509 h 86167"/>
                    <a:gd name="connsiteX7" fmla="*/ 703002 w 1410244"/>
                    <a:gd name="connsiteY7" fmla="*/ 82594 h 86167"/>
                    <a:gd name="connsiteX8" fmla="*/ 427816 w 1410244"/>
                    <a:gd name="connsiteY8" fmla="*/ 63516 h 86167"/>
                    <a:gd name="connsiteX9" fmla="*/ 204303 w 1410244"/>
                    <a:gd name="connsiteY9" fmla="*/ 35957 h 86167"/>
                    <a:gd name="connsiteX10" fmla="*/ 118845 w 1410244"/>
                    <a:gd name="connsiteY10" fmla="*/ 22443 h 86167"/>
                    <a:gd name="connsiteX11" fmla="*/ 54587 w 1410244"/>
                    <a:gd name="connsiteY11" fmla="*/ 11049 h 86167"/>
                    <a:gd name="connsiteX12" fmla="*/ 14044 w 1410244"/>
                    <a:gd name="connsiteY12" fmla="*/ 3232 h 86167"/>
                    <a:gd name="connsiteX13" fmla="*/ 3577 w 1410244"/>
                    <a:gd name="connsiteY13" fmla="*/ 979 h 86167"/>
                    <a:gd name="connsiteX14" fmla="*/ 0 w 1410244"/>
                    <a:gd name="connsiteY14" fmla="*/ 52 h 86167"/>
                    <a:gd name="connsiteX15" fmla="*/ 3710 w 1410244"/>
                    <a:gd name="connsiteY15" fmla="*/ 317 h 86167"/>
                    <a:gd name="connsiteX16" fmla="*/ 14309 w 1410244"/>
                    <a:gd name="connsiteY16" fmla="*/ 1907 h 86167"/>
                    <a:gd name="connsiteX17" fmla="*/ 54984 w 1410244"/>
                    <a:gd name="connsiteY17" fmla="*/ 8531 h 86167"/>
                    <a:gd name="connsiteX18" fmla="*/ 119375 w 1410244"/>
                    <a:gd name="connsiteY18" fmla="*/ 18733 h 86167"/>
                    <a:gd name="connsiteX19" fmla="*/ 204832 w 1410244"/>
                    <a:gd name="connsiteY19" fmla="*/ 31188 h 86167"/>
                    <a:gd name="connsiteX20" fmla="*/ 428214 w 1410244"/>
                    <a:gd name="connsiteY20" fmla="*/ 57289 h 86167"/>
                    <a:gd name="connsiteX21" fmla="*/ 703002 w 1410244"/>
                    <a:gd name="connsiteY21" fmla="*/ 75837 h 86167"/>
                    <a:gd name="connsiteX22" fmla="*/ 978320 w 1410244"/>
                    <a:gd name="connsiteY22" fmla="*/ 79282 h 86167"/>
                    <a:gd name="connsiteX23" fmla="*/ 1203027 w 1410244"/>
                    <a:gd name="connsiteY23" fmla="*/ 71200 h 86167"/>
                    <a:gd name="connsiteX24" fmla="*/ 1289279 w 1410244"/>
                    <a:gd name="connsiteY24" fmla="*/ 65635 h 86167"/>
                    <a:gd name="connsiteX25" fmla="*/ 1354333 w 1410244"/>
                    <a:gd name="connsiteY25" fmla="*/ 60601 h 86167"/>
                    <a:gd name="connsiteX26" fmla="*/ 1395405 w 1410244"/>
                    <a:gd name="connsiteY26" fmla="*/ 57289 h 86167"/>
                    <a:gd name="connsiteX27" fmla="*/ 1406137 w 1410244"/>
                    <a:gd name="connsiteY27" fmla="*/ 56626 h 86167"/>
                    <a:gd name="connsiteX28" fmla="*/ 1410244 w 1410244"/>
                    <a:gd name="connsiteY28" fmla="*/ 56361 h 861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410244" h="86167">
                      <a:moveTo>
                        <a:pt x="1410244" y="56361"/>
                      </a:moveTo>
                      <a:cubicBezTo>
                        <a:pt x="1410244" y="56494"/>
                        <a:pt x="1409052" y="56759"/>
                        <a:pt x="1406667" y="57024"/>
                      </a:cubicBezTo>
                      <a:cubicBezTo>
                        <a:pt x="1403885" y="57421"/>
                        <a:pt x="1400307" y="57818"/>
                        <a:pt x="1396068" y="58348"/>
                      </a:cubicBezTo>
                      <a:cubicBezTo>
                        <a:pt x="1386131" y="59408"/>
                        <a:pt x="1372484" y="60998"/>
                        <a:pt x="1354995" y="62986"/>
                      </a:cubicBezTo>
                      <a:cubicBezTo>
                        <a:pt x="1337241" y="64973"/>
                        <a:pt x="1315380" y="67225"/>
                        <a:pt x="1289942" y="69213"/>
                      </a:cubicBezTo>
                      <a:cubicBezTo>
                        <a:pt x="1264503" y="71333"/>
                        <a:pt x="1235752" y="73983"/>
                        <a:pt x="1203689" y="75837"/>
                      </a:cubicBezTo>
                      <a:cubicBezTo>
                        <a:pt x="1139696" y="80342"/>
                        <a:pt x="1063513" y="83654"/>
                        <a:pt x="978718" y="85509"/>
                      </a:cubicBezTo>
                      <a:cubicBezTo>
                        <a:pt x="893923" y="86834"/>
                        <a:pt x="800781" y="86304"/>
                        <a:pt x="703002" y="82594"/>
                      </a:cubicBezTo>
                      <a:cubicBezTo>
                        <a:pt x="605223" y="78487"/>
                        <a:pt x="512214" y="71598"/>
                        <a:pt x="427816" y="63516"/>
                      </a:cubicBezTo>
                      <a:cubicBezTo>
                        <a:pt x="343419" y="55036"/>
                        <a:pt x="267766" y="45497"/>
                        <a:pt x="204303" y="35957"/>
                      </a:cubicBezTo>
                      <a:cubicBezTo>
                        <a:pt x="172504" y="31585"/>
                        <a:pt x="144019" y="26550"/>
                        <a:pt x="118845" y="22443"/>
                      </a:cubicBezTo>
                      <a:cubicBezTo>
                        <a:pt x="93672" y="18468"/>
                        <a:pt x="72208" y="14494"/>
                        <a:pt x="54587" y="11049"/>
                      </a:cubicBezTo>
                      <a:cubicBezTo>
                        <a:pt x="37363" y="7737"/>
                        <a:pt x="23848" y="5087"/>
                        <a:pt x="14044" y="3232"/>
                      </a:cubicBezTo>
                      <a:cubicBezTo>
                        <a:pt x="9804" y="2304"/>
                        <a:pt x="6360" y="1642"/>
                        <a:pt x="3577" y="979"/>
                      </a:cubicBezTo>
                      <a:cubicBezTo>
                        <a:pt x="1192" y="449"/>
                        <a:pt x="0" y="52"/>
                        <a:pt x="0" y="52"/>
                      </a:cubicBezTo>
                      <a:cubicBezTo>
                        <a:pt x="0" y="-81"/>
                        <a:pt x="1325" y="52"/>
                        <a:pt x="3710" y="317"/>
                      </a:cubicBezTo>
                      <a:cubicBezTo>
                        <a:pt x="6492" y="714"/>
                        <a:pt x="9937" y="1244"/>
                        <a:pt x="14309" y="1907"/>
                      </a:cubicBezTo>
                      <a:cubicBezTo>
                        <a:pt x="24114" y="3497"/>
                        <a:pt x="37760" y="5749"/>
                        <a:pt x="54984" y="8531"/>
                      </a:cubicBezTo>
                      <a:cubicBezTo>
                        <a:pt x="72606" y="11579"/>
                        <a:pt x="94202" y="15156"/>
                        <a:pt x="119375" y="18733"/>
                      </a:cubicBezTo>
                      <a:cubicBezTo>
                        <a:pt x="144549" y="22443"/>
                        <a:pt x="173167" y="27213"/>
                        <a:pt x="204832" y="31188"/>
                      </a:cubicBezTo>
                      <a:cubicBezTo>
                        <a:pt x="268296" y="40197"/>
                        <a:pt x="343949" y="49074"/>
                        <a:pt x="428214" y="57289"/>
                      </a:cubicBezTo>
                      <a:cubicBezTo>
                        <a:pt x="512479" y="64973"/>
                        <a:pt x="605356" y="71730"/>
                        <a:pt x="703002" y="75837"/>
                      </a:cubicBezTo>
                      <a:cubicBezTo>
                        <a:pt x="800649" y="79547"/>
                        <a:pt x="893658" y="80342"/>
                        <a:pt x="978320" y="79282"/>
                      </a:cubicBezTo>
                      <a:cubicBezTo>
                        <a:pt x="1062983" y="77825"/>
                        <a:pt x="1139166" y="75042"/>
                        <a:pt x="1203027" y="71200"/>
                      </a:cubicBezTo>
                      <a:cubicBezTo>
                        <a:pt x="1234957" y="69743"/>
                        <a:pt x="1263841" y="67225"/>
                        <a:pt x="1289279" y="65635"/>
                      </a:cubicBezTo>
                      <a:cubicBezTo>
                        <a:pt x="1314718" y="64046"/>
                        <a:pt x="1336446" y="62191"/>
                        <a:pt x="1354333" y="60601"/>
                      </a:cubicBezTo>
                      <a:cubicBezTo>
                        <a:pt x="1371822" y="59143"/>
                        <a:pt x="1385601" y="58083"/>
                        <a:pt x="1395405" y="57289"/>
                      </a:cubicBezTo>
                      <a:cubicBezTo>
                        <a:pt x="1399777" y="57024"/>
                        <a:pt x="1403355" y="56759"/>
                        <a:pt x="1406137" y="56626"/>
                      </a:cubicBezTo>
                      <a:cubicBezTo>
                        <a:pt x="1409052" y="56229"/>
                        <a:pt x="1410244" y="56229"/>
                        <a:pt x="1410244" y="5636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sp>
            <p:nvSpPr>
              <p:cNvPr id="78" name="Freeform: Shape 77">
                <a:extLst>
                  <a:ext uri="{FF2B5EF4-FFF2-40B4-BE49-F238E27FC236}">
                    <a16:creationId xmlns:a16="http://schemas.microsoft.com/office/drawing/2014/main" xmlns="" id="{EA9FEB51-4EFF-4DA6-AAA0-0F60348E821C}"/>
                  </a:ext>
                </a:extLst>
              </p:cNvPr>
              <p:cNvSpPr/>
              <p:nvPr/>
            </p:nvSpPr>
            <p:spPr>
              <a:xfrm>
                <a:off x="8682769" y="4170091"/>
                <a:ext cx="670000" cy="263437"/>
              </a:xfrm>
              <a:custGeom>
                <a:avLst/>
                <a:gdLst>
                  <a:gd name="connsiteX0" fmla="*/ 669879 w 670000"/>
                  <a:gd name="connsiteY0" fmla="*/ 131608 h 263437"/>
                  <a:gd name="connsiteX1" fmla="*/ 55249 w 670000"/>
                  <a:gd name="connsiteY1" fmla="*/ 263437 h 263437"/>
                  <a:gd name="connsiteX2" fmla="*/ 0 w 670000"/>
                  <a:gd name="connsiteY2" fmla="*/ 52378 h 263437"/>
                  <a:gd name="connsiteX3" fmla="*/ 227489 w 670000"/>
                  <a:gd name="connsiteY3" fmla="*/ 41381 h 263437"/>
                  <a:gd name="connsiteX4" fmla="*/ 286448 w 670000"/>
                  <a:gd name="connsiteY4" fmla="*/ 176 h 263437"/>
                  <a:gd name="connsiteX5" fmla="*/ 364088 w 670000"/>
                  <a:gd name="connsiteY5" fmla="*/ 45223 h 263437"/>
                  <a:gd name="connsiteX6" fmla="*/ 669879 w 670000"/>
                  <a:gd name="connsiteY6" fmla="*/ 131608 h 263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70000" h="263437">
                    <a:moveTo>
                      <a:pt x="669879" y="131608"/>
                    </a:moveTo>
                    <a:lnTo>
                      <a:pt x="55249" y="263437"/>
                    </a:lnTo>
                    <a:lnTo>
                      <a:pt x="0" y="52378"/>
                    </a:lnTo>
                    <a:lnTo>
                      <a:pt x="227489" y="41381"/>
                    </a:lnTo>
                    <a:cubicBezTo>
                      <a:pt x="227489" y="41381"/>
                      <a:pt x="254782" y="-3136"/>
                      <a:pt x="286448" y="176"/>
                    </a:cubicBezTo>
                    <a:cubicBezTo>
                      <a:pt x="318113" y="3488"/>
                      <a:pt x="340769" y="43236"/>
                      <a:pt x="364088" y="45223"/>
                    </a:cubicBezTo>
                    <a:cubicBezTo>
                      <a:pt x="387274" y="47211"/>
                      <a:pt x="676769" y="5078"/>
                      <a:pt x="669879" y="131608"/>
                    </a:cubicBezTo>
                    <a:close/>
                  </a:path>
                </a:pathLst>
              </a:custGeom>
              <a:solidFill>
                <a:srgbClr val="FFBE9D"/>
              </a:solidFill>
              <a:ln w="132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grpSp>
            <p:nvGrpSpPr>
              <p:cNvPr id="79" name="Graphic 6">
                <a:extLst>
                  <a:ext uri="{FF2B5EF4-FFF2-40B4-BE49-F238E27FC236}">
                    <a16:creationId xmlns:a16="http://schemas.microsoft.com/office/drawing/2014/main" xmlns="" id="{7CB889B5-DF51-4FF2-8E13-97F835B05D87}"/>
                  </a:ext>
                </a:extLst>
              </p:cNvPr>
              <p:cNvGrpSpPr/>
              <p:nvPr/>
            </p:nvGrpSpPr>
            <p:grpSpPr>
              <a:xfrm>
                <a:off x="7979495" y="1584784"/>
                <a:ext cx="1410251" cy="1458903"/>
                <a:chOff x="7979495" y="1470484"/>
                <a:chExt cx="1410251" cy="1458903"/>
              </a:xfrm>
              <a:solidFill>
                <a:schemeClr val="accent1"/>
              </a:solidFill>
            </p:grpSpPr>
            <p:sp>
              <p:nvSpPr>
                <p:cNvPr id="80" name="Freeform: Shape 79">
                  <a:extLst>
                    <a:ext uri="{FF2B5EF4-FFF2-40B4-BE49-F238E27FC236}">
                      <a16:creationId xmlns:a16="http://schemas.microsoft.com/office/drawing/2014/main" xmlns="" id="{F4935827-27CB-4F27-8B6F-97C592984F35}"/>
                    </a:ext>
                  </a:extLst>
                </p:cNvPr>
                <p:cNvSpPr/>
                <p:nvPr/>
              </p:nvSpPr>
              <p:spPr>
                <a:xfrm>
                  <a:off x="7979495" y="2404976"/>
                  <a:ext cx="1410251" cy="387548"/>
                </a:xfrm>
                <a:custGeom>
                  <a:avLst/>
                  <a:gdLst>
                    <a:gd name="connsiteX0" fmla="*/ 7 w 1410251"/>
                    <a:gd name="connsiteY0" fmla="*/ 291624 h 387548"/>
                    <a:gd name="connsiteX1" fmla="*/ 1410251 w 1410251"/>
                    <a:gd name="connsiteY1" fmla="*/ 387548 h 387548"/>
                    <a:gd name="connsiteX2" fmla="*/ 848485 w 1410251"/>
                    <a:gd name="connsiteY2" fmla="*/ 7031 h 387548"/>
                    <a:gd name="connsiteX3" fmla="*/ 7 w 1410251"/>
                    <a:gd name="connsiteY3" fmla="*/ 291624 h 3875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10251" h="387548">
                      <a:moveTo>
                        <a:pt x="7" y="291624"/>
                      </a:moveTo>
                      <a:cubicBezTo>
                        <a:pt x="-3570" y="297189"/>
                        <a:pt x="1410251" y="387548"/>
                        <a:pt x="1410251" y="387548"/>
                      </a:cubicBezTo>
                      <a:cubicBezTo>
                        <a:pt x="1410251" y="387548"/>
                        <a:pt x="1293791" y="29688"/>
                        <a:pt x="848485" y="7031"/>
                      </a:cubicBezTo>
                      <a:cubicBezTo>
                        <a:pt x="403180" y="-15757"/>
                        <a:pt x="183773" y="1864"/>
                        <a:pt x="7" y="291624"/>
                      </a:cubicBezTo>
                      <a:close/>
                    </a:path>
                  </a:pathLst>
                </a:custGeom>
                <a:solidFill>
                  <a:srgbClr val="FFBE9D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1" name="Freeform: Shape 80">
                  <a:extLst>
                    <a:ext uri="{FF2B5EF4-FFF2-40B4-BE49-F238E27FC236}">
                      <a16:creationId xmlns:a16="http://schemas.microsoft.com/office/drawing/2014/main" xmlns="" id="{810B0C6E-5D85-49D3-847B-9A6865DA6567}"/>
                    </a:ext>
                  </a:extLst>
                </p:cNvPr>
                <p:cNvSpPr/>
                <p:nvPr/>
              </p:nvSpPr>
              <p:spPr>
                <a:xfrm>
                  <a:off x="8490774" y="1549919"/>
                  <a:ext cx="516074" cy="1060437"/>
                </a:xfrm>
                <a:custGeom>
                  <a:avLst/>
                  <a:gdLst>
                    <a:gd name="connsiteX0" fmla="*/ 342771 w 516074"/>
                    <a:gd name="connsiteY0" fmla="*/ 900511 h 1060437"/>
                    <a:gd name="connsiteX1" fmla="*/ 350323 w 516074"/>
                    <a:gd name="connsiteY1" fmla="*/ 708265 h 1060437"/>
                    <a:gd name="connsiteX2" fmla="*/ 499376 w 516074"/>
                    <a:gd name="connsiteY2" fmla="*/ 535098 h 1060437"/>
                    <a:gd name="connsiteX3" fmla="*/ 511963 w 516074"/>
                    <a:gd name="connsiteY3" fmla="*/ 37989 h 1060437"/>
                    <a:gd name="connsiteX4" fmla="*/ 511963 w 516074"/>
                    <a:gd name="connsiteY4" fmla="*/ 37989 h 1060437"/>
                    <a:gd name="connsiteX5" fmla="*/ 10481 w 516074"/>
                    <a:gd name="connsiteY5" fmla="*/ 138020 h 1060437"/>
                    <a:gd name="connsiteX6" fmla="*/ 10481 w 516074"/>
                    <a:gd name="connsiteY6" fmla="*/ 138020 h 1060437"/>
                    <a:gd name="connsiteX7" fmla="*/ 14 w 516074"/>
                    <a:gd name="connsiteY7" fmla="*/ 899451 h 1060437"/>
                    <a:gd name="connsiteX8" fmla="*/ 166689 w 516074"/>
                    <a:gd name="connsiteY8" fmla="*/ 1060429 h 1060437"/>
                    <a:gd name="connsiteX9" fmla="*/ 166689 w 516074"/>
                    <a:gd name="connsiteY9" fmla="*/ 1060429 h 1060437"/>
                    <a:gd name="connsiteX10" fmla="*/ 342771 w 516074"/>
                    <a:gd name="connsiteY10" fmla="*/ 900511 h 10604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516074" h="1060437">
                      <a:moveTo>
                        <a:pt x="342771" y="900511"/>
                      </a:moveTo>
                      <a:cubicBezTo>
                        <a:pt x="345553" y="806839"/>
                        <a:pt x="350323" y="708265"/>
                        <a:pt x="350323" y="708265"/>
                      </a:cubicBezTo>
                      <a:cubicBezTo>
                        <a:pt x="350323" y="708265"/>
                        <a:pt x="470361" y="691836"/>
                        <a:pt x="499376" y="535098"/>
                      </a:cubicBezTo>
                      <a:cubicBezTo>
                        <a:pt x="527067" y="385648"/>
                        <a:pt x="511963" y="37989"/>
                        <a:pt x="511963" y="37989"/>
                      </a:cubicBezTo>
                      <a:lnTo>
                        <a:pt x="511963" y="37989"/>
                      </a:lnTo>
                      <a:cubicBezTo>
                        <a:pt x="341843" y="-38194"/>
                        <a:pt x="136878" y="2746"/>
                        <a:pt x="10481" y="138020"/>
                      </a:cubicBezTo>
                      <a:lnTo>
                        <a:pt x="10481" y="138020"/>
                      </a:lnTo>
                      <a:lnTo>
                        <a:pt x="14" y="899451"/>
                      </a:lnTo>
                      <a:cubicBezTo>
                        <a:pt x="-1178" y="987823"/>
                        <a:pt x="73017" y="1059502"/>
                        <a:pt x="166689" y="1060429"/>
                      </a:cubicBezTo>
                      <a:lnTo>
                        <a:pt x="166689" y="1060429"/>
                      </a:lnTo>
                      <a:cubicBezTo>
                        <a:pt x="261288" y="1061356"/>
                        <a:pt x="340121" y="989678"/>
                        <a:pt x="342771" y="900511"/>
                      </a:cubicBezTo>
                      <a:close/>
                    </a:path>
                  </a:pathLst>
                </a:custGeom>
                <a:solidFill>
                  <a:srgbClr val="FFBE9D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2" name="Freeform: Shape 81">
                  <a:extLst>
                    <a:ext uri="{FF2B5EF4-FFF2-40B4-BE49-F238E27FC236}">
                      <a16:creationId xmlns:a16="http://schemas.microsoft.com/office/drawing/2014/main" xmlns="" id="{4859D40D-4EE3-4881-906D-115495B8AB5F}"/>
                    </a:ext>
                  </a:extLst>
                </p:cNvPr>
                <p:cNvSpPr/>
                <p:nvPr/>
              </p:nvSpPr>
              <p:spPr>
                <a:xfrm>
                  <a:off x="8827996" y="1818831"/>
                  <a:ext cx="60419" cy="182839"/>
                </a:xfrm>
                <a:custGeom>
                  <a:avLst/>
                  <a:gdLst>
                    <a:gd name="connsiteX0" fmla="*/ 5152 w 60419"/>
                    <a:gd name="connsiteY0" fmla="*/ 181524 h 182839"/>
                    <a:gd name="connsiteX1" fmla="*/ 40262 w 60419"/>
                    <a:gd name="connsiteY1" fmla="*/ 176224 h 182839"/>
                    <a:gd name="connsiteX2" fmla="*/ 52054 w 60419"/>
                    <a:gd name="connsiteY2" fmla="*/ 171057 h 182839"/>
                    <a:gd name="connsiteX3" fmla="*/ 48874 w 60419"/>
                    <a:gd name="connsiteY3" fmla="*/ 154495 h 182839"/>
                    <a:gd name="connsiteX4" fmla="*/ 33770 w 60419"/>
                    <a:gd name="connsiteY4" fmla="*/ 111700 h 182839"/>
                    <a:gd name="connsiteX5" fmla="*/ 250 w 60419"/>
                    <a:gd name="connsiteY5" fmla="*/ 10 h 182839"/>
                    <a:gd name="connsiteX6" fmla="*/ 42515 w 60419"/>
                    <a:gd name="connsiteY6" fmla="*/ 108786 h 182839"/>
                    <a:gd name="connsiteX7" fmla="*/ 56956 w 60419"/>
                    <a:gd name="connsiteY7" fmla="*/ 151845 h 182839"/>
                    <a:gd name="connsiteX8" fmla="*/ 59209 w 60419"/>
                    <a:gd name="connsiteY8" fmla="*/ 173707 h 182839"/>
                    <a:gd name="connsiteX9" fmla="*/ 49934 w 60419"/>
                    <a:gd name="connsiteY9" fmla="*/ 181524 h 182839"/>
                    <a:gd name="connsiteX10" fmla="*/ 40527 w 60419"/>
                    <a:gd name="connsiteY10" fmla="*/ 182584 h 182839"/>
                    <a:gd name="connsiteX11" fmla="*/ 5152 w 60419"/>
                    <a:gd name="connsiteY11" fmla="*/ 181524 h 1828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60419" h="182839">
                      <a:moveTo>
                        <a:pt x="5152" y="181524"/>
                      </a:moveTo>
                      <a:cubicBezTo>
                        <a:pt x="5152" y="180331"/>
                        <a:pt x="18534" y="178344"/>
                        <a:pt x="40262" y="176224"/>
                      </a:cubicBezTo>
                      <a:cubicBezTo>
                        <a:pt x="45827" y="175826"/>
                        <a:pt x="50994" y="174899"/>
                        <a:pt x="52054" y="171057"/>
                      </a:cubicBezTo>
                      <a:cubicBezTo>
                        <a:pt x="53511" y="167082"/>
                        <a:pt x="51259" y="160987"/>
                        <a:pt x="48874" y="154495"/>
                      </a:cubicBezTo>
                      <a:cubicBezTo>
                        <a:pt x="44105" y="140849"/>
                        <a:pt x="39070" y="126672"/>
                        <a:pt x="33770" y="111700"/>
                      </a:cubicBezTo>
                      <a:cubicBezTo>
                        <a:pt x="12836" y="50887"/>
                        <a:pt x="-2135" y="805"/>
                        <a:pt x="250" y="10"/>
                      </a:cubicBezTo>
                      <a:cubicBezTo>
                        <a:pt x="2635" y="-785"/>
                        <a:pt x="21581" y="47839"/>
                        <a:pt x="42515" y="108786"/>
                      </a:cubicBezTo>
                      <a:cubicBezTo>
                        <a:pt x="47549" y="123757"/>
                        <a:pt x="52319" y="138066"/>
                        <a:pt x="56956" y="151845"/>
                      </a:cubicBezTo>
                      <a:cubicBezTo>
                        <a:pt x="58811" y="158205"/>
                        <a:pt x="62256" y="165492"/>
                        <a:pt x="59209" y="173707"/>
                      </a:cubicBezTo>
                      <a:cubicBezTo>
                        <a:pt x="57619" y="177814"/>
                        <a:pt x="53511" y="180729"/>
                        <a:pt x="49934" y="181524"/>
                      </a:cubicBezTo>
                      <a:cubicBezTo>
                        <a:pt x="46357" y="182451"/>
                        <a:pt x="43309" y="182451"/>
                        <a:pt x="40527" y="182584"/>
                      </a:cubicBezTo>
                      <a:cubicBezTo>
                        <a:pt x="18799" y="183114"/>
                        <a:pt x="5284" y="182848"/>
                        <a:pt x="5152" y="181524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3" name="Freeform: Shape 82">
                  <a:extLst>
                    <a:ext uri="{FF2B5EF4-FFF2-40B4-BE49-F238E27FC236}">
                      <a16:creationId xmlns:a16="http://schemas.microsoft.com/office/drawing/2014/main" xmlns="" id="{D9ABDA06-1D65-485A-A1B9-B726010C025E}"/>
                    </a:ext>
                  </a:extLst>
                </p:cNvPr>
                <p:cNvSpPr/>
                <p:nvPr/>
              </p:nvSpPr>
              <p:spPr>
                <a:xfrm>
                  <a:off x="8633880" y="2195383"/>
                  <a:ext cx="207217" cy="100402"/>
                </a:xfrm>
                <a:custGeom>
                  <a:avLst/>
                  <a:gdLst>
                    <a:gd name="connsiteX0" fmla="*/ 207217 w 207217"/>
                    <a:gd name="connsiteY0" fmla="*/ 62669 h 100402"/>
                    <a:gd name="connsiteX1" fmla="*/ 0 w 207217"/>
                    <a:gd name="connsiteY1" fmla="*/ 0 h 100402"/>
                    <a:gd name="connsiteX2" fmla="*/ 204170 w 207217"/>
                    <a:gd name="connsiteY2" fmla="*/ 99766 h 100402"/>
                    <a:gd name="connsiteX3" fmla="*/ 207217 w 207217"/>
                    <a:gd name="connsiteY3" fmla="*/ 62669 h 1004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07217" h="100402">
                      <a:moveTo>
                        <a:pt x="207217" y="62669"/>
                      </a:moveTo>
                      <a:cubicBezTo>
                        <a:pt x="207217" y="62669"/>
                        <a:pt x="102151" y="66246"/>
                        <a:pt x="0" y="0"/>
                      </a:cubicBezTo>
                      <a:cubicBezTo>
                        <a:pt x="0" y="0"/>
                        <a:pt x="47697" y="109703"/>
                        <a:pt x="204170" y="99766"/>
                      </a:cubicBezTo>
                      <a:lnTo>
                        <a:pt x="207217" y="62669"/>
                      </a:lnTo>
                      <a:close/>
                    </a:path>
                  </a:pathLst>
                </a:custGeom>
                <a:solidFill>
                  <a:srgbClr val="EB996E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4" name="Freeform: Shape 83">
                  <a:extLst>
                    <a:ext uri="{FF2B5EF4-FFF2-40B4-BE49-F238E27FC236}">
                      <a16:creationId xmlns:a16="http://schemas.microsoft.com/office/drawing/2014/main" xmlns="" id="{5E3AA10D-77BF-4B64-9D36-7070878BB16D}"/>
                    </a:ext>
                  </a:extLst>
                </p:cNvPr>
                <p:cNvSpPr/>
                <p:nvPr/>
              </p:nvSpPr>
              <p:spPr>
                <a:xfrm>
                  <a:off x="8758188" y="2036804"/>
                  <a:ext cx="66554" cy="47540"/>
                </a:xfrm>
                <a:custGeom>
                  <a:avLst/>
                  <a:gdLst>
                    <a:gd name="connsiteX0" fmla="*/ 64492 w 66554"/>
                    <a:gd name="connsiteY0" fmla="*/ 15753 h 47540"/>
                    <a:gd name="connsiteX1" fmla="*/ 30177 w 66554"/>
                    <a:gd name="connsiteY1" fmla="*/ 119 h 47540"/>
                    <a:gd name="connsiteX2" fmla="*/ 5401 w 66554"/>
                    <a:gd name="connsiteY2" fmla="*/ 12573 h 47540"/>
                    <a:gd name="connsiteX3" fmla="*/ 3016 w 66554"/>
                    <a:gd name="connsiteY3" fmla="*/ 38409 h 47540"/>
                    <a:gd name="connsiteX4" fmla="*/ 30972 w 66554"/>
                    <a:gd name="connsiteY4" fmla="*/ 46491 h 47540"/>
                    <a:gd name="connsiteX5" fmla="*/ 58928 w 66554"/>
                    <a:gd name="connsiteY5" fmla="*/ 30724 h 47540"/>
                    <a:gd name="connsiteX6" fmla="*/ 65287 w 66554"/>
                    <a:gd name="connsiteY6" fmla="*/ 24497 h 47540"/>
                    <a:gd name="connsiteX7" fmla="*/ 65420 w 66554"/>
                    <a:gd name="connsiteY7" fmla="*/ 16415 h 475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66554" h="47540">
                      <a:moveTo>
                        <a:pt x="64492" y="15753"/>
                      </a:moveTo>
                      <a:cubicBezTo>
                        <a:pt x="57073" y="5154"/>
                        <a:pt x="43691" y="-941"/>
                        <a:pt x="30177" y="119"/>
                      </a:cubicBezTo>
                      <a:cubicBezTo>
                        <a:pt x="20770" y="781"/>
                        <a:pt x="11231" y="5154"/>
                        <a:pt x="5401" y="12573"/>
                      </a:cubicBezTo>
                      <a:cubicBezTo>
                        <a:pt x="-429" y="20125"/>
                        <a:pt x="-2018" y="30990"/>
                        <a:pt x="3016" y="38409"/>
                      </a:cubicBezTo>
                      <a:cubicBezTo>
                        <a:pt x="8581" y="46889"/>
                        <a:pt x="20638" y="49141"/>
                        <a:pt x="30972" y="46491"/>
                      </a:cubicBezTo>
                      <a:cubicBezTo>
                        <a:pt x="41306" y="43841"/>
                        <a:pt x="50316" y="37349"/>
                        <a:pt x="58928" y="30724"/>
                      </a:cubicBezTo>
                      <a:cubicBezTo>
                        <a:pt x="61313" y="28870"/>
                        <a:pt x="63698" y="27015"/>
                        <a:pt x="65287" y="24497"/>
                      </a:cubicBezTo>
                      <a:cubicBezTo>
                        <a:pt x="66745" y="21980"/>
                        <a:pt x="67142" y="18535"/>
                        <a:pt x="65420" y="16415"/>
                      </a:cubicBezTo>
                    </a:path>
                  </a:pathLst>
                </a:custGeom>
                <a:solidFill>
                  <a:srgbClr val="EB996E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5" name="Freeform: Shape 84">
                  <a:extLst>
                    <a:ext uri="{FF2B5EF4-FFF2-40B4-BE49-F238E27FC236}">
                      <a16:creationId xmlns:a16="http://schemas.microsoft.com/office/drawing/2014/main" xmlns="" id="{8D5C3822-7437-4E1F-BE05-3D36AEB9DBCD}"/>
                    </a:ext>
                  </a:extLst>
                </p:cNvPr>
                <p:cNvSpPr/>
                <p:nvPr/>
              </p:nvSpPr>
              <p:spPr>
                <a:xfrm>
                  <a:off x="8765511" y="2013469"/>
                  <a:ext cx="70825" cy="63995"/>
                </a:xfrm>
                <a:custGeom>
                  <a:avLst/>
                  <a:gdLst>
                    <a:gd name="connsiteX0" fmla="*/ 3908 w 70825"/>
                    <a:gd name="connsiteY0" fmla="*/ 2 h 63995"/>
                    <a:gd name="connsiteX1" fmla="*/ 26299 w 70825"/>
                    <a:gd name="connsiteY1" fmla="*/ 40810 h 63995"/>
                    <a:gd name="connsiteX2" fmla="*/ 70817 w 70825"/>
                    <a:gd name="connsiteY2" fmla="*/ 59624 h 63995"/>
                    <a:gd name="connsiteX3" fmla="*/ 54653 w 70825"/>
                    <a:gd name="connsiteY3" fmla="*/ 63996 h 63995"/>
                    <a:gd name="connsiteX4" fmla="*/ 17423 w 70825"/>
                    <a:gd name="connsiteY4" fmla="*/ 49554 h 63995"/>
                    <a:gd name="connsiteX5" fmla="*/ 66 w 70825"/>
                    <a:gd name="connsiteY5" fmla="*/ 15371 h 63995"/>
                    <a:gd name="connsiteX6" fmla="*/ 3908 w 70825"/>
                    <a:gd name="connsiteY6" fmla="*/ 2 h 639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70825" h="63995">
                      <a:moveTo>
                        <a:pt x="3908" y="2"/>
                      </a:moveTo>
                      <a:cubicBezTo>
                        <a:pt x="7353" y="-130"/>
                        <a:pt x="6823" y="23453"/>
                        <a:pt x="26299" y="40810"/>
                      </a:cubicBezTo>
                      <a:cubicBezTo>
                        <a:pt x="45776" y="58166"/>
                        <a:pt x="70817" y="56311"/>
                        <a:pt x="70817" y="59624"/>
                      </a:cubicBezTo>
                      <a:cubicBezTo>
                        <a:pt x="71082" y="61081"/>
                        <a:pt x="65120" y="63996"/>
                        <a:pt x="54653" y="63996"/>
                      </a:cubicBezTo>
                      <a:cubicBezTo>
                        <a:pt x="44318" y="63996"/>
                        <a:pt x="29347" y="60286"/>
                        <a:pt x="17423" y="49554"/>
                      </a:cubicBezTo>
                      <a:cubicBezTo>
                        <a:pt x="5498" y="38955"/>
                        <a:pt x="596" y="25043"/>
                        <a:pt x="66" y="15371"/>
                      </a:cubicBezTo>
                      <a:cubicBezTo>
                        <a:pt x="-464" y="5567"/>
                        <a:pt x="2318" y="-130"/>
                        <a:pt x="3908" y="2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6" name="Freeform: Shape 85">
                  <a:extLst>
                    <a:ext uri="{FF2B5EF4-FFF2-40B4-BE49-F238E27FC236}">
                      <a16:creationId xmlns:a16="http://schemas.microsoft.com/office/drawing/2014/main" xmlns="" id="{B1752893-5673-4905-8DDC-43A47CCD35B3}"/>
                    </a:ext>
                  </a:extLst>
                </p:cNvPr>
                <p:cNvSpPr/>
                <p:nvPr/>
              </p:nvSpPr>
              <p:spPr>
                <a:xfrm>
                  <a:off x="8682311" y="1863217"/>
                  <a:ext cx="82559" cy="19885"/>
                </a:xfrm>
                <a:custGeom>
                  <a:avLst/>
                  <a:gdLst>
                    <a:gd name="connsiteX0" fmla="*/ 82471 w 82559"/>
                    <a:gd name="connsiteY0" fmla="*/ 671 h 19885"/>
                    <a:gd name="connsiteX1" fmla="*/ 72931 w 82559"/>
                    <a:gd name="connsiteY1" fmla="*/ 10476 h 19885"/>
                    <a:gd name="connsiteX2" fmla="*/ 41133 w 82559"/>
                    <a:gd name="connsiteY2" fmla="*/ 19883 h 19885"/>
                    <a:gd name="connsiteX3" fmla="*/ 9468 w 82559"/>
                    <a:gd name="connsiteY3" fmla="*/ 10078 h 19885"/>
                    <a:gd name="connsiteX4" fmla="*/ 61 w 82559"/>
                    <a:gd name="connsiteY4" fmla="*/ 141 h 19885"/>
                    <a:gd name="connsiteX5" fmla="*/ 41133 w 82559"/>
                    <a:gd name="connsiteY5" fmla="*/ 13126 h 19885"/>
                    <a:gd name="connsiteX6" fmla="*/ 82471 w 82559"/>
                    <a:gd name="connsiteY6" fmla="*/ 671 h 198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2559" h="19885">
                      <a:moveTo>
                        <a:pt x="82471" y="671"/>
                      </a:moveTo>
                      <a:cubicBezTo>
                        <a:pt x="83133" y="1334"/>
                        <a:pt x="80086" y="5706"/>
                        <a:pt x="72931" y="10476"/>
                      </a:cubicBezTo>
                      <a:cubicBezTo>
                        <a:pt x="65909" y="15246"/>
                        <a:pt x="54515" y="20015"/>
                        <a:pt x="41133" y="19883"/>
                      </a:cubicBezTo>
                      <a:cubicBezTo>
                        <a:pt x="27884" y="19750"/>
                        <a:pt x="16357" y="14981"/>
                        <a:pt x="9468" y="10078"/>
                      </a:cubicBezTo>
                      <a:cubicBezTo>
                        <a:pt x="2446" y="5176"/>
                        <a:pt x="-469" y="671"/>
                        <a:pt x="61" y="141"/>
                      </a:cubicBezTo>
                      <a:cubicBezTo>
                        <a:pt x="1121" y="-1581"/>
                        <a:pt x="16887" y="12993"/>
                        <a:pt x="41133" y="13126"/>
                      </a:cubicBezTo>
                      <a:cubicBezTo>
                        <a:pt x="65379" y="13258"/>
                        <a:pt x="81411" y="-918"/>
                        <a:pt x="82471" y="67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7" name="Freeform: Shape 86">
                  <a:extLst>
                    <a:ext uri="{FF2B5EF4-FFF2-40B4-BE49-F238E27FC236}">
                      <a16:creationId xmlns:a16="http://schemas.microsoft.com/office/drawing/2014/main" xmlns="" id="{587AC2AE-35F0-495D-A5A3-D13B89474308}"/>
                    </a:ext>
                  </a:extLst>
                </p:cNvPr>
                <p:cNvSpPr/>
                <p:nvPr/>
              </p:nvSpPr>
              <p:spPr>
                <a:xfrm>
                  <a:off x="8912842" y="1863065"/>
                  <a:ext cx="71542" cy="16461"/>
                </a:xfrm>
                <a:custGeom>
                  <a:avLst/>
                  <a:gdLst>
                    <a:gd name="connsiteX0" fmla="*/ 71479 w 71542"/>
                    <a:gd name="connsiteY0" fmla="*/ 1750 h 16461"/>
                    <a:gd name="connsiteX1" fmla="*/ 62867 w 71542"/>
                    <a:gd name="connsiteY1" fmla="*/ 9700 h 16461"/>
                    <a:gd name="connsiteX2" fmla="*/ 35442 w 71542"/>
                    <a:gd name="connsiteY2" fmla="*/ 16457 h 16461"/>
                    <a:gd name="connsiteX3" fmla="*/ 8281 w 71542"/>
                    <a:gd name="connsiteY3" fmla="*/ 8508 h 16461"/>
                    <a:gd name="connsiteX4" fmla="*/ 66 w 71542"/>
                    <a:gd name="connsiteY4" fmla="*/ 161 h 16461"/>
                    <a:gd name="connsiteX5" fmla="*/ 35574 w 71542"/>
                    <a:gd name="connsiteY5" fmla="*/ 9568 h 16461"/>
                    <a:gd name="connsiteX6" fmla="*/ 71479 w 71542"/>
                    <a:gd name="connsiteY6" fmla="*/ 1750 h 164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71542" h="16461">
                      <a:moveTo>
                        <a:pt x="71479" y="1750"/>
                      </a:moveTo>
                      <a:cubicBezTo>
                        <a:pt x="72009" y="2413"/>
                        <a:pt x="69227" y="5990"/>
                        <a:pt x="62867" y="9700"/>
                      </a:cubicBezTo>
                      <a:cubicBezTo>
                        <a:pt x="56640" y="13410"/>
                        <a:pt x="46703" y="16590"/>
                        <a:pt x="35442" y="16457"/>
                      </a:cubicBezTo>
                      <a:cubicBezTo>
                        <a:pt x="24180" y="16192"/>
                        <a:pt x="14375" y="12482"/>
                        <a:pt x="8281" y="8508"/>
                      </a:cubicBezTo>
                      <a:cubicBezTo>
                        <a:pt x="2186" y="4533"/>
                        <a:pt x="-464" y="823"/>
                        <a:pt x="66" y="161"/>
                      </a:cubicBezTo>
                      <a:cubicBezTo>
                        <a:pt x="1259" y="-1429"/>
                        <a:pt x="15170" y="9303"/>
                        <a:pt x="35574" y="9568"/>
                      </a:cubicBezTo>
                      <a:cubicBezTo>
                        <a:pt x="55978" y="10230"/>
                        <a:pt x="70419" y="28"/>
                        <a:pt x="71479" y="175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8" name="Freeform: Shape 87">
                  <a:extLst>
                    <a:ext uri="{FF2B5EF4-FFF2-40B4-BE49-F238E27FC236}">
                      <a16:creationId xmlns:a16="http://schemas.microsoft.com/office/drawing/2014/main" xmlns="" id="{4728DCDB-773F-4E63-9F5A-90F42E71C9E2}"/>
                    </a:ext>
                  </a:extLst>
                </p:cNvPr>
                <p:cNvSpPr/>
                <p:nvPr/>
              </p:nvSpPr>
              <p:spPr>
                <a:xfrm>
                  <a:off x="8683519" y="1766326"/>
                  <a:ext cx="89841" cy="25888"/>
                </a:xfrm>
                <a:custGeom>
                  <a:avLst/>
                  <a:gdLst>
                    <a:gd name="connsiteX0" fmla="*/ 89742 w 89841"/>
                    <a:gd name="connsiteY0" fmla="*/ 13430 h 25888"/>
                    <a:gd name="connsiteX1" fmla="*/ 45357 w 89841"/>
                    <a:gd name="connsiteY1" fmla="*/ 21114 h 25888"/>
                    <a:gd name="connsiteX2" fmla="*/ 310 w 89841"/>
                    <a:gd name="connsiteY2" fmla="*/ 23764 h 25888"/>
                    <a:gd name="connsiteX3" fmla="*/ 42973 w 89841"/>
                    <a:gd name="connsiteY3" fmla="*/ 578 h 25888"/>
                    <a:gd name="connsiteX4" fmla="*/ 89742 w 89841"/>
                    <a:gd name="connsiteY4" fmla="*/ 13430 h 25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89841" h="25888">
                      <a:moveTo>
                        <a:pt x="89742" y="13430"/>
                      </a:moveTo>
                      <a:cubicBezTo>
                        <a:pt x="88152" y="19127"/>
                        <a:pt x="68411" y="18332"/>
                        <a:pt x="45357" y="21114"/>
                      </a:cubicBezTo>
                      <a:cubicBezTo>
                        <a:pt x="22171" y="23632"/>
                        <a:pt x="3093" y="28799"/>
                        <a:pt x="310" y="23764"/>
                      </a:cubicBezTo>
                      <a:cubicBezTo>
                        <a:pt x="-2605" y="18994"/>
                        <a:pt x="15282" y="3758"/>
                        <a:pt x="42973" y="578"/>
                      </a:cubicBezTo>
                      <a:cubicBezTo>
                        <a:pt x="70663" y="-2602"/>
                        <a:pt x="91465" y="8130"/>
                        <a:pt x="89742" y="1343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9" name="Freeform: Shape 88">
                  <a:extLst>
                    <a:ext uri="{FF2B5EF4-FFF2-40B4-BE49-F238E27FC236}">
                      <a16:creationId xmlns:a16="http://schemas.microsoft.com/office/drawing/2014/main" xmlns="" id="{BB23B410-358F-4075-B6BB-4FAE1844F4C1}"/>
                    </a:ext>
                  </a:extLst>
                </p:cNvPr>
                <p:cNvSpPr/>
                <p:nvPr/>
              </p:nvSpPr>
              <p:spPr>
                <a:xfrm>
                  <a:off x="8904918" y="1771331"/>
                  <a:ext cx="80737" cy="30497"/>
                </a:xfrm>
                <a:custGeom>
                  <a:avLst/>
                  <a:gdLst>
                    <a:gd name="connsiteX0" fmla="*/ 80197 w 80737"/>
                    <a:gd name="connsiteY0" fmla="*/ 28828 h 30497"/>
                    <a:gd name="connsiteX1" fmla="*/ 39390 w 80737"/>
                    <a:gd name="connsiteY1" fmla="*/ 22336 h 30497"/>
                    <a:gd name="connsiteX2" fmla="*/ 40 w 80737"/>
                    <a:gd name="connsiteY2" fmla="*/ 9484 h 30497"/>
                    <a:gd name="connsiteX3" fmla="*/ 44160 w 80737"/>
                    <a:gd name="connsiteY3" fmla="*/ 2197 h 30497"/>
                    <a:gd name="connsiteX4" fmla="*/ 80197 w 80737"/>
                    <a:gd name="connsiteY4" fmla="*/ 28828 h 304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80737" h="30497">
                      <a:moveTo>
                        <a:pt x="80197" y="28828"/>
                      </a:moveTo>
                      <a:cubicBezTo>
                        <a:pt x="76753" y="33598"/>
                        <a:pt x="59926" y="27106"/>
                        <a:pt x="39390" y="22336"/>
                      </a:cubicBezTo>
                      <a:cubicBezTo>
                        <a:pt x="18854" y="17169"/>
                        <a:pt x="967" y="15314"/>
                        <a:pt x="40" y="9484"/>
                      </a:cubicBezTo>
                      <a:cubicBezTo>
                        <a:pt x="-1020" y="4052"/>
                        <a:pt x="19251" y="-3897"/>
                        <a:pt x="44160" y="2197"/>
                      </a:cubicBezTo>
                      <a:cubicBezTo>
                        <a:pt x="69333" y="8027"/>
                        <a:pt x="83775" y="24456"/>
                        <a:pt x="80197" y="28828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 w="132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grpSp>
              <p:nvGrpSpPr>
                <p:cNvPr id="90" name="Graphic 6">
                  <a:extLst>
                    <a:ext uri="{FF2B5EF4-FFF2-40B4-BE49-F238E27FC236}">
                      <a16:creationId xmlns:a16="http://schemas.microsoft.com/office/drawing/2014/main" xmlns="" id="{1C9632FB-6AE6-4D62-BEC2-F062FA56D8E5}"/>
                    </a:ext>
                  </a:extLst>
                </p:cNvPr>
                <p:cNvGrpSpPr/>
                <p:nvPr/>
              </p:nvGrpSpPr>
              <p:grpSpPr>
                <a:xfrm>
                  <a:off x="8298100" y="1470484"/>
                  <a:ext cx="756697" cy="1458903"/>
                  <a:chOff x="8298100" y="1470484"/>
                  <a:chExt cx="756697" cy="1458903"/>
                </a:xfrm>
                <a:solidFill>
                  <a:schemeClr val="accent1"/>
                </a:solidFill>
              </p:grpSpPr>
              <p:sp>
                <p:nvSpPr>
                  <p:cNvPr id="91" name="Freeform: Shape 90">
                    <a:extLst>
                      <a:ext uri="{FF2B5EF4-FFF2-40B4-BE49-F238E27FC236}">
                        <a16:creationId xmlns:a16="http://schemas.microsoft.com/office/drawing/2014/main" xmlns="" id="{4AF2E667-BFC7-4621-A1E7-3CC4A2AC2E50}"/>
                      </a:ext>
                    </a:extLst>
                  </p:cNvPr>
                  <p:cNvSpPr/>
                  <p:nvPr/>
                </p:nvSpPr>
                <p:spPr>
                  <a:xfrm>
                    <a:off x="8298100" y="1470484"/>
                    <a:ext cx="756697" cy="1458903"/>
                  </a:xfrm>
                  <a:custGeom>
                    <a:avLst/>
                    <a:gdLst>
                      <a:gd name="connsiteX0" fmla="*/ 736303 w 756697"/>
                      <a:gd name="connsiteY0" fmla="*/ 105366 h 1458903"/>
                      <a:gd name="connsiteX1" fmla="*/ 616663 w 756697"/>
                      <a:gd name="connsiteY1" fmla="*/ 34085 h 1458903"/>
                      <a:gd name="connsiteX2" fmla="*/ 471849 w 756697"/>
                      <a:gd name="connsiteY2" fmla="*/ 3877 h 1458903"/>
                      <a:gd name="connsiteX3" fmla="*/ 382020 w 756697"/>
                      <a:gd name="connsiteY3" fmla="*/ 6262 h 1458903"/>
                      <a:gd name="connsiteX4" fmla="*/ 372215 w 756697"/>
                      <a:gd name="connsiteY4" fmla="*/ 10104 h 1458903"/>
                      <a:gd name="connsiteX5" fmla="*/ 372215 w 756697"/>
                      <a:gd name="connsiteY5" fmla="*/ 10104 h 1458903"/>
                      <a:gd name="connsiteX6" fmla="*/ 210442 w 756697"/>
                      <a:gd name="connsiteY6" fmla="*/ 55284 h 1458903"/>
                      <a:gd name="connsiteX7" fmla="*/ 159433 w 756697"/>
                      <a:gd name="connsiteY7" fmla="*/ 104041 h 1458903"/>
                      <a:gd name="connsiteX8" fmla="*/ 159433 w 756697"/>
                      <a:gd name="connsiteY8" fmla="*/ 104041 h 1458903"/>
                      <a:gd name="connsiteX9" fmla="*/ 120216 w 756697"/>
                      <a:gd name="connsiteY9" fmla="*/ 171877 h 1458903"/>
                      <a:gd name="connsiteX10" fmla="*/ 4020 w 756697"/>
                      <a:gd name="connsiteY10" fmla="*/ 425997 h 1458903"/>
                      <a:gd name="connsiteX11" fmla="*/ 56752 w 756697"/>
                      <a:gd name="connsiteY11" fmla="*/ 697208 h 1458903"/>
                      <a:gd name="connsiteX12" fmla="*/ 97957 w 756697"/>
                      <a:gd name="connsiteY12" fmla="*/ 752722 h 1458903"/>
                      <a:gd name="connsiteX13" fmla="*/ 50657 w 756697"/>
                      <a:gd name="connsiteY13" fmla="*/ 846129 h 1458903"/>
                      <a:gd name="connsiteX14" fmla="*/ 84973 w 756697"/>
                      <a:gd name="connsiteY14" fmla="*/ 951460 h 1458903"/>
                      <a:gd name="connsiteX15" fmla="*/ 47610 w 756697"/>
                      <a:gd name="connsiteY15" fmla="*/ 1010154 h 1458903"/>
                      <a:gd name="connsiteX16" fmla="*/ 96632 w 756697"/>
                      <a:gd name="connsiteY16" fmla="*/ 1127011 h 1458903"/>
                      <a:gd name="connsiteX17" fmla="*/ 103654 w 756697"/>
                      <a:gd name="connsiteY17" fmla="*/ 1130854 h 1458903"/>
                      <a:gd name="connsiteX18" fmla="*/ 97559 w 756697"/>
                      <a:gd name="connsiteY18" fmla="*/ 1137081 h 1458903"/>
                      <a:gd name="connsiteX19" fmla="*/ 79275 w 756697"/>
                      <a:gd name="connsiteY19" fmla="*/ 1204519 h 1458903"/>
                      <a:gd name="connsiteX20" fmla="*/ 105641 w 756697"/>
                      <a:gd name="connsiteY20" fmla="*/ 1270633 h 1458903"/>
                      <a:gd name="connsiteX21" fmla="*/ 159168 w 756697"/>
                      <a:gd name="connsiteY21" fmla="*/ 1309850 h 1458903"/>
                      <a:gd name="connsiteX22" fmla="*/ 168575 w 756697"/>
                      <a:gd name="connsiteY22" fmla="*/ 1309320 h 1458903"/>
                      <a:gd name="connsiteX23" fmla="*/ 137307 w 756697"/>
                      <a:gd name="connsiteY23" fmla="*/ 1355825 h 1458903"/>
                      <a:gd name="connsiteX24" fmla="*/ 174935 w 756697"/>
                      <a:gd name="connsiteY24" fmla="*/ 1406172 h 1458903"/>
                      <a:gd name="connsiteX25" fmla="*/ 197193 w 756697"/>
                      <a:gd name="connsiteY25" fmla="*/ 1413989 h 1458903"/>
                      <a:gd name="connsiteX26" fmla="*/ 204215 w 756697"/>
                      <a:gd name="connsiteY26" fmla="*/ 1435718 h 1458903"/>
                      <a:gd name="connsiteX27" fmla="*/ 196001 w 756697"/>
                      <a:gd name="connsiteY27" fmla="*/ 1457976 h 1458903"/>
                      <a:gd name="connsiteX28" fmla="*/ 221174 w 756697"/>
                      <a:gd name="connsiteY28" fmla="*/ 1436513 h 1458903"/>
                      <a:gd name="connsiteX29" fmla="*/ 221042 w 756697"/>
                      <a:gd name="connsiteY29" fmla="*/ 1458904 h 1458903"/>
                      <a:gd name="connsiteX30" fmla="*/ 256285 w 756697"/>
                      <a:gd name="connsiteY30" fmla="*/ 1410014 h 1458903"/>
                      <a:gd name="connsiteX31" fmla="*/ 261187 w 756697"/>
                      <a:gd name="connsiteY31" fmla="*/ 1349068 h 1458903"/>
                      <a:gd name="connsiteX32" fmla="*/ 226474 w 756697"/>
                      <a:gd name="connsiteY32" fmla="*/ 1299913 h 1458903"/>
                      <a:gd name="connsiteX33" fmla="*/ 198518 w 756697"/>
                      <a:gd name="connsiteY33" fmla="*/ 1292494 h 1458903"/>
                      <a:gd name="connsiteX34" fmla="*/ 216140 w 756697"/>
                      <a:gd name="connsiteY34" fmla="*/ 1260696 h 1458903"/>
                      <a:gd name="connsiteX35" fmla="*/ 209648 w 756697"/>
                      <a:gd name="connsiteY35" fmla="*/ 1180008 h 1458903"/>
                      <a:gd name="connsiteX36" fmla="*/ 192556 w 756697"/>
                      <a:gd name="connsiteY36" fmla="*/ 1133636 h 1458903"/>
                      <a:gd name="connsiteX37" fmla="*/ 182619 w 756697"/>
                      <a:gd name="connsiteY37" fmla="*/ 1120784 h 1458903"/>
                      <a:gd name="connsiteX38" fmla="*/ 205673 w 756697"/>
                      <a:gd name="connsiteY38" fmla="*/ 1074545 h 1458903"/>
                      <a:gd name="connsiteX39" fmla="*/ 194013 w 756697"/>
                      <a:gd name="connsiteY39" fmla="*/ 977958 h 1458903"/>
                      <a:gd name="connsiteX40" fmla="*/ 188184 w 756697"/>
                      <a:gd name="connsiteY40" fmla="*/ 970141 h 1458903"/>
                      <a:gd name="connsiteX41" fmla="*/ 208720 w 756697"/>
                      <a:gd name="connsiteY41" fmla="*/ 916084 h 1458903"/>
                      <a:gd name="connsiteX42" fmla="*/ 216405 w 756697"/>
                      <a:gd name="connsiteY42" fmla="*/ 833144 h 1458903"/>
                      <a:gd name="connsiteX43" fmla="*/ 263439 w 756697"/>
                      <a:gd name="connsiteY43" fmla="*/ 769018 h 1458903"/>
                      <a:gd name="connsiteX44" fmla="*/ 255357 w 756697"/>
                      <a:gd name="connsiteY44" fmla="*/ 515164 h 1458903"/>
                      <a:gd name="connsiteX45" fmla="*/ 354991 w 756697"/>
                      <a:gd name="connsiteY45" fmla="*/ 186319 h 1458903"/>
                      <a:gd name="connsiteX46" fmla="*/ 407193 w 756697"/>
                      <a:gd name="connsiteY46" fmla="*/ 237461 h 1458903"/>
                      <a:gd name="connsiteX47" fmla="*/ 457275 w 756697"/>
                      <a:gd name="connsiteY47" fmla="*/ 253492 h 1458903"/>
                      <a:gd name="connsiteX48" fmla="*/ 487881 w 756697"/>
                      <a:gd name="connsiteY48" fmla="*/ 216659 h 1458903"/>
                      <a:gd name="connsiteX49" fmla="*/ 525641 w 756697"/>
                      <a:gd name="connsiteY49" fmla="*/ 273233 h 1458903"/>
                      <a:gd name="connsiteX50" fmla="*/ 586852 w 756697"/>
                      <a:gd name="connsiteY50" fmla="*/ 297612 h 1458903"/>
                      <a:gd name="connsiteX51" fmla="*/ 628587 w 756697"/>
                      <a:gd name="connsiteY51" fmla="*/ 251902 h 1458903"/>
                      <a:gd name="connsiteX52" fmla="*/ 676682 w 756697"/>
                      <a:gd name="connsiteY52" fmla="*/ 297744 h 1458903"/>
                      <a:gd name="connsiteX53" fmla="*/ 738820 w 756697"/>
                      <a:gd name="connsiteY53" fmla="*/ 289265 h 1458903"/>
                      <a:gd name="connsiteX54" fmla="*/ 753792 w 756697"/>
                      <a:gd name="connsiteY54" fmla="*/ 240905 h 1458903"/>
                      <a:gd name="connsiteX55" fmla="*/ 736303 w 756697"/>
                      <a:gd name="connsiteY55" fmla="*/ 105366 h 14589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</a:cxnLst>
                    <a:rect l="l" t="t" r="r" b="b"/>
                    <a:pathLst>
                      <a:path w="756697" h="1458903">
                        <a:moveTo>
                          <a:pt x="736303" y="105366"/>
                        </a:moveTo>
                        <a:cubicBezTo>
                          <a:pt x="710864" y="65221"/>
                          <a:pt x="662505" y="46937"/>
                          <a:pt x="616663" y="34085"/>
                        </a:cubicBezTo>
                        <a:cubicBezTo>
                          <a:pt x="569098" y="20836"/>
                          <a:pt x="520739" y="10767"/>
                          <a:pt x="471849" y="3877"/>
                        </a:cubicBezTo>
                        <a:cubicBezTo>
                          <a:pt x="441906" y="-230"/>
                          <a:pt x="410770" y="-3145"/>
                          <a:pt x="382020" y="6262"/>
                        </a:cubicBezTo>
                        <a:cubicBezTo>
                          <a:pt x="378707" y="7322"/>
                          <a:pt x="375395" y="8647"/>
                          <a:pt x="372215" y="10104"/>
                        </a:cubicBezTo>
                        <a:lnTo>
                          <a:pt x="372215" y="10104"/>
                        </a:lnTo>
                        <a:cubicBezTo>
                          <a:pt x="303054" y="9309"/>
                          <a:pt x="250455" y="27196"/>
                          <a:pt x="210442" y="55284"/>
                        </a:cubicBezTo>
                        <a:cubicBezTo>
                          <a:pt x="189244" y="68136"/>
                          <a:pt x="170960" y="84167"/>
                          <a:pt x="159433" y="104041"/>
                        </a:cubicBezTo>
                        <a:cubicBezTo>
                          <a:pt x="159433" y="104041"/>
                          <a:pt x="159433" y="104041"/>
                          <a:pt x="159433" y="104041"/>
                        </a:cubicBezTo>
                        <a:cubicBezTo>
                          <a:pt x="143004" y="125107"/>
                          <a:pt x="130152" y="148161"/>
                          <a:pt x="120216" y="171877"/>
                        </a:cubicBezTo>
                        <a:cubicBezTo>
                          <a:pt x="73711" y="253227"/>
                          <a:pt x="12367" y="366640"/>
                          <a:pt x="4020" y="425997"/>
                        </a:cubicBezTo>
                        <a:cubicBezTo>
                          <a:pt x="-9097" y="519933"/>
                          <a:pt x="10247" y="619567"/>
                          <a:pt x="56752" y="697208"/>
                        </a:cubicBezTo>
                        <a:cubicBezTo>
                          <a:pt x="68809" y="717346"/>
                          <a:pt x="82720" y="735895"/>
                          <a:pt x="97957" y="752722"/>
                        </a:cubicBezTo>
                        <a:cubicBezTo>
                          <a:pt x="71326" y="776570"/>
                          <a:pt x="53704" y="810488"/>
                          <a:pt x="50657" y="846129"/>
                        </a:cubicBezTo>
                        <a:cubicBezTo>
                          <a:pt x="47345" y="883889"/>
                          <a:pt x="60329" y="922709"/>
                          <a:pt x="84973" y="951460"/>
                        </a:cubicBezTo>
                        <a:cubicBezTo>
                          <a:pt x="66689" y="966564"/>
                          <a:pt x="53042" y="987100"/>
                          <a:pt x="47610" y="1010154"/>
                        </a:cubicBezTo>
                        <a:cubicBezTo>
                          <a:pt x="37540" y="1054141"/>
                          <a:pt x="58209" y="1103428"/>
                          <a:pt x="96632" y="1127011"/>
                        </a:cubicBezTo>
                        <a:cubicBezTo>
                          <a:pt x="98884" y="1128469"/>
                          <a:pt x="101269" y="1129661"/>
                          <a:pt x="103654" y="1130854"/>
                        </a:cubicBezTo>
                        <a:cubicBezTo>
                          <a:pt x="101534" y="1132841"/>
                          <a:pt x="99414" y="1134829"/>
                          <a:pt x="97559" y="1137081"/>
                        </a:cubicBezTo>
                        <a:cubicBezTo>
                          <a:pt x="82058" y="1155365"/>
                          <a:pt x="76493" y="1180671"/>
                          <a:pt x="79275" y="1204519"/>
                        </a:cubicBezTo>
                        <a:cubicBezTo>
                          <a:pt x="82058" y="1228368"/>
                          <a:pt x="92525" y="1250626"/>
                          <a:pt x="105641" y="1270633"/>
                        </a:cubicBezTo>
                        <a:cubicBezTo>
                          <a:pt x="118360" y="1289712"/>
                          <a:pt x="136247" y="1308393"/>
                          <a:pt x="159168" y="1309850"/>
                        </a:cubicBezTo>
                        <a:cubicBezTo>
                          <a:pt x="162348" y="1310115"/>
                          <a:pt x="165528" y="1309850"/>
                          <a:pt x="168575" y="1309320"/>
                        </a:cubicBezTo>
                        <a:cubicBezTo>
                          <a:pt x="150689" y="1317270"/>
                          <a:pt x="137572" y="1336084"/>
                          <a:pt x="137307" y="1355825"/>
                        </a:cubicBezTo>
                        <a:cubicBezTo>
                          <a:pt x="136909" y="1378349"/>
                          <a:pt x="153206" y="1400077"/>
                          <a:pt x="174935" y="1406172"/>
                        </a:cubicBezTo>
                        <a:cubicBezTo>
                          <a:pt x="182619" y="1408292"/>
                          <a:pt x="191099" y="1408822"/>
                          <a:pt x="197193" y="1413989"/>
                        </a:cubicBezTo>
                        <a:cubicBezTo>
                          <a:pt x="203288" y="1419156"/>
                          <a:pt x="205143" y="1427901"/>
                          <a:pt x="204215" y="1435718"/>
                        </a:cubicBezTo>
                        <a:cubicBezTo>
                          <a:pt x="203155" y="1443535"/>
                          <a:pt x="199578" y="1450822"/>
                          <a:pt x="196001" y="1457976"/>
                        </a:cubicBezTo>
                        <a:cubicBezTo>
                          <a:pt x="207660" y="1456784"/>
                          <a:pt x="218127" y="1447907"/>
                          <a:pt x="221174" y="1436513"/>
                        </a:cubicBezTo>
                        <a:cubicBezTo>
                          <a:pt x="221174" y="1443932"/>
                          <a:pt x="221042" y="1451352"/>
                          <a:pt x="221042" y="1458904"/>
                        </a:cubicBezTo>
                        <a:cubicBezTo>
                          <a:pt x="238531" y="1448172"/>
                          <a:pt x="249660" y="1429491"/>
                          <a:pt x="256285" y="1410014"/>
                        </a:cubicBezTo>
                        <a:cubicBezTo>
                          <a:pt x="262909" y="1390538"/>
                          <a:pt x="265559" y="1369207"/>
                          <a:pt x="261187" y="1349068"/>
                        </a:cubicBezTo>
                        <a:cubicBezTo>
                          <a:pt x="256815" y="1328929"/>
                          <a:pt x="244493" y="1310115"/>
                          <a:pt x="226474" y="1299913"/>
                        </a:cubicBezTo>
                        <a:cubicBezTo>
                          <a:pt x="217994" y="1295144"/>
                          <a:pt x="208190" y="1292626"/>
                          <a:pt x="198518" y="1292494"/>
                        </a:cubicBezTo>
                        <a:cubicBezTo>
                          <a:pt x="206865" y="1283617"/>
                          <a:pt x="213225" y="1272355"/>
                          <a:pt x="216140" y="1260696"/>
                        </a:cubicBezTo>
                        <a:cubicBezTo>
                          <a:pt x="222632" y="1234197"/>
                          <a:pt x="216272" y="1206507"/>
                          <a:pt x="209648" y="1180008"/>
                        </a:cubicBezTo>
                        <a:cubicBezTo>
                          <a:pt x="205540" y="1163977"/>
                          <a:pt x="201168" y="1147813"/>
                          <a:pt x="192556" y="1133636"/>
                        </a:cubicBezTo>
                        <a:cubicBezTo>
                          <a:pt x="189774" y="1128999"/>
                          <a:pt x="186329" y="1124759"/>
                          <a:pt x="182619" y="1120784"/>
                        </a:cubicBezTo>
                        <a:cubicBezTo>
                          <a:pt x="194146" y="1108330"/>
                          <a:pt x="201566" y="1091371"/>
                          <a:pt x="205673" y="1074545"/>
                        </a:cubicBezTo>
                        <a:cubicBezTo>
                          <a:pt x="213490" y="1042084"/>
                          <a:pt x="211900" y="1006046"/>
                          <a:pt x="194013" y="977958"/>
                        </a:cubicBezTo>
                        <a:cubicBezTo>
                          <a:pt x="192291" y="975176"/>
                          <a:pt x="190171" y="972658"/>
                          <a:pt x="188184" y="970141"/>
                        </a:cubicBezTo>
                        <a:cubicBezTo>
                          <a:pt x="200638" y="955964"/>
                          <a:pt x="205408" y="935296"/>
                          <a:pt x="208720" y="916084"/>
                        </a:cubicBezTo>
                        <a:cubicBezTo>
                          <a:pt x="213622" y="888658"/>
                          <a:pt x="217994" y="860968"/>
                          <a:pt x="216405" y="833144"/>
                        </a:cubicBezTo>
                        <a:cubicBezTo>
                          <a:pt x="232171" y="820293"/>
                          <a:pt x="250985" y="800021"/>
                          <a:pt x="263439" y="769018"/>
                        </a:cubicBezTo>
                        <a:cubicBezTo>
                          <a:pt x="311799" y="663952"/>
                          <a:pt x="255357" y="515164"/>
                          <a:pt x="255357" y="515164"/>
                        </a:cubicBezTo>
                        <a:cubicBezTo>
                          <a:pt x="337767" y="433549"/>
                          <a:pt x="353401" y="278136"/>
                          <a:pt x="354991" y="186319"/>
                        </a:cubicBezTo>
                        <a:cubicBezTo>
                          <a:pt x="369300" y="206192"/>
                          <a:pt x="386789" y="223814"/>
                          <a:pt x="407193" y="237461"/>
                        </a:cubicBezTo>
                        <a:cubicBezTo>
                          <a:pt x="422032" y="247530"/>
                          <a:pt x="439521" y="255877"/>
                          <a:pt x="457275" y="253492"/>
                        </a:cubicBezTo>
                        <a:cubicBezTo>
                          <a:pt x="475029" y="251107"/>
                          <a:pt x="491723" y="234148"/>
                          <a:pt x="487881" y="216659"/>
                        </a:cubicBezTo>
                        <a:cubicBezTo>
                          <a:pt x="498480" y="236798"/>
                          <a:pt x="509477" y="257202"/>
                          <a:pt x="525641" y="273233"/>
                        </a:cubicBezTo>
                        <a:cubicBezTo>
                          <a:pt x="541805" y="289265"/>
                          <a:pt x="564328" y="300394"/>
                          <a:pt x="586852" y="297612"/>
                        </a:cubicBezTo>
                        <a:cubicBezTo>
                          <a:pt x="609376" y="294697"/>
                          <a:pt x="630177" y="274558"/>
                          <a:pt x="628587" y="251902"/>
                        </a:cubicBezTo>
                        <a:cubicBezTo>
                          <a:pt x="641571" y="270186"/>
                          <a:pt x="656410" y="288205"/>
                          <a:pt x="676682" y="297744"/>
                        </a:cubicBezTo>
                        <a:cubicBezTo>
                          <a:pt x="696953" y="307284"/>
                          <a:pt x="723849" y="305959"/>
                          <a:pt x="738820" y="289265"/>
                        </a:cubicBezTo>
                        <a:cubicBezTo>
                          <a:pt x="750215" y="276413"/>
                          <a:pt x="752334" y="257997"/>
                          <a:pt x="753792" y="240905"/>
                        </a:cubicBezTo>
                        <a:cubicBezTo>
                          <a:pt x="758032" y="194666"/>
                          <a:pt x="761211" y="144584"/>
                          <a:pt x="736303" y="105366"/>
                        </a:cubicBezTo>
                        <a:close/>
                      </a:path>
                    </a:pathLst>
                  </a:custGeom>
                  <a:solidFill>
                    <a:srgbClr val="263238"/>
                  </a:solidFill>
                  <a:ln w="132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2" name="Freeform: Shape 91">
                    <a:extLst>
                      <a:ext uri="{FF2B5EF4-FFF2-40B4-BE49-F238E27FC236}">
                        <a16:creationId xmlns:a16="http://schemas.microsoft.com/office/drawing/2014/main" xmlns="" id="{7EC3E5C3-ACFC-4C39-9302-F1909E4FF38A}"/>
                      </a:ext>
                    </a:extLst>
                  </p:cNvPr>
                  <p:cNvSpPr/>
                  <p:nvPr/>
                </p:nvSpPr>
                <p:spPr>
                  <a:xfrm>
                    <a:off x="8391618" y="1670178"/>
                    <a:ext cx="249604" cy="478839"/>
                  </a:xfrm>
                  <a:custGeom>
                    <a:avLst/>
                    <a:gdLst>
                      <a:gd name="connsiteX0" fmla="*/ 7751 w 249604"/>
                      <a:gd name="connsiteY0" fmla="*/ 478833 h 478839"/>
                      <a:gd name="connsiteX1" fmla="*/ 5233 w 249604"/>
                      <a:gd name="connsiteY1" fmla="*/ 473798 h 478839"/>
                      <a:gd name="connsiteX2" fmla="*/ 994 w 249604"/>
                      <a:gd name="connsiteY2" fmla="*/ 458031 h 478839"/>
                      <a:gd name="connsiteX3" fmla="*/ 9606 w 249604"/>
                      <a:gd name="connsiteY3" fmla="*/ 398940 h 478839"/>
                      <a:gd name="connsiteX4" fmla="*/ 62073 w 249604"/>
                      <a:gd name="connsiteY4" fmla="*/ 327659 h 478839"/>
                      <a:gd name="connsiteX5" fmla="*/ 136533 w 249604"/>
                      <a:gd name="connsiteY5" fmla="*/ 250549 h 478839"/>
                      <a:gd name="connsiteX6" fmla="*/ 223050 w 249604"/>
                      <a:gd name="connsiteY6" fmla="*/ 76720 h 478839"/>
                      <a:gd name="connsiteX7" fmla="*/ 241997 w 249604"/>
                      <a:gd name="connsiteY7" fmla="*/ 20411 h 478839"/>
                      <a:gd name="connsiteX8" fmla="*/ 249549 w 249604"/>
                      <a:gd name="connsiteY8" fmla="*/ 7 h 478839"/>
                      <a:gd name="connsiteX9" fmla="*/ 244514 w 249604"/>
                      <a:gd name="connsiteY9" fmla="*/ 21206 h 478839"/>
                      <a:gd name="connsiteX10" fmla="*/ 227555 w 249604"/>
                      <a:gd name="connsiteY10" fmla="*/ 78177 h 478839"/>
                      <a:gd name="connsiteX11" fmla="*/ 141833 w 249604"/>
                      <a:gd name="connsiteY11" fmla="*/ 254656 h 478839"/>
                      <a:gd name="connsiteX12" fmla="*/ 66312 w 249604"/>
                      <a:gd name="connsiteY12" fmla="*/ 332164 h 478839"/>
                      <a:gd name="connsiteX13" fmla="*/ 13846 w 249604"/>
                      <a:gd name="connsiteY13" fmla="*/ 400795 h 478839"/>
                      <a:gd name="connsiteX14" fmla="*/ 3379 w 249604"/>
                      <a:gd name="connsiteY14" fmla="*/ 457634 h 478839"/>
                      <a:gd name="connsiteX15" fmla="*/ 7751 w 249604"/>
                      <a:gd name="connsiteY15" fmla="*/ 478833 h 4788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249604" h="478839">
                        <a:moveTo>
                          <a:pt x="7751" y="478833"/>
                        </a:moveTo>
                        <a:cubicBezTo>
                          <a:pt x="7486" y="478965"/>
                          <a:pt x="6691" y="477243"/>
                          <a:pt x="5233" y="473798"/>
                        </a:cubicBezTo>
                        <a:cubicBezTo>
                          <a:pt x="3776" y="470353"/>
                          <a:pt x="2186" y="465054"/>
                          <a:pt x="994" y="458031"/>
                        </a:cubicBezTo>
                        <a:cubicBezTo>
                          <a:pt x="-1259" y="443987"/>
                          <a:pt x="-199" y="422656"/>
                          <a:pt x="9606" y="398940"/>
                        </a:cubicBezTo>
                        <a:cubicBezTo>
                          <a:pt x="19013" y="375092"/>
                          <a:pt x="38091" y="350581"/>
                          <a:pt x="62073" y="327659"/>
                        </a:cubicBezTo>
                        <a:cubicBezTo>
                          <a:pt x="86054" y="304473"/>
                          <a:pt x="113744" y="280890"/>
                          <a:pt x="136533" y="250549"/>
                        </a:cubicBezTo>
                        <a:cubicBezTo>
                          <a:pt x="182508" y="189735"/>
                          <a:pt x="206224" y="123622"/>
                          <a:pt x="223050" y="76720"/>
                        </a:cubicBezTo>
                        <a:cubicBezTo>
                          <a:pt x="230735" y="53799"/>
                          <a:pt x="237094" y="34852"/>
                          <a:pt x="241997" y="20411"/>
                        </a:cubicBezTo>
                        <a:cubicBezTo>
                          <a:pt x="246501" y="7161"/>
                          <a:pt x="249151" y="-258"/>
                          <a:pt x="249549" y="7"/>
                        </a:cubicBezTo>
                        <a:cubicBezTo>
                          <a:pt x="249946" y="139"/>
                          <a:pt x="248224" y="7691"/>
                          <a:pt x="244514" y="21206"/>
                        </a:cubicBezTo>
                        <a:cubicBezTo>
                          <a:pt x="240804" y="34720"/>
                          <a:pt x="235239" y="54329"/>
                          <a:pt x="227555" y="78177"/>
                        </a:cubicBezTo>
                        <a:cubicBezTo>
                          <a:pt x="211921" y="125609"/>
                          <a:pt x="188735" y="192650"/>
                          <a:pt x="141833" y="254656"/>
                        </a:cubicBezTo>
                        <a:cubicBezTo>
                          <a:pt x="118514" y="285659"/>
                          <a:pt x="90161" y="309508"/>
                          <a:pt x="66312" y="332164"/>
                        </a:cubicBezTo>
                        <a:cubicBezTo>
                          <a:pt x="42331" y="354688"/>
                          <a:pt x="23517" y="378006"/>
                          <a:pt x="13846" y="400795"/>
                        </a:cubicBezTo>
                        <a:cubicBezTo>
                          <a:pt x="3776" y="423451"/>
                          <a:pt x="2054" y="443987"/>
                          <a:pt x="3379" y="457634"/>
                        </a:cubicBezTo>
                        <a:cubicBezTo>
                          <a:pt x="5101" y="471413"/>
                          <a:pt x="8413" y="478568"/>
                          <a:pt x="7751" y="478833"/>
                        </a:cubicBezTo>
                        <a:close/>
                      </a:path>
                    </a:pathLst>
                  </a:custGeom>
                  <a:solidFill>
                    <a:srgbClr val="455A64"/>
                  </a:solidFill>
                  <a:ln w="132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3" name="Freeform: Shape 92">
                    <a:extLst>
                      <a:ext uri="{FF2B5EF4-FFF2-40B4-BE49-F238E27FC236}">
                        <a16:creationId xmlns:a16="http://schemas.microsoft.com/office/drawing/2014/main" xmlns="" id="{C1CA2820-1102-4348-89A4-BE4010AC825A}"/>
                      </a:ext>
                    </a:extLst>
                  </p:cNvPr>
                  <p:cNvSpPr/>
                  <p:nvPr/>
                </p:nvSpPr>
                <p:spPr>
                  <a:xfrm>
                    <a:off x="8384245" y="2228237"/>
                    <a:ext cx="94635" cy="205580"/>
                  </a:xfrm>
                  <a:custGeom>
                    <a:avLst/>
                    <a:gdLst>
                      <a:gd name="connsiteX0" fmla="*/ 94619 w 94635"/>
                      <a:gd name="connsiteY0" fmla="*/ 205499 h 205580"/>
                      <a:gd name="connsiteX1" fmla="*/ 85609 w 94635"/>
                      <a:gd name="connsiteY1" fmla="*/ 202187 h 205580"/>
                      <a:gd name="connsiteX2" fmla="*/ 63218 w 94635"/>
                      <a:gd name="connsiteY2" fmla="*/ 188408 h 205580"/>
                      <a:gd name="connsiteX3" fmla="*/ 11016 w 94635"/>
                      <a:gd name="connsiteY3" fmla="*/ 119777 h 205580"/>
                      <a:gd name="connsiteX4" fmla="*/ 2404 w 94635"/>
                      <a:gd name="connsiteY4" fmla="*/ 33922 h 205580"/>
                      <a:gd name="connsiteX5" fmla="*/ 9294 w 94635"/>
                      <a:gd name="connsiteY5" fmla="*/ 8616 h 205580"/>
                      <a:gd name="connsiteX6" fmla="*/ 13666 w 94635"/>
                      <a:gd name="connsiteY6" fmla="*/ 4 h 205580"/>
                      <a:gd name="connsiteX7" fmla="*/ 7174 w 94635"/>
                      <a:gd name="connsiteY7" fmla="*/ 34584 h 205580"/>
                      <a:gd name="connsiteX8" fmla="*/ 17376 w 94635"/>
                      <a:gd name="connsiteY8" fmla="*/ 117127 h 205580"/>
                      <a:gd name="connsiteX9" fmla="*/ 66265 w 94635"/>
                      <a:gd name="connsiteY9" fmla="*/ 184433 h 205580"/>
                      <a:gd name="connsiteX10" fmla="*/ 94619 w 94635"/>
                      <a:gd name="connsiteY10" fmla="*/ 205499 h 20558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94635" h="205580">
                        <a:moveTo>
                          <a:pt x="94619" y="205499"/>
                        </a:moveTo>
                        <a:cubicBezTo>
                          <a:pt x="94486" y="205897"/>
                          <a:pt x="91174" y="204837"/>
                          <a:pt x="85609" y="202187"/>
                        </a:cubicBezTo>
                        <a:cubicBezTo>
                          <a:pt x="80044" y="199537"/>
                          <a:pt x="72227" y="195032"/>
                          <a:pt x="63218" y="188408"/>
                        </a:cubicBezTo>
                        <a:cubicBezTo>
                          <a:pt x="45464" y="175291"/>
                          <a:pt x="23603" y="151840"/>
                          <a:pt x="11016" y="119777"/>
                        </a:cubicBezTo>
                        <a:cubicBezTo>
                          <a:pt x="-1570" y="87714"/>
                          <a:pt x="-1703" y="55651"/>
                          <a:pt x="2404" y="33922"/>
                        </a:cubicBezTo>
                        <a:cubicBezTo>
                          <a:pt x="4392" y="22925"/>
                          <a:pt x="7041" y="14313"/>
                          <a:pt x="9294" y="8616"/>
                        </a:cubicBezTo>
                        <a:cubicBezTo>
                          <a:pt x="11546" y="2919"/>
                          <a:pt x="13269" y="-128"/>
                          <a:pt x="13666" y="4"/>
                        </a:cubicBezTo>
                        <a:cubicBezTo>
                          <a:pt x="14858" y="402"/>
                          <a:pt x="9824" y="13121"/>
                          <a:pt x="7174" y="34584"/>
                        </a:cubicBezTo>
                        <a:cubicBezTo>
                          <a:pt x="4392" y="55916"/>
                          <a:pt x="5319" y="86521"/>
                          <a:pt x="17376" y="117127"/>
                        </a:cubicBezTo>
                        <a:cubicBezTo>
                          <a:pt x="29433" y="147733"/>
                          <a:pt x="49704" y="170786"/>
                          <a:pt x="66265" y="184433"/>
                        </a:cubicBezTo>
                        <a:cubicBezTo>
                          <a:pt x="82827" y="198610"/>
                          <a:pt x="95148" y="204439"/>
                          <a:pt x="94619" y="205499"/>
                        </a:cubicBezTo>
                        <a:close/>
                      </a:path>
                    </a:pathLst>
                  </a:custGeom>
                  <a:solidFill>
                    <a:srgbClr val="455A64"/>
                  </a:solidFill>
                  <a:ln w="132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4" name="Freeform: Shape 93">
                    <a:extLst>
                      <a:ext uri="{FF2B5EF4-FFF2-40B4-BE49-F238E27FC236}">
                        <a16:creationId xmlns:a16="http://schemas.microsoft.com/office/drawing/2014/main" xmlns="" id="{0B43A52D-76ED-4063-85CD-1F1612BEBF24}"/>
                      </a:ext>
                    </a:extLst>
                  </p:cNvPr>
                  <p:cNvSpPr/>
                  <p:nvPr/>
                </p:nvSpPr>
                <p:spPr>
                  <a:xfrm>
                    <a:off x="8379824" y="2405894"/>
                    <a:ext cx="90965" cy="55070"/>
                  </a:xfrm>
                  <a:custGeom>
                    <a:avLst/>
                    <a:gdLst>
                      <a:gd name="connsiteX0" fmla="*/ 90958 w 90965"/>
                      <a:gd name="connsiteY0" fmla="*/ 51028 h 55070"/>
                      <a:gd name="connsiteX1" fmla="*/ 74396 w 90965"/>
                      <a:gd name="connsiteY1" fmla="*/ 55003 h 55070"/>
                      <a:gd name="connsiteX2" fmla="*/ 34516 w 90965"/>
                      <a:gd name="connsiteY2" fmla="*/ 45066 h 55070"/>
                      <a:gd name="connsiteX3" fmla="*/ 5368 w 90965"/>
                      <a:gd name="connsiteY3" fmla="*/ 16183 h 55070"/>
                      <a:gd name="connsiteX4" fmla="*/ 201 w 90965"/>
                      <a:gd name="connsiteY4" fmla="*/ 19 h 55070"/>
                      <a:gd name="connsiteX5" fmla="*/ 9475 w 90965"/>
                      <a:gd name="connsiteY5" fmla="*/ 13665 h 55070"/>
                      <a:gd name="connsiteX6" fmla="*/ 37961 w 90965"/>
                      <a:gd name="connsiteY6" fmla="*/ 39236 h 55070"/>
                      <a:gd name="connsiteX7" fmla="*/ 74529 w 90965"/>
                      <a:gd name="connsiteY7" fmla="*/ 50366 h 55070"/>
                      <a:gd name="connsiteX8" fmla="*/ 90958 w 90965"/>
                      <a:gd name="connsiteY8" fmla="*/ 51028 h 5507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90965" h="55070">
                        <a:moveTo>
                          <a:pt x="90958" y="51028"/>
                        </a:moveTo>
                        <a:cubicBezTo>
                          <a:pt x="91223" y="51823"/>
                          <a:pt x="85128" y="54473"/>
                          <a:pt x="74396" y="55003"/>
                        </a:cubicBezTo>
                        <a:cubicBezTo>
                          <a:pt x="63797" y="55533"/>
                          <a:pt x="48825" y="53016"/>
                          <a:pt x="34516" y="45066"/>
                        </a:cubicBezTo>
                        <a:cubicBezTo>
                          <a:pt x="20339" y="36984"/>
                          <a:pt x="10270" y="25457"/>
                          <a:pt x="5368" y="16183"/>
                        </a:cubicBezTo>
                        <a:cubicBezTo>
                          <a:pt x="333" y="6776"/>
                          <a:pt x="-462" y="151"/>
                          <a:pt x="201" y="19"/>
                        </a:cubicBezTo>
                        <a:cubicBezTo>
                          <a:pt x="1261" y="-379"/>
                          <a:pt x="3778" y="5583"/>
                          <a:pt x="9475" y="13665"/>
                        </a:cubicBezTo>
                        <a:cubicBezTo>
                          <a:pt x="15172" y="21747"/>
                          <a:pt x="24844" y="31684"/>
                          <a:pt x="37961" y="39236"/>
                        </a:cubicBezTo>
                        <a:cubicBezTo>
                          <a:pt x="51078" y="46656"/>
                          <a:pt x="64592" y="49703"/>
                          <a:pt x="74529" y="50366"/>
                        </a:cubicBezTo>
                        <a:cubicBezTo>
                          <a:pt x="84466" y="50896"/>
                          <a:pt x="90693" y="49968"/>
                          <a:pt x="90958" y="51028"/>
                        </a:cubicBezTo>
                        <a:close/>
                      </a:path>
                    </a:pathLst>
                  </a:custGeom>
                  <a:solidFill>
                    <a:srgbClr val="455A64"/>
                  </a:solidFill>
                  <a:ln w="132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5" name="Freeform: Shape 94">
                    <a:extLst>
                      <a:ext uri="{FF2B5EF4-FFF2-40B4-BE49-F238E27FC236}">
                        <a16:creationId xmlns:a16="http://schemas.microsoft.com/office/drawing/2014/main" xmlns="" id="{84FE80E0-8018-41F1-B1B0-32809F0F3B57}"/>
                      </a:ext>
                    </a:extLst>
                  </p:cNvPr>
                  <p:cNvSpPr/>
                  <p:nvPr/>
                </p:nvSpPr>
                <p:spPr>
                  <a:xfrm>
                    <a:off x="8415769" y="2460492"/>
                    <a:ext cx="55110" cy="118166"/>
                  </a:xfrm>
                  <a:custGeom>
                    <a:avLst/>
                    <a:gdLst>
                      <a:gd name="connsiteX0" fmla="*/ 29 w 55110"/>
                      <a:gd name="connsiteY0" fmla="*/ 118058 h 118166"/>
                      <a:gd name="connsiteX1" fmla="*/ 15266 w 55110"/>
                      <a:gd name="connsiteY1" fmla="*/ 104941 h 118166"/>
                      <a:gd name="connsiteX2" fmla="*/ 41764 w 55110"/>
                      <a:gd name="connsiteY2" fmla="*/ 66253 h 118166"/>
                      <a:gd name="connsiteX3" fmla="*/ 49316 w 55110"/>
                      <a:gd name="connsiteY3" fmla="*/ 20013 h 118166"/>
                      <a:gd name="connsiteX4" fmla="*/ 47329 w 55110"/>
                      <a:gd name="connsiteY4" fmla="*/ 7 h 118166"/>
                      <a:gd name="connsiteX5" fmla="*/ 54086 w 55110"/>
                      <a:gd name="connsiteY5" fmla="*/ 19484 h 118166"/>
                      <a:gd name="connsiteX6" fmla="*/ 48124 w 55110"/>
                      <a:gd name="connsiteY6" fmla="*/ 68903 h 118166"/>
                      <a:gd name="connsiteX7" fmla="*/ 18313 w 55110"/>
                      <a:gd name="connsiteY7" fmla="*/ 108651 h 118166"/>
                      <a:gd name="connsiteX8" fmla="*/ 29 w 55110"/>
                      <a:gd name="connsiteY8" fmla="*/ 118058 h 11816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55110" h="118166">
                        <a:moveTo>
                          <a:pt x="29" y="118058"/>
                        </a:moveTo>
                        <a:cubicBezTo>
                          <a:pt x="-501" y="116998"/>
                          <a:pt x="6256" y="113288"/>
                          <a:pt x="15266" y="104941"/>
                        </a:cubicBezTo>
                        <a:cubicBezTo>
                          <a:pt x="24275" y="96726"/>
                          <a:pt x="34874" y="83477"/>
                          <a:pt x="41764" y="66253"/>
                        </a:cubicBezTo>
                        <a:cubicBezTo>
                          <a:pt x="48654" y="49029"/>
                          <a:pt x="50111" y="32070"/>
                          <a:pt x="49316" y="20013"/>
                        </a:cubicBezTo>
                        <a:cubicBezTo>
                          <a:pt x="48521" y="7824"/>
                          <a:pt x="46269" y="405"/>
                          <a:pt x="47329" y="7"/>
                        </a:cubicBezTo>
                        <a:cubicBezTo>
                          <a:pt x="47991" y="-258"/>
                          <a:pt x="51966" y="6764"/>
                          <a:pt x="54086" y="19484"/>
                        </a:cubicBezTo>
                        <a:cubicBezTo>
                          <a:pt x="56206" y="32070"/>
                          <a:pt x="55411" y="50487"/>
                          <a:pt x="48124" y="68903"/>
                        </a:cubicBezTo>
                        <a:cubicBezTo>
                          <a:pt x="40704" y="87187"/>
                          <a:pt x="28647" y="101099"/>
                          <a:pt x="18313" y="108651"/>
                        </a:cubicBezTo>
                        <a:cubicBezTo>
                          <a:pt x="7979" y="116468"/>
                          <a:pt x="294" y="118720"/>
                          <a:pt x="29" y="118058"/>
                        </a:cubicBezTo>
                        <a:close/>
                      </a:path>
                    </a:pathLst>
                  </a:custGeom>
                  <a:solidFill>
                    <a:srgbClr val="455A64"/>
                  </a:solidFill>
                  <a:ln w="132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6" name="Freeform: Shape 95">
                    <a:extLst>
                      <a:ext uri="{FF2B5EF4-FFF2-40B4-BE49-F238E27FC236}">
                        <a16:creationId xmlns:a16="http://schemas.microsoft.com/office/drawing/2014/main" xmlns="" id="{9B7DF58F-7402-4D22-9459-B4AB4CEDF66F}"/>
                      </a:ext>
                    </a:extLst>
                  </p:cNvPr>
                  <p:cNvSpPr/>
                  <p:nvPr/>
                </p:nvSpPr>
                <p:spPr>
                  <a:xfrm>
                    <a:off x="8409873" y="2587662"/>
                    <a:ext cx="69363" cy="27410"/>
                  </a:xfrm>
                  <a:custGeom>
                    <a:avLst/>
                    <a:gdLst>
                      <a:gd name="connsiteX0" fmla="*/ 69123 w 69363"/>
                      <a:gd name="connsiteY0" fmla="*/ 29 h 27410"/>
                      <a:gd name="connsiteX1" fmla="*/ 64089 w 69363"/>
                      <a:gd name="connsiteY1" fmla="*/ 11291 h 27410"/>
                      <a:gd name="connsiteX2" fmla="*/ 38518 w 69363"/>
                      <a:gd name="connsiteY2" fmla="*/ 26660 h 27410"/>
                      <a:gd name="connsiteX3" fmla="*/ 8972 w 69363"/>
                      <a:gd name="connsiteY3" fmla="*/ 21890 h 27410"/>
                      <a:gd name="connsiteX4" fmla="*/ 95 w 69363"/>
                      <a:gd name="connsiteY4" fmla="*/ 13411 h 27410"/>
                      <a:gd name="connsiteX5" fmla="*/ 11092 w 69363"/>
                      <a:gd name="connsiteY5" fmla="*/ 17518 h 27410"/>
                      <a:gd name="connsiteX6" fmla="*/ 37193 w 69363"/>
                      <a:gd name="connsiteY6" fmla="*/ 19903 h 27410"/>
                      <a:gd name="connsiteX7" fmla="*/ 60511 w 69363"/>
                      <a:gd name="connsiteY7" fmla="*/ 7979 h 27410"/>
                      <a:gd name="connsiteX8" fmla="*/ 69123 w 69363"/>
                      <a:gd name="connsiteY8" fmla="*/ 29 h 2741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9363" h="27410">
                        <a:moveTo>
                          <a:pt x="69123" y="29"/>
                        </a:moveTo>
                        <a:cubicBezTo>
                          <a:pt x="69918" y="427"/>
                          <a:pt x="68858" y="5196"/>
                          <a:pt x="64089" y="11291"/>
                        </a:cubicBezTo>
                        <a:cubicBezTo>
                          <a:pt x="59451" y="17386"/>
                          <a:pt x="50442" y="24408"/>
                          <a:pt x="38518" y="26660"/>
                        </a:cubicBezTo>
                        <a:cubicBezTo>
                          <a:pt x="26593" y="28912"/>
                          <a:pt x="15597" y="25733"/>
                          <a:pt x="8972" y="21890"/>
                        </a:cubicBezTo>
                        <a:cubicBezTo>
                          <a:pt x="2215" y="18048"/>
                          <a:pt x="-567" y="13941"/>
                          <a:pt x="95" y="13411"/>
                        </a:cubicBezTo>
                        <a:cubicBezTo>
                          <a:pt x="758" y="12616"/>
                          <a:pt x="4600" y="15133"/>
                          <a:pt x="11092" y="17518"/>
                        </a:cubicBezTo>
                        <a:cubicBezTo>
                          <a:pt x="17584" y="19903"/>
                          <a:pt x="27123" y="21890"/>
                          <a:pt x="37193" y="19903"/>
                        </a:cubicBezTo>
                        <a:cubicBezTo>
                          <a:pt x="47262" y="17916"/>
                          <a:pt x="55477" y="12616"/>
                          <a:pt x="60511" y="7979"/>
                        </a:cubicBezTo>
                        <a:cubicBezTo>
                          <a:pt x="65679" y="3342"/>
                          <a:pt x="68196" y="-368"/>
                          <a:pt x="69123" y="29"/>
                        </a:cubicBezTo>
                        <a:close/>
                      </a:path>
                    </a:pathLst>
                  </a:custGeom>
                  <a:solidFill>
                    <a:srgbClr val="455A64"/>
                  </a:solidFill>
                  <a:ln w="132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7" name="Freeform: Shape 96">
                    <a:extLst>
                      <a:ext uri="{FF2B5EF4-FFF2-40B4-BE49-F238E27FC236}">
                        <a16:creationId xmlns:a16="http://schemas.microsoft.com/office/drawing/2014/main" xmlns="" id="{6685C8BA-F24E-4A01-8FF8-2861F9168B70}"/>
                      </a:ext>
                    </a:extLst>
                  </p:cNvPr>
                  <p:cNvSpPr/>
                  <p:nvPr/>
                </p:nvSpPr>
                <p:spPr>
                  <a:xfrm>
                    <a:off x="8392429" y="2616784"/>
                    <a:ext cx="97864" cy="141701"/>
                  </a:xfrm>
                  <a:custGeom>
                    <a:avLst/>
                    <a:gdLst>
                      <a:gd name="connsiteX0" fmla="*/ 97697 w 97864"/>
                      <a:gd name="connsiteY0" fmla="*/ 141689 h 141701"/>
                      <a:gd name="connsiteX1" fmla="*/ 56227 w 97864"/>
                      <a:gd name="connsiteY1" fmla="*/ 65771 h 141701"/>
                      <a:gd name="connsiteX2" fmla="*/ 50 w 97864"/>
                      <a:gd name="connsiteY2" fmla="*/ 55 h 141701"/>
                      <a:gd name="connsiteX3" fmla="*/ 20851 w 97864"/>
                      <a:gd name="connsiteY3" fmla="*/ 15159 h 141701"/>
                      <a:gd name="connsiteX4" fmla="*/ 61924 w 97864"/>
                      <a:gd name="connsiteY4" fmla="*/ 61797 h 141701"/>
                      <a:gd name="connsiteX5" fmla="*/ 90940 w 97864"/>
                      <a:gd name="connsiteY5" fmla="*/ 116781 h 141701"/>
                      <a:gd name="connsiteX6" fmla="*/ 97697 w 97864"/>
                      <a:gd name="connsiteY6" fmla="*/ 141689 h 1417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97864" h="141701">
                        <a:moveTo>
                          <a:pt x="97697" y="141689"/>
                        </a:moveTo>
                        <a:cubicBezTo>
                          <a:pt x="95709" y="142484"/>
                          <a:pt x="83520" y="104989"/>
                          <a:pt x="56227" y="65771"/>
                        </a:cubicBezTo>
                        <a:cubicBezTo>
                          <a:pt x="29199" y="26289"/>
                          <a:pt x="-1407" y="1645"/>
                          <a:pt x="50" y="55"/>
                        </a:cubicBezTo>
                        <a:cubicBezTo>
                          <a:pt x="580" y="-607"/>
                          <a:pt x="8927" y="4693"/>
                          <a:pt x="20851" y="15159"/>
                        </a:cubicBezTo>
                        <a:cubicBezTo>
                          <a:pt x="32776" y="25626"/>
                          <a:pt x="48012" y="41790"/>
                          <a:pt x="61924" y="61797"/>
                        </a:cubicBezTo>
                        <a:cubicBezTo>
                          <a:pt x="75703" y="81935"/>
                          <a:pt x="85375" y="101942"/>
                          <a:pt x="90940" y="116781"/>
                        </a:cubicBezTo>
                        <a:cubicBezTo>
                          <a:pt x="96504" y="131752"/>
                          <a:pt x="98492" y="141557"/>
                          <a:pt x="97697" y="141689"/>
                        </a:cubicBezTo>
                        <a:close/>
                      </a:path>
                    </a:pathLst>
                  </a:custGeom>
                  <a:solidFill>
                    <a:srgbClr val="455A64"/>
                  </a:solidFill>
                  <a:ln w="132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8" name="Freeform: Shape 97">
                    <a:extLst>
                      <a:ext uri="{FF2B5EF4-FFF2-40B4-BE49-F238E27FC236}">
                        <a16:creationId xmlns:a16="http://schemas.microsoft.com/office/drawing/2014/main" xmlns="" id="{15F6FCE5-A020-4DD6-B23A-D0EFA9A9B174}"/>
                      </a:ext>
                    </a:extLst>
                  </p:cNvPr>
                  <p:cNvSpPr/>
                  <p:nvPr/>
                </p:nvSpPr>
                <p:spPr>
                  <a:xfrm>
                    <a:off x="8466398" y="2762945"/>
                    <a:ext cx="44067" cy="17465"/>
                  </a:xfrm>
                  <a:custGeom>
                    <a:avLst/>
                    <a:gdLst>
                      <a:gd name="connsiteX0" fmla="*/ 43999 w 44067"/>
                      <a:gd name="connsiteY0" fmla="*/ 431 h 17465"/>
                      <a:gd name="connsiteX1" fmla="*/ 23728 w 44067"/>
                      <a:gd name="connsiteY1" fmla="*/ 13283 h 17465"/>
                      <a:gd name="connsiteX2" fmla="*/ 12 w 44067"/>
                      <a:gd name="connsiteY2" fmla="*/ 16462 h 17465"/>
                      <a:gd name="connsiteX3" fmla="*/ 21343 w 44067"/>
                      <a:gd name="connsiteY3" fmla="*/ 6791 h 17465"/>
                      <a:gd name="connsiteX4" fmla="*/ 43999 w 44067"/>
                      <a:gd name="connsiteY4" fmla="*/ 431 h 1746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067" h="17465">
                        <a:moveTo>
                          <a:pt x="43999" y="431"/>
                        </a:moveTo>
                        <a:cubicBezTo>
                          <a:pt x="44926" y="2021"/>
                          <a:pt x="36314" y="8778"/>
                          <a:pt x="23728" y="13283"/>
                        </a:cubicBezTo>
                        <a:cubicBezTo>
                          <a:pt x="11273" y="17787"/>
                          <a:pt x="277" y="18317"/>
                          <a:pt x="12" y="16462"/>
                        </a:cubicBezTo>
                        <a:cubicBezTo>
                          <a:pt x="-386" y="14608"/>
                          <a:pt x="9551" y="11163"/>
                          <a:pt x="21343" y="6791"/>
                        </a:cubicBezTo>
                        <a:cubicBezTo>
                          <a:pt x="33267" y="2418"/>
                          <a:pt x="42939" y="-1292"/>
                          <a:pt x="43999" y="431"/>
                        </a:cubicBezTo>
                        <a:close/>
                      </a:path>
                    </a:pathLst>
                  </a:custGeom>
                  <a:solidFill>
                    <a:srgbClr val="455A64"/>
                  </a:solidFill>
                  <a:ln w="132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9" name="Freeform: Shape 98">
                    <a:extLst>
                      <a:ext uri="{FF2B5EF4-FFF2-40B4-BE49-F238E27FC236}">
                        <a16:creationId xmlns:a16="http://schemas.microsoft.com/office/drawing/2014/main" xmlns="" id="{C5E34B53-9BF2-4913-9C68-55CC040C1019}"/>
                      </a:ext>
                    </a:extLst>
                  </p:cNvPr>
                  <p:cNvSpPr/>
                  <p:nvPr/>
                </p:nvSpPr>
                <p:spPr>
                  <a:xfrm>
                    <a:off x="8316945" y="1630829"/>
                    <a:ext cx="315578" cy="497910"/>
                  </a:xfrm>
                  <a:custGeom>
                    <a:avLst/>
                    <a:gdLst>
                      <a:gd name="connsiteX0" fmla="*/ 11276 w 315578"/>
                      <a:gd name="connsiteY0" fmla="*/ 497910 h 497910"/>
                      <a:gd name="connsiteX1" fmla="*/ 9686 w 315578"/>
                      <a:gd name="connsiteY1" fmla="*/ 491683 h 497910"/>
                      <a:gd name="connsiteX2" fmla="*/ 6506 w 315578"/>
                      <a:gd name="connsiteY2" fmla="*/ 473399 h 497910"/>
                      <a:gd name="connsiteX3" fmla="*/ 14 w 315578"/>
                      <a:gd name="connsiteY3" fmla="*/ 405431 h 497910"/>
                      <a:gd name="connsiteX4" fmla="*/ 20948 w 315578"/>
                      <a:gd name="connsiteY4" fmla="*/ 306327 h 497910"/>
                      <a:gd name="connsiteX5" fmla="*/ 59503 w 315578"/>
                      <a:gd name="connsiteY5" fmla="*/ 259690 h 497910"/>
                      <a:gd name="connsiteX6" fmla="*/ 115282 w 315578"/>
                      <a:gd name="connsiteY6" fmla="*/ 227097 h 497910"/>
                      <a:gd name="connsiteX7" fmla="*/ 172121 w 315578"/>
                      <a:gd name="connsiteY7" fmla="*/ 198479 h 497910"/>
                      <a:gd name="connsiteX8" fmla="*/ 219420 w 315578"/>
                      <a:gd name="connsiteY8" fmla="*/ 163633 h 497910"/>
                      <a:gd name="connsiteX9" fmla="*/ 281559 w 315578"/>
                      <a:gd name="connsiteY9" fmla="*/ 85860 h 497910"/>
                      <a:gd name="connsiteX10" fmla="*/ 315477 w 315578"/>
                      <a:gd name="connsiteY10" fmla="*/ 6 h 497910"/>
                      <a:gd name="connsiteX11" fmla="*/ 314815 w 315578"/>
                      <a:gd name="connsiteY11" fmla="*/ 6498 h 497910"/>
                      <a:gd name="connsiteX12" fmla="*/ 310972 w 315578"/>
                      <a:gd name="connsiteY12" fmla="*/ 24649 h 497910"/>
                      <a:gd name="connsiteX13" fmla="*/ 285931 w 315578"/>
                      <a:gd name="connsiteY13" fmla="*/ 88245 h 497910"/>
                      <a:gd name="connsiteX14" fmla="*/ 223793 w 315578"/>
                      <a:gd name="connsiteY14" fmla="*/ 168403 h 497910"/>
                      <a:gd name="connsiteX15" fmla="*/ 175566 w 315578"/>
                      <a:gd name="connsiteY15" fmla="*/ 204441 h 497910"/>
                      <a:gd name="connsiteX16" fmla="*/ 118197 w 315578"/>
                      <a:gd name="connsiteY16" fmla="*/ 233457 h 497910"/>
                      <a:gd name="connsiteX17" fmla="*/ 63742 w 315578"/>
                      <a:gd name="connsiteY17" fmla="*/ 265122 h 497910"/>
                      <a:gd name="connsiteX18" fmla="*/ 26645 w 315578"/>
                      <a:gd name="connsiteY18" fmla="*/ 309374 h 497910"/>
                      <a:gd name="connsiteX19" fmla="*/ 4916 w 315578"/>
                      <a:gd name="connsiteY19" fmla="*/ 405564 h 497910"/>
                      <a:gd name="connsiteX20" fmla="*/ 9156 w 315578"/>
                      <a:gd name="connsiteY20" fmla="*/ 473134 h 497910"/>
                      <a:gd name="connsiteX21" fmla="*/ 11011 w 315578"/>
                      <a:gd name="connsiteY21" fmla="*/ 491551 h 497910"/>
                      <a:gd name="connsiteX22" fmla="*/ 11276 w 315578"/>
                      <a:gd name="connsiteY22" fmla="*/ 497910 h 49791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</a:cxnLst>
                    <a:rect l="l" t="t" r="r" b="b"/>
                    <a:pathLst>
                      <a:path w="315578" h="497910">
                        <a:moveTo>
                          <a:pt x="11276" y="497910"/>
                        </a:moveTo>
                        <a:cubicBezTo>
                          <a:pt x="11011" y="497910"/>
                          <a:pt x="10481" y="495791"/>
                          <a:pt x="9686" y="491683"/>
                        </a:cubicBezTo>
                        <a:cubicBezTo>
                          <a:pt x="8891" y="487576"/>
                          <a:pt x="7698" y="481349"/>
                          <a:pt x="6506" y="473399"/>
                        </a:cubicBezTo>
                        <a:cubicBezTo>
                          <a:pt x="4121" y="457500"/>
                          <a:pt x="411" y="434447"/>
                          <a:pt x="14" y="405431"/>
                        </a:cubicBezTo>
                        <a:cubicBezTo>
                          <a:pt x="-251" y="376680"/>
                          <a:pt x="3194" y="341040"/>
                          <a:pt x="20948" y="306327"/>
                        </a:cubicBezTo>
                        <a:cubicBezTo>
                          <a:pt x="29692" y="289103"/>
                          <a:pt x="42809" y="272674"/>
                          <a:pt x="59503" y="259690"/>
                        </a:cubicBezTo>
                        <a:cubicBezTo>
                          <a:pt x="76064" y="246573"/>
                          <a:pt x="95408" y="236504"/>
                          <a:pt x="115282" y="227097"/>
                        </a:cubicBezTo>
                        <a:cubicBezTo>
                          <a:pt x="135155" y="217558"/>
                          <a:pt x="154632" y="209078"/>
                          <a:pt x="172121" y="198479"/>
                        </a:cubicBezTo>
                        <a:cubicBezTo>
                          <a:pt x="189742" y="188012"/>
                          <a:pt x="205509" y="176088"/>
                          <a:pt x="219420" y="163633"/>
                        </a:cubicBezTo>
                        <a:cubicBezTo>
                          <a:pt x="247244" y="138327"/>
                          <a:pt x="267647" y="110636"/>
                          <a:pt x="281559" y="85860"/>
                        </a:cubicBezTo>
                        <a:cubicBezTo>
                          <a:pt x="309383" y="35779"/>
                          <a:pt x="313755" y="-524"/>
                          <a:pt x="315477" y="6"/>
                        </a:cubicBezTo>
                        <a:cubicBezTo>
                          <a:pt x="315742" y="6"/>
                          <a:pt x="315477" y="2258"/>
                          <a:pt x="314815" y="6498"/>
                        </a:cubicBezTo>
                        <a:cubicBezTo>
                          <a:pt x="314152" y="10738"/>
                          <a:pt x="313092" y="16832"/>
                          <a:pt x="310972" y="24649"/>
                        </a:cubicBezTo>
                        <a:cubicBezTo>
                          <a:pt x="306998" y="40283"/>
                          <a:pt x="299578" y="62674"/>
                          <a:pt x="285931" y="88245"/>
                        </a:cubicBezTo>
                        <a:cubicBezTo>
                          <a:pt x="272417" y="113816"/>
                          <a:pt x="252013" y="142302"/>
                          <a:pt x="223793" y="168403"/>
                        </a:cubicBezTo>
                        <a:cubicBezTo>
                          <a:pt x="209616" y="181387"/>
                          <a:pt x="193584" y="193709"/>
                          <a:pt x="175566" y="204441"/>
                        </a:cubicBezTo>
                        <a:cubicBezTo>
                          <a:pt x="157679" y="215438"/>
                          <a:pt x="137938" y="224050"/>
                          <a:pt x="118197" y="233457"/>
                        </a:cubicBezTo>
                        <a:cubicBezTo>
                          <a:pt x="98455" y="242863"/>
                          <a:pt x="79641" y="252668"/>
                          <a:pt x="63742" y="265122"/>
                        </a:cubicBezTo>
                        <a:cubicBezTo>
                          <a:pt x="47711" y="277444"/>
                          <a:pt x="35257" y="292813"/>
                          <a:pt x="26645" y="309374"/>
                        </a:cubicBezTo>
                        <a:cubicBezTo>
                          <a:pt x="9288" y="342497"/>
                          <a:pt x="5314" y="377210"/>
                          <a:pt x="4916" y="405564"/>
                        </a:cubicBezTo>
                        <a:cubicBezTo>
                          <a:pt x="4651" y="434049"/>
                          <a:pt x="7566" y="457235"/>
                          <a:pt x="9156" y="473134"/>
                        </a:cubicBezTo>
                        <a:cubicBezTo>
                          <a:pt x="9951" y="480422"/>
                          <a:pt x="10481" y="486516"/>
                          <a:pt x="11011" y="491551"/>
                        </a:cubicBezTo>
                        <a:cubicBezTo>
                          <a:pt x="11408" y="495658"/>
                          <a:pt x="11540" y="497910"/>
                          <a:pt x="11276" y="497910"/>
                        </a:cubicBezTo>
                        <a:close/>
                      </a:path>
                    </a:pathLst>
                  </a:custGeom>
                  <a:solidFill>
                    <a:srgbClr val="455A64"/>
                  </a:solidFill>
                  <a:ln w="132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00" name="Freeform: Shape 99">
                    <a:extLst>
                      <a:ext uri="{FF2B5EF4-FFF2-40B4-BE49-F238E27FC236}">
                        <a16:creationId xmlns:a16="http://schemas.microsoft.com/office/drawing/2014/main" xmlns="" id="{A7DBB94E-3999-4555-8273-8FAF2B55F4B6}"/>
                      </a:ext>
                    </a:extLst>
                  </p:cNvPr>
                  <p:cNvSpPr/>
                  <p:nvPr/>
                </p:nvSpPr>
                <p:spPr>
                  <a:xfrm>
                    <a:off x="8656505" y="1512509"/>
                    <a:ext cx="143922" cy="122253"/>
                  </a:xfrm>
                  <a:custGeom>
                    <a:avLst/>
                    <a:gdLst>
                      <a:gd name="connsiteX0" fmla="*/ 143917 w 143922"/>
                      <a:gd name="connsiteY0" fmla="*/ 112629 h 122253"/>
                      <a:gd name="connsiteX1" fmla="*/ 136895 w 143922"/>
                      <a:gd name="connsiteY1" fmla="*/ 117134 h 122253"/>
                      <a:gd name="connsiteX2" fmla="*/ 114636 w 143922"/>
                      <a:gd name="connsiteY2" fmla="*/ 122168 h 122253"/>
                      <a:gd name="connsiteX3" fmla="*/ 46668 w 143922"/>
                      <a:gd name="connsiteY3" fmla="*/ 93152 h 122253"/>
                      <a:gd name="connsiteX4" fmla="*/ 8775 w 143922"/>
                      <a:gd name="connsiteY4" fmla="*/ 29291 h 122253"/>
                      <a:gd name="connsiteX5" fmla="*/ 163 w 143922"/>
                      <a:gd name="connsiteY5" fmla="*/ 11 h 122253"/>
                      <a:gd name="connsiteX6" fmla="*/ 13412 w 143922"/>
                      <a:gd name="connsiteY6" fmla="*/ 27436 h 122253"/>
                      <a:gd name="connsiteX7" fmla="*/ 51702 w 143922"/>
                      <a:gd name="connsiteY7" fmla="*/ 88250 h 122253"/>
                      <a:gd name="connsiteX8" fmla="*/ 114769 w 143922"/>
                      <a:gd name="connsiteY8" fmla="*/ 117266 h 122253"/>
                      <a:gd name="connsiteX9" fmla="*/ 143917 w 143922"/>
                      <a:gd name="connsiteY9" fmla="*/ 112629 h 12225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43922" h="122253">
                        <a:moveTo>
                          <a:pt x="143917" y="112629"/>
                        </a:moveTo>
                        <a:cubicBezTo>
                          <a:pt x="144049" y="113026"/>
                          <a:pt x="141797" y="114881"/>
                          <a:pt x="136895" y="117134"/>
                        </a:cubicBezTo>
                        <a:cubicBezTo>
                          <a:pt x="131993" y="119518"/>
                          <a:pt x="124308" y="121638"/>
                          <a:pt x="114636" y="122168"/>
                        </a:cubicBezTo>
                        <a:cubicBezTo>
                          <a:pt x="95292" y="123228"/>
                          <a:pt x="67601" y="114484"/>
                          <a:pt x="46668" y="93152"/>
                        </a:cubicBezTo>
                        <a:cubicBezTo>
                          <a:pt x="25999" y="71821"/>
                          <a:pt x="15532" y="46780"/>
                          <a:pt x="8775" y="29291"/>
                        </a:cubicBezTo>
                        <a:cubicBezTo>
                          <a:pt x="2283" y="11537"/>
                          <a:pt x="-764" y="276"/>
                          <a:pt x="163" y="11"/>
                        </a:cubicBezTo>
                        <a:cubicBezTo>
                          <a:pt x="1091" y="-387"/>
                          <a:pt x="5728" y="10345"/>
                          <a:pt x="13412" y="27436"/>
                        </a:cubicBezTo>
                        <a:cubicBezTo>
                          <a:pt x="21097" y="44263"/>
                          <a:pt x="32094" y="68244"/>
                          <a:pt x="51702" y="88250"/>
                        </a:cubicBezTo>
                        <a:cubicBezTo>
                          <a:pt x="71311" y="108124"/>
                          <a:pt x="96750" y="117001"/>
                          <a:pt x="114769" y="117266"/>
                        </a:cubicBezTo>
                        <a:cubicBezTo>
                          <a:pt x="132920" y="117796"/>
                          <a:pt x="143387" y="111304"/>
                          <a:pt x="143917" y="112629"/>
                        </a:cubicBezTo>
                        <a:close/>
                      </a:path>
                    </a:pathLst>
                  </a:custGeom>
                  <a:solidFill>
                    <a:srgbClr val="455A64"/>
                  </a:solidFill>
                  <a:ln w="132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01" name="Freeform: Shape 100">
                    <a:extLst>
                      <a:ext uri="{FF2B5EF4-FFF2-40B4-BE49-F238E27FC236}">
                        <a16:creationId xmlns:a16="http://schemas.microsoft.com/office/drawing/2014/main" xmlns="" id="{DEF58F2D-257E-469F-9DBA-B1B91A3ABC14}"/>
                      </a:ext>
                    </a:extLst>
                  </p:cNvPr>
                  <p:cNvSpPr/>
                  <p:nvPr/>
                </p:nvSpPr>
                <p:spPr>
                  <a:xfrm>
                    <a:off x="8793453" y="1592140"/>
                    <a:ext cx="99185" cy="72197"/>
                  </a:xfrm>
                  <a:custGeom>
                    <a:avLst/>
                    <a:gdLst>
                      <a:gd name="connsiteX0" fmla="*/ 99183 w 99185"/>
                      <a:gd name="connsiteY0" fmla="*/ 69698 h 72197"/>
                      <a:gd name="connsiteX1" fmla="*/ 79707 w 99185"/>
                      <a:gd name="connsiteY1" fmla="*/ 72083 h 72197"/>
                      <a:gd name="connsiteX2" fmla="*/ 34925 w 99185"/>
                      <a:gd name="connsiteY2" fmla="*/ 55919 h 72197"/>
                      <a:gd name="connsiteX3" fmla="*/ 4584 w 99185"/>
                      <a:gd name="connsiteY3" fmla="*/ 19218 h 72197"/>
                      <a:gd name="connsiteX4" fmla="*/ 345 w 99185"/>
                      <a:gd name="connsiteY4" fmla="*/ 7 h 72197"/>
                      <a:gd name="connsiteX5" fmla="*/ 9089 w 99185"/>
                      <a:gd name="connsiteY5" fmla="*/ 17099 h 72197"/>
                      <a:gd name="connsiteX6" fmla="*/ 39032 w 99185"/>
                      <a:gd name="connsiteY6" fmla="*/ 50354 h 72197"/>
                      <a:gd name="connsiteX7" fmla="*/ 80370 w 99185"/>
                      <a:gd name="connsiteY7" fmla="*/ 67313 h 72197"/>
                      <a:gd name="connsiteX8" fmla="*/ 99183 w 99185"/>
                      <a:gd name="connsiteY8" fmla="*/ 69698 h 7219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99185" h="72197">
                        <a:moveTo>
                          <a:pt x="99183" y="69698"/>
                        </a:moveTo>
                        <a:cubicBezTo>
                          <a:pt x="99316" y="70360"/>
                          <a:pt x="92029" y="72745"/>
                          <a:pt x="79707" y="72083"/>
                        </a:cubicBezTo>
                        <a:cubicBezTo>
                          <a:pt x="67518" y="71553"/>
                          <a:pt x="50427" y="66783"/>
                          <a:pt x="34925" y="55919"/>
                        </a:cubicBezTo>
                        <a:cubicBezTo>
                          <a:pt x="19423" y="44922"/>
                          <a:pt x="9354" y="30480"/>
                          <a:pt x="4584" y="19218"/>
                        </a:cubicBezTo>
                        <a:cubicBezTo>
                          <a:pt x="-185" y="7824"/>
                          <a:pt x="-450" y="140"/>
                          <a:pt x="345" y="7"/>
                        </a:cubicBezTo>
                        <a:cubicBezTo>
                          <a:pt x="1537" y="-258"/>
                          <a:pt x="3392" y="6897"/>
                          <a:pt x="9089" y="17099"/>
                        </a:cubicBezTo>
                        <a:cubicBezTo>
                          <a:pt x="14654" y="27300"/>
                          <a:pt x="24591" y="40152"/>
                          <a:pt x="39032" y="50354"/>
                        </a:cubicBezTo>
                        <a:cubicBezTo>
                          <a:pt x="53474" y="60423"/>
                          <a:pt x="68975" y="65591"/>
                          <a:pt x="80370" y="67313"/>
                        </a:cubicBezTo>
                        <a:cubicBezTo>
                          <a:pt x="91632" y="69035"/>
                          <a:pt x="99051" y="68505"/>
                          <a:pt x="99183" y="69698"/>
                        </a:cubicBezTo>
                        <a:close/>
                      </a:path>
                    </a:pathLst>
                  </a:custGeom>
                  <a:solidFill>
                    <a:srgbClr val="455A64"/>
                  </a:solidFill>
                  <a:ln w="132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</p:grpSp>
        </p:grpSp>
      </p:grpSp>
      <p:sp>
        <p:nvSpPr>
          <p:cNvPr id="108" name="Freeform: Shape 107">
            <a:extLst>
              <a:ext uri="{FF2B5EF4-FFF2-40B4-BE49-F238E27FC236}">
                <a16:creationId xmlns:a16="http://schemas.microsoft.com/office/drawing/2014/main" xmlns="" id="{D9DFA435-52D7-4FF0-9968-6766536252F8}"/>
              </a:ext>
            </a:extLst>
          </p:cNvPr>
          <p:cNvSpPr/>
          <p:nvPr/>
        </p:nvSpPr>
        <p:spPr>
          <a:xfrm>
            <a:off x="9906001" y="-88771"/>
            <a:ext cx="91999" cy="88771"/>
          </a:xfrm>
          <a:custGeom>
            <a:avLst/>
            <a:gdLst>
              <a:gd name="connsiteX0" fmla="*/ 0 w 113229"/>
              <a:gd name="connsiteY0" fmla="*/ 0 h 88770"/>
              <a:gd name="connsiteX1" fmla="*/ 113229 w 113229"/>
              <a:gd name="connsiteY1" fmla="*/ 88770 h 88770"/>
              <a:gd name="connsiteX2" fmla="*/ 0 w 113229"/>
              <a:gd name="connsiteY2" fmla="*/ 88770 h 88770"/>
              <a:gd name="connsiteX3" fmla="*/ 0 w 113229"/>
              <a:gd name="connsiteY3" fmla="*/ 0 h 88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229" h="88770">
                <a:moveTo>
                  <a:pt x="0" y="0"/>
                </a:moveTo>
                <a:lnTo>
                  <a:pt x="113229" y="88770"/>
                </a:lnTo>
                <a:lnTo>
                  <a:pt x="0" y="8877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3458D7"/>
              </a:gs>
              <a:gs pos="0">
                <a:srgbClr val="1183C9">
                  <a:alpha val="0"/>
                </a:srgb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80465" tIns="40232" rIns="80465" bIns="402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34519" y="2363537"/>
            <a:ext cx="4160281" cy="2510853"/>
            <a:chOff x="4738057" y="2867973"/>
            <a:chExt cx="4160281" cy="2510853"/>
          </a:xfrm>
        </p:grpSpPr>
        <p:cxnSp>
          <p:nvCxnSpPr>
            <p:cNvPr id="102" name="Straight Connector 101">
              <a:extLst>
                <a:ext uri="{FF2B5EF4-FFF2-40B4-BE49-F238E27FC236}">
                  <a16:creationId xmlns="" xmlns:a16="http://schemas.microsoft.com/office/drawing/2014/main" id="{BD99C173-5AAC-B748-B7CC-3B5D5F457A40}"/>
                </a:ext>
              </a:extLst>
            </p:cNvPr>
            <p:cNvCxnSpPr>
              <a:cxnSpLocks/>
            </p:cNvCxnSpPr>
            <p:nvPr/>
          </p:nvCxnSpPr>
          <p:spPr>
            <a:xfrm>
              <a:off x="4738057" y="2867973"/>
              <a:ext cx="0" cy="2510853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Oval 103">
              <a:extLst>
                <a:ext uri="{FF2B5EF4-FFF2-40B4-BE49-F238E27FC236}">
                  <a16:creationId xmlns="" xmlns:a16="http://schemas.microsoft.com/office/drawing/2014/main" id="{907ABE57-F03D-AB47-9CD7-4220948ABA38}"/>
                </a:ext>
              </a:extLst>
            </p:cNvPr>
            <p:cNvSpPr/>
            <p:nvPr/>
          </p:nvSpPr>
          <p:spPr>
            <a:xfrm>
              <a:off x="5014484" y="2892606"/>
              <a:ext cx="418353" cy="5578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400" dirty="0">
                <a:solidFill>
                  <a:schemeClr val="bg2"/>
                </a:solidFill>
                <a:latin typeface="Segoe UI"/>
              </a:endParaRPr>
            </a:p>
          </p:txBody>
        </p:sp>
        <p:sp>
          <p:nvSpPr>
            <p:cNvPr id="105" name="Oval 104">
              <a:extLst>
                <a:ext uri="{FF2B5EF4-FFF2-40B4-BE49-F238E27FC236}">
                  <a16:creationId xmlns="" xmlns:a16="http://schemas.microsoft.com/office/drawing/2014/main" id="{B8E4F3BA-EF47-E84A-9395-86C2A50756E3}"/>
                </a:ext>
              </a:extLst>
            </p:cNvPr>
            <p:cNvSpPr/>
            <p:nvPr/>
          </p:nvSpPr>
          <p:spPr>
            <a:xfrm>
              <a:off x="5014484" y="3774922"/>
              <a:ext cx="418353" cy="5578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400" dirty="0">
                <a:solidFill>
                  <a:schemeClr val="bg2"/>
                </a:solidFill>
                <a:latin typeface="Segoe UI"/>
              </a:endParaRPr>
            </a:p>
          </p:txBody>
        </p:sp>
        <p:sp>
          <p:nvSpPr>
            <p:cNvPr id="106" name="Oval 105">
              <a:extLst>
                <a:ext uri="{FF2B5EF4-FFF2-40B4-BE49-F238E27FC236}">
                  <a16:creationId xmlns="" xmlns:a16="http://schemas.microsoft.com/office/drawing/2014/main" id="{AC037D89-E2E7-784B-A347-907EE6FF2C8D}"/>
                </a:ext>
              </a:extLst>
            </p:cNvPr>
            <p:cNvSpPr/>
            <p:nvPr/>
          </p:nvSpPr>
          <p:spPr>
            <a:xfrm>
              <a:off x="5014484" y="4657808"/>
              <a:ext cx="418353" cy="5578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400" dirty="0">
                <a:solidFill>
                  <a:schemeClr val="bg2"/>
                </a:solidFill>
                <a:latin typeface="Segoe UI"/>
              </a:endParaRPr>
            </a:p>
          </p:txBody>
        </p:sp>
        <p:grpSp>
          <p:nvGrpSpPr>
            <p:cNvPr id="109" name="Group 108">
              <a:extLst>
                <a:ext uri="{FF2B5EF4-FFF2-40B4-BE49-F238E27FC236}">
                  <a16:creationId xmlns="" xmlns:a16="http://schemas.microsoft.com/office/drawing/2014/main" id="{CF400299-3825-9E4F-A9BA-AAB0C5BE8A5A}"/>
                </a:ext>
              </a:extLst>
            </p:cNvPr>
            <p:cNvGrpSpPr/>
            <p:nvPr/>
          </p:nvGrpSpPr>
          <p:grpSpPr>
            <a:xfrm>
              <a:off x="5135323" y="3936873"/>
              <a:ext cx="204671" cy="186302"/>
              <a:chOff x="4127500" y="3670301"/>
              <a:chExt cx="330200" cy="225425"/>
            </a:xfrm>
            <a:solidFill>
              <a:schemeClr val="bg1"/>
            </a:solidFill>
          </p:grpSpPr>
          <p:sp>
            <p:nvSpPr>
              <p:cNvPr id="110" name="Freeform 109">
                <a:extLst>
                  <a:ext uri="{FF2B5EF4-FFF2-40B4-BE49-F238E27FC236}">
                    <a16:creationId xmlns="" xmlns:a16="http://schemas.microsoft.com/office/drawing/2014/main" id="{F940449E-8FE0-6642-BB45-B28A600DAC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500" y="3684588"/>
                <a:ext cx="330200" cy="211138"/>
              </a:xfrm>
              <a:custGeom>
                <a:avLst/>
                <a:gdLst>
                  <a:gd name="T0" fmla="*/ 87 w 88"/>
                  <a:gd name="T1" fmla="*/ 0 h 56"/>
                  <a:gd name="T2" fmla="*/ 45 w 88"/>
                  <a:gd name="T3" fmla="*/ 34 h 56"/>
                  <a:gd name="T4" fmla="*/ 44 w 88"/>
                  <a:gd name="T5" fmla="*/ 34 h 56"/>
                  <a:gd name="T6" fmla="*/ 43 w 88"/>
                  <a:gd name="T7" fmla="*/ 34 h 56"/>
                  <a:gd name="T8" fmla="*/ 1 w 88"/>
                  <a:gd name="T9" fmla="*/ 0 h 56"/>
                  <a:gd name="T10" fmla="*/ 0 w 88"/>
                  <a:gd name="T11" fmla="*/ 4 h 56"/>
                  <a:gd name="T12" fmla="*/ 0 w 88"/>
                  <a:gd name="T13" fmla="*/ 48 h 56"/>
                  <a:gd name="T14" fmla="*/ 8 w 88"/>
                  <a:gd name="T15" fmla="*/ 56 h 56"/>
                  <a:gd name="T16" fmla="*/ 80 w 88"/>
                  <a:gd name="T17" fmla="*/ 56 h 56"/>
                  <a:gd name="T18" fmla="*/ 88 w 88"/>
                  <a:gd name="T19" fmla="*/ 48 h 56"/>
                  <a:gd name="T20" fmla="*/ 88 w 88"/>
                  <a:gd name="T21" fmla="*/ 4 h 56"/>
                  <a:gd name="T22" fmla="*/ 87 w 88"/>
                  <a:gd name="T2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8" h="56">
                    <a:moveTo>
                      <a:pt x="87" y="0"/>
                    </a:moveTo>
                    <a:cubicBezTo>
                      <a:pt x="45" y="34"/>
                      <a:pt x="45" y="34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4"/>
                      <a:pt x="43" y="34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0" y="4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2"/>
                      <a:pt x="4" y="56"/>
                      <a:pt x="8" y="56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84" y="56"/>
                      <a:pt x="88" y="52"/>
                      <a:pt x="88" y="48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8" y="2"/>
                      <a:pt x="88" y="1"/>
                      <a:pt x="8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2"/>
                  </a:solidFill>
                </a:endParaRPr>
              </a:p>
            </p:txBody>
          </p:sp>
          <p:sp>
            <p:nvSpPr>
              <p:cNvPr id="111" name="Freeform 110">
                <a:extLst>
                  <a:ext uri="{FF2B5EF4-FFF2-40B4-BE49-F238E27FC236}">
                    <a16:creationId xmlns="" xmlns:a16="http://schemas.microsoft.com/office/drawing/2014/main" id="{B83CE44C-3269-754C-BFB4-5079061D15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3375" y="3670301"/>
                <a:ext cx="300038" cy="123825"/>
              </a:xfrm>
              <a:custGeom>
                <a:avLst/>
                <a:gdLst>
                  <a:gd name="T0" fmla="*/ 80 w 80"/>
                  <a:gd name="T1" fmla="*/ 1 h 33"/>
                  <a:gd name="T2" fmla="*/ 76 w 80"/>
                  <a:gd name="T3" fmla="*/ 0 h 33"/>
                  <a:gd name="T4" fmla="*/ 4 w 80"/>
                  <a:gd name="T5" fmla="*/ 0 h 33"/>
                  <a:gd name="T6" fmla="*/ 0 w 80"/>
                  <a:gd name="T7" fmla="*/ 1 h 33"/>
                  <a:gd name="T8" fmla="*/ 40 w 80"/>
                  <a:gd name="T9" fmla="*/ 33 h 33"/>
                  <a:gd name="T10" fmla="*/ 80 w 80"/>
                  <a:gd name="T11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33">
                    <a:moveTo>
                      <a:pt x="80" y="1"/>
                    </a:moveTo>
                    <a:cubicBezTo>
                      <a:pt x="79" y="0"/>
                      <a:pt x="77" y="0"/>
                      <a:pt x="7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0"/>
                      <a:pt x="0" y="1"/>
                    </a:cubicBezTo>
                    <a:cubicBezTo>
                      <a:pt x="40" y="33"/>
                      <a:pt x="40" y="33"/>
                      <a:pt x="40" y="33"/>
                    </a:cubicBezTo>
                    <a:lnTo>
                      <a:pt x="8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2"/>
                  </a:solidFill>
                </a:endParaRPr>
              </a:p>
            </p:txBody>
          </p:sp>
        </p:grpSp>
        <p:sp>
          <p:nvSpPr>
            <p:cNvPr id="112" name="Freeform 8">
              <a:extLst>
                <a:ext uri="{FF2B5EF4-FFF2-40B4-BE49-F238E27FC236}">
                  <a16:creationId xmlns="" xmlns:a16="http://schemas.microsoft.com/office/drawing/2014/main" id="{7A863279-A118-9844-BF55-C524C7C3FC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49371" y="3017008"/>
              <a:ext cx="148583" cy="297821"/>
            </a:xfrm>
            <a:custGeom>
              <a:avLst/>
              <a:gdLst>
                <a:gd name="T0" fmla="*/ 32 w 64"/>
                <a:gd name="T1" fmla="*/ 0 h 96"/>
                <a:gd name="T2" fmla="*/ 0 w 64"/>
                <a:gd name="T3" fmla="*/ 32 h 96"/>
                <a:gd name="T4" fmla="*/ 30 w 64"/>
                <a:gd name="T5" fmla="*/ 95 h 96"/>
                <a:gd name="T6" fmla="*/ 32 w 64"/>
                <a:gd name="T7" fmla="*/ 96 h 96"/>
                <a:gd name="T8" fmla="*/ 34 w 64"/>
                <a:gd name="T9" fmla="*/ 95 h 96"/>
                <a:gd name="T10" fmla="*/ 64 w 64"/>
                <a:gd name="T11" fmla="*/ 32 h 96"/>
                <a:gd name="T12" fmla="*/ 32 w 64"/>
                <a:gd name="T13" fmla="*/ 0 h 96"/>
                <a:gd name="T14" fmla="*/ 32 w 64"/>
                <a:gd name="T15" fmla="*/ 46 h 96"/>
                <a:gd name="T16" fmla="*/ 18 w 64"/>
                <a:gd name="T17" fmla="*/ 32 h 96"/>
                <a:gd name="T18" fmla="*/ 32 w 64"/>
                <a:gd name="T19" fmla="*/ 18 h 96"/>
                <a:gd name="T20" fmla="*/ 46 w 64"/>
                <a:gd name="T21" fmla="*/ 32 h 96"/>
                <a:gd name="T22" fmla="*/ 32 w 64"/>
                <a:gd name="T23" fmla="*/ 4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96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49"/>
                    <a:pt x="29" y="93"/>
                    <a:pt x="30" y="95"/>
                  </a:cubicBezTo>
                  <a:cubicBezTo>
                    <a:pt x="31" y="96"/>
                    <a:pt x="31" y="96"/>
                    <a:pt x="32" y="96"/>
                  </a:cubicBezTo>
                  <a:cubicBezTo>
                    <a:pt x="33" y="96"/>
                    <a:pt x="33" y="96"/>
                    <a:pt x="34" y="95"/>
                  </a:cubicBezTo>
                  <a:cubicBezTo>
                    <a:pt x="35" y="93"/>
                    <a:pt x="64" y="49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32" y="46"/>
                  </a:moveTo>
                  <a:cubicBezTo>
                    <a:pt x="24" y="46"/>
                    <a:pt x="18" y="40"/>
                    <a:pt x="18" y="32"/>
                  </a:cubicBezTo>
                  <a:cubicBezTo>
                    <a:pt x="18" y="24"/>
                    <a:pt x="24" y="18"/>
                    <a:pt x="32" y="18"/>
                  </a:cubicBezTo>
                  <a:cubicBezTo>
                    <a:pt x="40" y="18"/>
                    <a:pt x="46" y="24"/>
                    <a:pt x="46" y="32"/>
                  </a:cubicBezTo>
                  <a:cubicBezTo>
                    <a:pt x="46" y="40"/>
                    <a:pt x="40" y="46"/>
                    <a:pt x="32" y="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/>
                </a:solidFill>
              </a:endParaRPr>
            </a:p>
          </p:txBody>
        </p:sp>
        <p:sp>
          <p:nvSpPr>
            <p:cNvPr id="113" name="Freeform 27">
              <a:extLst>
                <a:ext uri="{FF2B5EF4-FFF2-40B4-BE49-F238E27FC236}">
                  <a16:creationId xmlns="" xmlns:a16="http://schemas.microsoft.com/office/drawing/2014/main" id="{39D2FCD6-7315-794B-A045-381DEF6E85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883" y="4796332"/>
              <a:ext cx="211558" cy="280765"/>
            </a:xfrm>
            <a:custGeom>
              <a:avLst/>
              <a:gdLst>
                <a:gd name="T0" fmla="*/ 88 w 91"/>
                <a:gd name="T1" fmla="*/ 66 h 90"/>
                <a:gd name="T2" fmla="*/ 78 w 91"/>
                <a:gd name="T3" fmla="*/ 56 h 90"/>
                <a:gd name="T4" fmla="*/ 71 w 91"/>
                <a:gd name="T5" fmla="*/ 53 h 90"/>
                <a:gd name="T6" fmla="*/ 64 w 91"/>
                <a:gd name="T7" fmla="*/ 56 h 90"/>
                <a:gd name="T8" fmla="*/ 61 w 91"/>
                <a:gd name="T9" fmla="*/ 59 h 90"/>
                <a:gd name="T10" fmla="*/ 32 w 91"/>
                <a:gd name="T11" fmla="*/ 30 h 90"/>
                <a:gd name="T12" fmla="*/ 35 w 91"/>
                <a:gd name="T13" fmla="*/ 27 h 90"/>
                <a:gd name="T14" fmla="*/ 35 w 91"/>
                <a:gd name="T15" fmla="*/ 13 h 90"/>
                <a:gd name="T16" fmla="*/ 25 w 91"/>
                <a:gd name="T17" fmla="*/ 3 h 90"/>
                <a:gd name="T18" fmla="*/ 18 w 91"/>
                <a:gd name="T19" fmla="*/ 0 h 90"/>
                <a:gd name="T20" fmla="*/ 11 w 91"/>
                <a:gd name="T21" fmla="*/ 3 h 90"/>
                <a:gd name="T22" fmla="*/ 5 w 91"/>
                <a:gd name="T23" fmla="*/ 8 h 90"/>
                <a:gd name="T24" fmla="*/ 3 w 91"/>
                <a:gd name="T25" fmla="*/ 27 h 90"/>
                <a:gd name="T26" fmla="*/ 64 w 91"/>
                <a:gd name="T27" fmla="*/ 88 h 90"/>
                <a:gd name="T28" fmla="*/ 72 w 91"/>
                <a:gd name="T29" fmla="*/ 90 h 90"/>
                <a:gd name="T30" fmla="*/ 83 w 91"/>
                <a:gd name="T31" fmla="*/ 86 h 90"/>
                <a:gd name="T32" fmla="*/ 88 w 91"/>
                <a:gd name="T33" fmla="*/ 80 h 90"/>
                <a:gd name="T34" fmla="*/ 91 w 91"/>
                <a:gd name="T35" fmla="*/ 73 h 90"/>
                <a:gd name="T36" fmla="*/ 88 w 91"/>
                <a:gd name="T37" fmla="*/ 6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1" h="90">
                  <a:moveTo>
                    <a:pt x="88" y="66"/>
                  </a:moveTo>
                  <a:cubicBezTo>
                    <a:pt x="78" y="56"/>
                    <a:pt x="78" y="56"/>
                    <a:pt x="78" y="56"/>
                  </a:cubicBezTo>
                  <a:cubicBezTo>
                    <a:pt x="76" y="54"/>
                    <a:pt x="74" y="53"/>
                    <a:pt x="71" y="53"/>
                  </a:cubicBezTo>
                  <a:cubicBezTo>
                    <a:pt x="68" y="53"/>
                    <a:pt x="66" y="54"/>
                    <a:pt x="64" y="56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51" y="50"/>
                    <a:pt x="41" y="40"/>
                    <a:pt x="32" y="30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9" y="23"/>
                    <a:pt x="39" y="17"/>
                    <a:pt x="35" y="1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3" y="1"/>
                    <a:pt x="21" y="0"/>
                    <a:pt x="18" y="0"/>
                  </a:cubicBezTo>
                  <a:cubicBezTo>
                    <a:pt x="15" y="0"/>
                    <a:pt x="13" y="1"/>
                    <a:pt x="11" y="3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0" y="13"/>
                    <a:pt x="0" y="21"/>
                    <a:pt x="3" y="27"/>
                  </a:cubicBezTo>
                  <a:cubicBezTo>
                    <a:pt x="19" y="51"/>
                    <a:pt x="40" y="72"/>
                    <a:pt x="64" y="88"/>
                  </a:cubicBezTo>
                  <a:cubicBezTo>
                    <a:pt x="66" y="89"/>
                    <a:pt x="69" y="90"/>
                    <a:pt x="72" y="90"/>
                  </a:cubicBezTo>
                  <a:cubicBezTo>
                    <a:pt x="76" y="90"/>
                    <a:pt x="80" y="88"/>
                    <a:pt x="83" y="86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90" y="78"/>
                    <a:pt x="91" y="76"/>
                    <a:pt x="91" y="73"/>
                  </a:cubicBezTo>
                  <a:cubicBezTo>
                    <a:pt x="91" y="70"/>
                    <a:pt x="90" y="68"/>
                    <a:pt x="88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/>
                </a:solidFill>
              </a:endParaRPr>
            </a:p>
          </p:txBody>
        </p:sp>
        <p:sp>
          <p:nvSpPr>
            <p:cNvPr id="114" name="Content Placeholder 2">
              <a:extLst>
                <a:ext uri="{FF2B5EF4-FFF2-40B4-BE49-F238E27FC236}">
                  <a16:creationId xmlns="" xmlns:a16="http://schemas.microsoft.com/office/drawing/2014/main" id="{617B6BEC-87F8-5A4C-A1AD-634111B13EA9}"/>
                </a:ext>
              </a:extLst>
            </p:cNvPr>
            <p:cNvSpPr txBox="1">
              <a:spLocks/>
            </p:cNvSpPr>
            <p:nvPr/>
          </p:nvSpPr>
          <p:spPr>
            <a:xfrm>
              <a:off x="5625028" y="3069419"/>
              <a:ext cx="3252217" cy="332399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bg2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กลุ่มพัฒนาระบบบริหาร</a:t>
              </a:r>
              <a:endParaRPr lang="en-US" sz="2400" dirty="0">
                <a:solidFill>
                  <a:schemeClr val="bg2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15" name="Content Placeholder 2">
              <a:extLst>
                <a:ext uri="{FF2B5EF4-FFF2-40B4-BE49-F238E27FC236}">
                  <a16:creationId xmlns="" xmlns:a16="http://schemas.microsoft.com/office/drawing/2014/main" id="{D3F1C389-E43D-0A44-A353-88DA05252DCE}"/>
                </a:ext>
              </a:extLst>
            </p:cNvPr>
            <p:cNvSpPr txBox="1">
              <a:spLocks/>
            </p:cNvSpPr>
            <p:nvPr/>
          </p:nvSpPr>
          <p:spPr>
            <a:xfrm>
              <a:off x="5625027" y="3928372"/>
              <a:ext cx="3273311" cy="332399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400" dirty="0" smtClean="0">
                  <a:solidFill>
                    <a:schemeClr val="bg2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osds.msdu@dsd.go.th</a:t>
              </a:r>
              <a:endParaRPr lang="th-TH" sz="2400" dirty="0" smtClean="0">
                <a:solidFill>
                  <a:schemeClr val="bg2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16" name="Content Placeholder 2">
              <a:extLst>
                <a:ext uri="{FF2B5EF4-FFF2-40B4-BE49-F238E27FC236}">
                  <a16:creationId xmlns="" xmlns:a16="http://schemas.microsoft.com/office/drawing/2014/main" id="{CC716C71-DA75-DB4B-9324-B0E902D46CE9}"/>
                </a:ext>
              </a:extLst>
            </p:cNvPr>
            <p:cNvSpPr txBox="1">
              <a:spLocks/>
            </p:cNvSpPr>
            <p:nvPr/>
          </p:nvSpPr>
          <p:spPr>
            <a:xfrm>
              <a:off x="5625027" y="4811033"/>
              <a:ext cx="3273311" cy="332399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400" dirty="0" smtClean="0">
                  <a:solidFill>
                    <a:schemeClr val="bg2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0 2247 0303</a:t>
              </a:r>
              <a:endParaRPr lang="en-US" sz="2400" dirty="0">
                <a:solidFill>
                  <a:schemeClr val="bg2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405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</TotalTime>
  <Words>3667</Words>
  <Application>Microsoft Office PowerPoint</Application>
  <PresentationFormat>A4 Paper (210x297 mm)</PresentationFormat>
  <Paragraphs>423</Paragraphs>
  <Slides>24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Office Theme</vt:lpstr>
      <vt:lpstr>1_Office Theme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แบบฟอร์ม การรายงานตัวชี้วัด การพัฒนานวัตกรรม รอบ 6 เดือน  1. หลักการ เหตุผล ปัญหา และสาเหตุในการจัดทำนวัตกรรม 2 วัตถุประสงค์ 3. องค์ความรู้ / ผู้ที่มีส่วนร่วม / วิธีการเก็บข้อมูล 4. ขั้นตอนการดำเนินการ ตาม Prototype 5. การวางแผนทดลองนำ Prototype ไปปฏิบัติ 6. ผลที่คาดว่าจะได้รับ</vt:lpstr>
      <vt:lpstr>แบบฟอร์ม การรายงานตัวชี้วัด การพัฒนานวัตกรรม รอบ 12 เดือน  1. สรุปปัญหา/เหตุผลและวัตถุประสงค์ในการจัดทำนวัตกรรม 2. ทดลองปฏิบัติตามขั้นตอนใน Prototype 3. ผลที่เกิดขึ้น / การปรับปรุงแก้ไข 4. นำไปปฏิบัติจริง 5. ผลลัพธ์ที่เกิดขึ้นอย่างเป็นรูปธรรม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ridhofrahmann</dc:creator>
  <cp:lastModifiedBy>prue</cp:lastModifiedBy>
  <cp:revision>65</cp:revision>
  <dcterms:created xsi:type="dcterms:W3CDTF">2019-10-21T06:42:49Z</dcterms:created>
  <dcterms:modified xsi:type="dcterms:W3CDTF">2020-11-04T10:34:38Z</dcterms:modified>
</cp:coreProperties>
</file>