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8"/>
  </p:notesMasterIdLst>
  <p:sldIdLst>
    <p:sldId id="344" r:id="rId5"/>
    <p:sldId id="341" r:id="rId6"/>
    <p:sldId id="342" r:id="rId7"/>
  </p:sldIdLst>
  <p:sldSz cx="9144000" cy="6858000" type="screen4x3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0E60B0-DCE7-4AA1-9C71-05BF8A742904}" v="26" dt="2020-10-28T07:13:53.0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3250" autoAdjust="0"/>
  </p:normalViewPr>
  <p:slideViewPr>
    <p:cSldViewPr>
      <p:cViewPr varScale="1">
        <p:scale>
          <a:sx n="121" d="100"/>
          <a:sy n="121" d="100"/>
        </p:scale>
        <p:origin x="960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16542" userId="443eb2a1-d6be-4756-8a37-4cabbd7de480" providerId="ADAL" clId="{DB0E60B0-DCE7-4AA1-9C71-05BF8A742904}"/>
    <pc:docChg chg="addSld delSld modSld">
      <pc:chgData name="16542" userId="443eb2a1-d6be-4756-8a37-4cabbd7de480" providerId="ADAL" clId="{DB0E60B0-DCE7-4AA1-9C71-05BF8A742904}" dt="2020-10-28T07:13:57.436" v="3" actId="2696"/>
      <pc:docMkLst>
        <pc:docMk/>
      </pc:docMkLst>
      <pc:sldChg chg="del">
        <pc:chgData name="16542" userId="443eb2a1-d6be-4756-8a37-4cabbd7de480" providerId="ADAL" clId="{DB0E60B0-DCE7-4AA1-9C71-05BF8A742904}" dt="2020-10-28T07:13:57.436" v="3" actId="2696"/>
        <pc:sldMkLst>
          <pc:docMk/>
          <pc:sldMk cId="3770027825" sldId="340"/>
        </pc:sldMkLst>
      </pc:sldChg>
      <pc:sldChg chg="add del">
        <pc:chgData name="16542" userId="443eb2a1-d6be-4756-8a37-4cabbd7de480" providerId="ADAL" clId="{DB0E60B0-DCE7-4AA1-9C71-05BF8A742904}" dt="2020-10-28T07:13:56.009" v="2" actId="2696"/>
        <pc:sldMkLst>
          <pc:docMk/>
          <pc:sldMk cId="825719602" sldId="343"/>
        </pc:sldMkLst>
      </pc:sldChg>
      <pc:sldChg chg="add">
        <pc:chgData name="16542" userId="443eb2a1-d6be-4756-8a37-4cabbd7de480" providerId="ADAL" clId="{DB0E60B0-DCE7-4AA1-9C71-05BF8A742904}" dt="2020-10-28T07:13:53.013" v="1"/>
        <pc:sldMkLst>
          <pc:docMk/>
          <pc:sldMk cId="2591880584" sldId="344"/>
        </pc:sldMkLst>
      </pc:sldChg>
    </pc:docChg>
  </pc:docChgLst>
  <pc:docChgLst>
    <pc:chgData name="16542" userId="443eb2a1-d6be-4756-8a37-4cabbd7de480" providerId="ADAL" clId="{901A2514-4C4F-4334-B58C-88BB89ADDB4E}"/>
    <pc:docChg chg="undo custSel addSld delSld modSld">
      <pc:chgData name="16542" userId="443eb2a1-d6be-4756-8a37-4cabbd7de480" providerId="ADAL" clId="{901A2514-4C4F-4334-B58C-88BB89ADDB4E}" dt="2020-10-28T07:08:45.274" v="571" actId="27636"/>
      <pc:docMkLst>
        <pc:docMk/>
      </pc:docMkLst>
      <pc:sldChg chg="add del">
        <pc:chgData name="16542" userId="443eb2a1-d6be-4756-8a37-4cabbd7de480" providerId="ADAL" clId="{901A2514-4C4F-4334-B58C-88BB89ADDB4E}" dt="2020-10-28T06:06:58.910" v="86" actId="2696"/>
        <pc:sldMkLst>
          <pc:docMk/>
          <pc:sldMk cId="76538286" sldId="282"/>
        </pc:sldMkLst>
      </pc:sldChg>
      <pc:sldChg chg="add del">
        <pc:chgData name="16542" userId="443eb2a1-d6be-4756-8a37-4cabbd7de480" providerId="ADAL" clId="{901A2514-4C4F-4334-B58C-88BB89ADDB4E}" dt="2020-10-28T06:07:43.341" v="110" actId="2696"/>
        <pc:sldMkLst>
          <pc:docMk/>
          <pc:sldMk cId="3336512241" sldId="283"/>
        </pc:sldMkLst>
      </pc:sldChg>
      <pc:sldChg chg="add del">
        <pc:chgData name="16542" userId="443eb2a1-d6be-4756-8a37-4cabbd7de480" providerId="ADAL" clId="{901A2514-4C4F-4334-B58C-88BB89ADDB4E}" dt="2020-10-28T06:07:00.152" v="87" actId="2696"/>
        <pc:sldMkLst>
          <pc:docMk/>
          <pc:sldMk cId="2279462517" sldId="294"/>
        </pc:sldMkLst>
      </pc:sldChg>
      <pc:sldChg chg="add del">
        <pc:chgData name="16542" userId="443eb2a1-d6be-4756-8a37-4cabbd7de480" providerId="ADAL" clId="{901A2514-4C4F-4334-B58C-88BB89ADDB4E}" dt="2020-10-28T06:07:39.795" v="107" actId="2696"/>
        <pc:sldMkLst>
          <pc:docMk/>
          <pc:sldMk cId="3391606684" sldId="296"/>
        </pc:sldMkLst>
      </pc:sldChg>
      <pc:sldChg chg="add del">
        <pc:chgData name="16542" userId="443eb2a1-d6be-4756-8a37-4cabbd7de480" providerId="ADAL" clId="{901A2514-4C4F-4334-B58C-88BB89ADDB4E}" dt="2020-10-28T06:07:45.544" v="111" actId="2696"/>
        <pc:sldMkLst>
          <pc:docMk/>
          <pc:sldMk cId="4284581652" sldId="297"/>
        </pc:sldMkLst>
      </pc:sldChg>
      <pc:sldChg chg="add del">
        <pc:chgData name="16542" userId="443eb2a1-d6be-4756-8a37-4cabbd7de480" providerId="ADAL" clId="{901A2514-4C4F-4334-B58C-88BB89ADDB4E}" dt="2020-10-28T06:07:53.623" v="121" actId="2696"/>
        <pc:sldMkLst>
          <pc:docMk/>
          <pc:sldMk cId="1441156814" sldId="298"/>
        </pc:sldMkLst>
      </pc:sldChg>
      <pc:sldChg chg="add del">
        <pc:chgData name="16542" userId="443eb2a1-d6be-4756-8a37-4cabbd7de480" providerId="ADAL" clId="{901A2514-4C4F-4334-B58C-88BB89ADDB4E}" dt="2020-10-28T06:07:52.873" v="120" actId="2696"/>
        <pc:sldMkLst>
          <pc:docMk/>
          <pc:sldMk cId="2615344086" sldId="299"/>
        </pc:sldMkLst>
      </pc:sldChg>
      <pc:sldChg chg="add del">
        <pc:chgData name="16542" userId="443eb2a1-d6be-4756-8a37-4cabbd7de480" providerId="ADAL" clId="{901A2514-4C4F-4334-B58C-88BB89ADDB4E}" dt="2020-10-28T06:07:06.195" v="88" actId="2696"/>
        <pc:sldMkLst>
          <pc:docMk/>
          <pc:sldMk cId="3229942975" sldId="300"/>
        </pc:sldMkLst>
      </pc:sldChg>
      <pc:sldChg chg="add del">
        <pc:chgData name="16542" userId="443eb2a1-d6be-4756-8a37-4cabbd7de480" providerId="ADAL" clId="{901A2514-4C4F-4334-B58C-88BB89ADDB4E}" dt="2020-10-28T06:07:14.693" v="89" actId="2696"/>
        <pc:sldMkLst>
          <pc:docMk/>
          <pc:sldMk cId="699136324" sldId="301"/>
        </pc:sldMkLst>
      </pc:sldChg>
      <pc:sldChg chg="add del">
        <pc:chgData name="16542" userId="443eb2a1-d6be-4756-8a37-4cabbd7de480" providerId="ADAL" clId="{901A2514-4C4F-4334-B58C-88BB89ADDB4E}" dt="2020-10-28T06:07:46.349" v="112" actId="2696"/>
        <pc:sldMkLst>
          <pc:docMk/>
          <pc:sldMk cId="3080961278" sldId="302"/>
        </pc:sldMkLst>
      </pc:sldChg>
      <pc:sldChg chg="add del">
        <pc:chgData name="16542" userId="443eb2a1-d6be-4756-8a37-4cabbd7de480" providerId="ADAL" clId="{901A2514-4C4F-4334-B58C-88BB89ADDB4E}" dt="2020-10-28T06:07:18.131" v="92" actId="2696"/>
        <pc:sldMkLst>
          <pc:docMk/>
          <pc:sldMk cId="1811127795" sldId="304"/>
        </pc:sldMkLst>
      </pc:sldChg>
      <pc:sldChg chg="add del">
        <pc:chgData name="16542" userId="443eb2a1-d6be-4756-8a37-4cabbd7de480" providerId="ADAL" clId="{901A2514-4C4F-4334-B58C-88BB89ADDB4E}" dt="2020-10-28T06:08:03.613" v="126" actId="2696"/>
        <pc:sldMkLst>
          <pc:docMk/>
          <pc:sldMk cId="1840798814" sldId="305"/>
        </pc:sldMkLst>
      </pc:sldChg>
      <pc:sldChg chg="add del">
        <pc:chgData name="16542" userId="443eb2a1-d6be-4756-8a37-4cabbd7de480" providerId="ADAL" clId="{901A2514-4C4F-4334-B58C-88BB89ADDB4E}" dt="2020-10-28T06:07:15.795" v="90" actId="2696"/>
        <pc:sldMkLst>
          <pc:docMk/>
          <pc:sldMk cId="2904540945" sldId="307"/>
        </pc:sldMkLst>
      </pc:sldChg>
      <pc:sldChg chg="add del">
        <pc:chgData name="16542" userId="443eb2a1-d6be-4756-8a37-4cabbd7de480" providerId="ADAL" clId="{901A2514-4C4F-4334-B58C-88BB89ADDB4E}" dt="2020-10-28T06:07:16.499" v="91" actId="2696"/>
        <pc:sldMkLst>
          <pc:docMk/>
          <pc:sldMk cId="555783256" sldId="308"/>
        </pc:sldMkLst>
      </pc:sldChg>
      <pc:sldChg chg="add del">
        <pc:chgData name="16542" userId="443eb2a1-d6be-4756-8a37-4cabbd7de480" providerId="ADAL" clId="{901A2514-4C4F-4334-B58C-88BB89ADDB4E}" dt="2020-10-28T06:07:19.501" v="93" actId="2696"/>
        <pc:sldMkLst>
          <pc:docMk/>
          <pc:sldMk cId="2953168882" sldId="309"/>
        </pc:sldMkLst>
      </pc:sldChg>
      <pc:sldChg chg="add del">
        <pc:chgData name="16542" userId="443eb2a1-d6be-4756-8a37-4cabbd7de480" providerId="ADAL" clId="{901A2514-4C4F-4334-B58C-88BB89ADDB4E}" dt="2020-10-28T06:07:21.245" v="94" actId="2696"/>
        <pc:sldMkLst>
          <pc:docMk/>
          <pc:sldMk cId="86156368" sldId="310"/>
        </pc:sldMkLst>
      </pc:sldChg>
      <pc:sldChg chg="add del">
        <pc:chgData name="16542" userId="443eb2a1-d6be-4756-8a37-4cabbd7de480" providerId="ADAL" clId="{901A2514-4C4F-4334-B58C-88BB89ADDB4E}" dt="2020-10-28T06:07:23.037" v="96" actId="2696"/>
        <pc:sldMkLst>
          <pc:docMk/>
          <pc:sldMk cId="2085250579" sldId="312"/>
        </pc:sldMkLst>
      </pc:sldChg>
      <pc:sldChg chg="add del">
        <pc:chgData name="16542" userId="443eb2a1-d6be-4756-8a37-4cabbd7de480" providerId="ADAL" clId="{901A2514-4C4F-4334-B58C-88BB89ADDB4E}" dt="2020-10-28T06:07:26.280" v="97" actId="2696"/>
        <pc:sldMkLst>
          <pc:docMk/>
          <pc:sldMk cId="2284505994" sldId="313"/>
        </pc:sldMkLst>
      </pc:sldChg>
      <pc:sldChg chg="add del">
        <pc:chgData name="16542" userId="443eb2a1-d6be-4756-8a37-4cabbd7de480" providerId="ADAL" clId="{901A2514-4C4F-4334-B58C-88BB89ADDB4E}" dt="2020-10-28T06:07:27.411" v="98" actId="2696"/>
        <pc:sldMkLst>
          <pc:docMk/>
          <pc:sldMk cId="4119527537" sldId="314"/>
        </pc:sldMkLst>
      </pc:sldChg>
      <pc:sldChg chg="add del">
        <pc:chgData name="16542" userId="443eb2a1-d6be-4756-8a37-4cabbd7de480" providerId="ADAL" clId="{901A2514-4C4F-4334-B58C-88BB89ADDB4E}" dt="2020-10-28T06:07:30.216" v="99" actId="2696"/>
        <pc:sldMkLst>
          <pc:docMk/>
          <pc:sldMk cId="1285786582" sldId="315"/>
        </pc:sldMkLst>
      </pc:sldChg>
      <pc:sldChg chg="add del">
        <pc:chgData name="16542" userId="443eb2a1-d6be-4756-8a37-4cabbd7de480" providerId="ADAL" clId="{901A2514-4C4F-4334-B58C-88BB89ADDB4E}" dt="2020-10-28T06:07:31.415" v="100" actId="2696"/>
        <pc:sldMkLst>
          <pc:docMk/>
          <pc:sldMk cId="3599212138" sldId="316"/>
        </pc:sldMkLst>
      </pc:sldChg>
      <pc:sldChg chg="add del">
        <pc:chgData name="16542" userId="443eb2a1-d6be-4756-8a37-4cabbd7de480" providerId="ADAL" clId="{901A2514-4C4F-4334-B58C-88BB89ADDB4E}" dt="2020-10-28T06:07:32.997" v="102" actId="2696"/>
        <pc:sldMkLst>
          <pc:docMk/>
          <pc:sldMk cId="4262815098" sldId="317"/>
        </pc:sldMkLst>
      </pc:sldChg>
      <pc:sldChg chg="add del">
        <pc:chgData name="16542" userId="443eb2a1-d6be-4756-8a37-4cabbd7de480" providerId="ADAL" clId="{901A2514-4C4F-4334-B58C-88BB89ADDB4E}" dt="2020-10-28T06:07:35.187" v="103" actId="2696"/>
        <pc:sldMkLst>
          <pc:docMk/>
          <pc:sldMk cId="924048447" sldId="318"/>
        </pc:sldMkLst>
      </pc:sldChg>
      <pc:sldChg chg="add del">
        <pc:chgData name="16542" userId="443eb2a1-d6be-4756-8a37-4cabbd7de480" providerId="ADAL" clId="{901A2514-4C4F-4334-B58C-88BB89ADDB4E}" dt="2020-10-28T06:07:36.339" v="104" actId="2696"/>
        <pc:sldMkLst>
          <pc:docMk/>
          <pc:sldMk cId="2938702651" sldId="319"/>
        </pc:sldMkLst>
      </pc:sldChg>
      <pc:sldChg chg="add del">
        <pc:chgData name="16542" userId="443eb2a1-d6be-4756-8a37-4cabbd7de480" providerId="ADAL" clId="{901A2514-4C4F-4334-B58C-88BB89ADDB4E}" dt="2020-10-28T06:07:37.523" v="105" actId="2696"/>
        <pc:sldMkLst>
          <pc:docMk/>
          <pc:sldMk cId="3869617942" sldId="320"/>
        </pc:sldMkLst>
      </pc:sldChg>
      <pc:sldChg chg="add del">
        <pc:chgData name="16542" userId="443eb2a1-d6be-4756-8a37-4cabbd7de480" providerId="ADAL" clId="{901A2514-4C4F-4334-B58C-88BB89ADDB4E}" dt="2020-10-28T06:07:38.872" v="106" actId="2696"/>
        <pc:sldMkLst>
          <pc:docMk/>
          <pc:sldMk cId="243731856" sldId="321"/>
        </pc:sldMkLst>
      </pc:sldChg>
      <pc:sldChg chg="add del">
        <pc:chgData name="16542" userId="443eb2a1-d6be-4756-8a37-4cabbd7de480" providerId="ADAL" clId="{901A2514-4C4F-4334-B58C-88BB89ADDB4E}" dt="2020-10-28T06:07:40.927" v="108" actId="2696"/>
        <pc:sldMkLst>
          <pc:docMk/>
          <pc:sldMk cId="3706298284" sldId="322"/>
        </pc:sldMkLst>
      </pc:sldChg>
      <pc:sldChg chg="add del">
        <pc:chgData name="16542" userId="443eb2a1-d6be-4756-8a37-4cabbd7de480" providerId="ADAL" clId="{901A2514-4C4F-4334-B58C-88BB89ADDB4E}" dt="2020-10-28T06:07:42.079" v="109" actId="2696"/>
        <pc:sldMkLst>
          <pc:docMk/>
          <pc:sldMk cId="2933303023" sldId="323"/>
        </pc:sldMkLst>
      </pc:sldChg>
      <pc:sldChg chg="add del">
        <pc:chgData name="16542" userId="443eb2a1-d6be-4756-8a37-4cabbd7de480" providerId="ADAL" clId="{901A2514-4C4F-4334-B58C-88BB89ADDB4E}" dt="2020-10-28T06:07:47.448" v="113" actId="2696"/>
        <pc:sldMkLst>
          <pc:docMk/>
          <pc:sldMk cId="1638625252" sldId="324"/>
        </pc:sldMkLst>
      </pc:sldChg>
      <pc:sldChg chg="add del">
        <pc:chgData name="16542" userId="443eb2a1-d6be-4756-8a37-4cabbd7de480" providerId="ADAL" clId="{901A2514-4C4F-4334-B58C-88BB89ADDB4E}" dt="2020-10-28T06:07:48.301" v="114" actId="2696"/>
        <pc:sldMkLst>
          <pc:docMk/>
          <pc:sldMk cId="3621079990" sldId="325"/>
        </pc:sldMkLst>
      </pc:sldChg>
      <pc:sldChg chg="add del">
        <pc:chgData name="16542" userId="443eb2a1-d6be-4756-8a37-4cabbd7de480" providerId="ADAL" clId="{901A2514-4C4F-4334-B58C-88BB89ADDB4E}" dt="2020-10-28T06:07:49.324" v="115" actId="2696"/>
        <pc:sldMkLst>
          <pc:docMk/>
          <pc:sldMk cId="192006596" sldId="326"/>
        </pc:sldMkLst>
      </pc:sldChg>
      <pc:sldChg chg="add del">
        <pc:chgData name="16542" userId="443eb2a1-d6be-4756-8a37-4cabbd7de480" providerId="ADAL" clId="{901A2514-4C4F-4334-B58C-88BB89ADDB4E}" dt="2020-10-28T06:07:50.205" v="116" actId="2696"/>
        <pc:sldMkLst>
          <pc:docMk/>
          <pc:sldMk cId="3653535857" sldId="327"/>
        </pc:sldMkLst>
      </pc:sldChg>
      <pc:sldChg chg="add del">
        <pc:chgData name="16542" userId="443eb2a1-d6be-4756-8a37-4cabbd7de480" providerId="ADAL" clId="{901A2514-4C4F-4334-B58C-88BB89ADDB4E}" dt="2020-10-28T06:07:51.048" v="117" actId="2696"/>
        <pc:sldMkLst>
          <pc:docMk/>
          <pc:sldMk cId="2842935599" sldId="328"/>
        </pc:sldMkLst>
      </pc:sldChg>
      <pc:sldChg chg="add del">
        <pc:chgData name="16542" userId="443eb2a1-d6be-4756-8a37-4cabbd7de480" providerId="ADAL" clId="{901A2514-4C4F-4334-B58C-88BB89ADDB4E}" dt="2020-10-28T06:07:51.747" v="118" actId="2696"/>
        <pc:sldMkLst>
          <pc:docMk/>
          <pc:sldMk cId="3877770531" sldId="329"/>
        </pc:sldMkLst>
      </pc:sldChg>
      <pc:sldChg chg="add del">
        <pc:chgData name="16542" userId="443eb2a1-d6be-4756-8a37-4cabbd7de480" providerId="ADAL" clId="{901A2514-4C4F-4334-B58C-88BB89ADDB4E}" dt="2020-10-28T06:07:21.928" v="95" actId="2696"/>
        <pc:sldMkLst>
          <pc:docMk/>
          <pc:sldMk cId="4158505517" sldId="330"/>
        </pc:sldMkLst>
      </pc:sldChg>
      <pc:sldChg chg="add del">
        <pc:chgData name="16542" userId="443eb2a1-d6be-4756-8a37-4cabbd7de480" providerId="ADAL" clId="{901A2514-4C4F-4334-B58C-88BB89ADDB4E}" dt="2020-10-28T06:07:52.308" v="119" actId="2696"/>
        <pc:sldMkLst>
          <pc:docMk/>
          <pc:sldMk cId="447320973" sldId="331"/>
        </pc:sldMkLst>
      </pc:sldChg>
      <pc:sldChg chg="add del">
        <pc:chgData name="16542" userId="443eb2a1-d6be-4756-8a37-4cabbd7de480" providerId="ADAL" clId="{901A2514-4C4F-4334-B58C-88BB89ADDB4E}" dt="2020-10-28T06:07:54.144" v="122" actId="2696"/>
        <pc:sldMkLst>
          <pc:docMk/>
          <pc:sldMk cId="1350891153" sldId="332"/>
        </pc:sldMkLst>
      </pc:sldChg>
      <pc:sldChg chg="add del">
        <pc:chgData name="16542" userId="443eb2a1-d6be-4756-8a37-4cabbd7de480" providerId="ADAL" clId="{901A2514-4C4F-4334-B58C-88BB89ADDB4E}" dt="2020-10-28T06:07:57.171" v="123" actId="2696"/>
        <pc:sldMkLst>
          <pc:docMk/>
          <pc:sldMk cId="2166736650" sldId="333"/>
        </pc:sldMkLst>
      </pc:sldChg>
      <pc:sldChg chg="add del">
        <pc:chgData name="16542" userId="443eb2a1-d6be-4756-8a37-4cabbd7de480" providerId="ADAL" clId="{901A2514-4C4F-4334-B58C-88BB89ADDB4E}" dt="2020-10-28T06:07:58.575" v="124" actId="2696"/>
        <pc:sldMkLst>
          <pc:docMk/>
          <pc:sldMk cId="1340522520" sldId="334"/>
        </pc:sldMkLst>
      </pc:sldChg>
      <pc:sldChg chg="add del">
        <pc:chgData name="16542" userId="443eb2a1-d6be-4756-8a37-4cabbd7de480" providerId="ADAL" clId="{901A2514-4C4F-4334-B58C-88BB89ADDB4E}" dt="2020-10-28T06:08:04.189" v="127" actId="2696"/>
        <pc:sldMkLst>
          <pc:docMk/>
          <pc:sldMk cId="2426779676" sldId="335"/>
        </pc:sldMkLst>
      </pc:sldChg>
      <pc:sldChg chg="del">
        <pc:chgData name="16542" userId="443eb2a1-d6be-4756-8a37-4cabbd7de480" providerId="ADAL" clId="{901A2514-4C4F-4334-B58C-88BB89ADDB4E}" dt="2020-10-28T06:07:32.328" v="101" actId="2696"/>
        <pc:sldMkLst>
          <pc:docMk/>
          <pc:sldMk cId="3179152691" sldId="337"/>
        </pc:sldMkLst>
      </pc:sldChg>
      <pc:sldChg chg="add del">
        <pc:chgData name="16542" userId="443eb2a1-d6be-4756-8a37-4cabbd7de480" providerId="ADAL" clId="{901A2514-4C4F-4334-B58C-88BB89ADDB4E}" dt="2020-10-28T05:37:31.892" v="43"/>
        <pc:sldMkLst>
          <pc:docMk/>
          <pc:sldMk cId="2416588101" sldId="338"/>
        </pc:sldMkLst>
      </pc:sldChg>
      <pc:sldChg chg="add del">
        <pc:chgData name="16542" userId="443eb2a1-d6be-4756-8a37-4cabbd7de480" providerId="ADAL" clId="{901A2514-4C4F-4334-B58C-88BB89ADDB4E}" dt="2020-10-28T06:08:02.919" v="125" actId="2696"/>
        <pc:sldMkLst>
          <pc:docMk/>
          <pc:sldMk cId="2039976241" sldId="339"/>
        </pc:sldMkLst>
      </pc:sldChg>
      <pc:sldChg chg="add del">
        <pc:chgData name="16542" userId="443eb2a1-d6be-4756-8a37-4cabbd7de480" providerId="ADAL" clId="{901A2514-4C4F-4334-B58C-88BB89ADDB4E}" dt="2020-10-28T05:37:32.916" v="47" actId="2696"/>
        <pc:sldMkLst>
          <pc:docMk/>
          <pc:sldMk cId="3770027825" sldId="340"/>
        </pc:sldMkLst>
      </pc:sldChg>
      <pc:sldChg chg="addSp delSp modSp add">
        <pc:chgData name="16542" userId="443eb2a1-d6be-4756-8a37-4cabbd7de480" providerId="ADAL" clId="{901A2514-4C4F-4334-B58C-88BB89ADDB4E}" dt="2020-10-28T07:08:14.300" v="569" actId="1035"/>
        <pc:sldMkLst>
          <pc:docMk/>
          <pc:sldMk cId="225212127" sldId="341"/>
        </pc:sldMkLst>
        <pc:spChg chg="mod">
          <ac:chgData name="16542" userId="443eb2a1-d6be-4756-8a37-4cabbd7de480" providerId="ADAL" clId="{901A2514-4C4F-4334-B58C-88BB89ADDB4E}" dt="2020-10-28T06:40:22.634" v="519" actId="2711"/>
          <ac:spMkLst>
            <pc:docMk/>
            <pc:sldMk cId="225212127" sldId="341"/>
            <ac:spMk id="2" creationId="{EB08ED4B-26AB-4A4A-B9B0-6812F1B4457D}"/>
          </ac:spMkLst>
        </pc:spChg>
        <pc:spChg chg="del">
          <ac:chgData name="16542" userId="443eb2a1-d6be-4756-8a37-4cabbd7de480" providerId="ADAL" clId="{901A2514-4C4F-4334-B58C-88BB89ADDB4E}" dt="2020-10-28T06:08:33.438" v="129"/>
          <ac:spMkLst>
            <pc:docMk/>
            <pc:sldMk cId="225212127" sldId="341"/>
            <ac:spMk id="3" creationId="{2CEF8372-85AA-4FCF-966D-91DB7AF352E9}"/>
          </ac:spMkLst>
        </pc:spChg>
        <pc:spChg chg="add mod">
          <ac:chgData name="16542" userId="443eb2a1-d6be-4756-8a37-4cabbd7de480" providerId="ADAL" clId="{901A2514-4C4F-4334-B58C-88BB89ADDB4E}" dt="2020-10-28T07:08:14.300" v="569" actId="1035"/>
          <ac:spMkLst>
            <pc:docMk/>
            <pc:sldMk cId="225212127" sldId="341"/>
            <ac:spMk id="5" creationId="{AB0A7D96-BC54-4D82-AE6C-DFB00DAE2696}"/>
          </ac:spMkLst>
        </pc:spChg>
        <pc:spChg chg="add mod">
          <ac:chgData name="16542" userId="443eb2a1-d6be-4756-8a37-4cabbd7de480" providerId="ADAL" clId="{901A2514-4C4F-4334-B58C-88BB89ADDB4E}" dt="2020-10-28T07:08:14.300" v="569" actId="1035"/>
          <ac:spMkLst>
            <pc:docMk/>
            <pc:sldMk cId="225212127" sldId="341"/>
            <ac:spMk id="6" creationId="{0875E447-D011-47FF-B9CE-FD1A369DD467}"/>
          </ac:spMkLst>
        </pc:spChg>
        <pc:spChg chg="add mod">
          <ac:chgData name="16542" userId="443eb2a1-d6be-4756-8a37-4cabbd7de480" providerId="ADAL" clId="{901A2514-4C4F-4334-B58C-88BB89ADDB4E}" dt="2020-10-28T07:08:14.300" v="569" actId="1035"/>
          <ac:spMkLst>
            <pc:docMk/>
            <pc:sldMk cId="225212127" sldId="341"/>
            <ac:spMk id="7" creationId="{049D1EF9-C2E1-4513-AC15-F585D1D616AF}"/>
          </ac:spMkLst>
        </pc:spChg>
        <pc:spChg chg="add mod">
          <ac:chgData name="16542" userId="443eb2a1-d6be-4756-8a37-4cabbd7de480" providerId="ADAL" clId="{901A2514-4C4F-4334-B58C-88BB89ADDB4E}" dt="2020-10-28T07:08:14.300" v="569" actId="1035"/>
          <ac:spMkLst>
            <pc:docMk/>
            <pc:sldMk cId="225212127" sldId="341"/>
            <ac:spMk id="8" creationId="{2FF68F32-C726-4A21-A83B-C827D16E0A4B}"/>
          </ac:spMkLst>
        </pc:spChg>
        <pc:spChg chg="add mod">
          <ac:chgData name="16542" userId="443eb2a1-d6be-4756-8a37-4cabbd7de480" providerId="ADAL" clId="{901A2514-4C4F-4334-B58C-88BB89ADDB4E}" dt="2020-10-28T07:08:14.300" v="569" actId="1035"/>
          <ac:spMkLst>
            <pc:docMk/>
            <pc:sldMk cId="225212127" sldId="341"/>
            <ac:spMk id="9" creationId="{1E1D3E68-4CD3-4717-BBA9-E62550BAE6EB}"/>
          </ac:spMkLst>
        </pc:spChg>
        <pc:graphicFrameChg chg="add mod modGraphic">
          <ac:chgData name="16542" userId="443eb2a1-d6be-4756-8a37-4cabbd7de480" providerId="ADAL" clId="{901A2514-4C4F-4334-B58C-88BB89ADDB4E}" dt="2020-10-28T06:41:00.818" v="524" actId="20577"/>
          <ac:graphicFrameMkLst>
            <pc:docMk/>
            <pc:sldMk cId="225212127" sldId="341"/>
            <ac:graphicFrameMk id="4" creationId="{38F7EE3D-2E53-4C18-AD67-66A5605CEC3E}"/>
          </ac:graphicFrameMkLst>
        </pc:graphicFrameChg>
      </pc:sldChg>
      <pc:sldChg chg="modSp add">
        <pc:chgData name="16542" userId="443eb2a1-d6be-4756-8a37-4cabbd7de480" providerId="ADAL" clId="{901A2514-4C4F-4334-B58C-88BB89ADDB4E}" dt="2020-10-28T07:08:45.274" v="571" actId="27636"/>
        <pc:sldMkLst>
          <pc:docMk/>
          <pc:sldMk cId="1690631478" sldId="342"/>
        </pc:sldMkLst>
        <pc:spChg chg="mod">
          <ac:chgData name="16542" userId="443eb2a1-d6be-4756-8a37-4cabbd7de480" providerId="ADAL" clId="{901A2514-4C4F-4334-B58C-88BB89ADDB4E}" dt="2020-10-28T06:41:27.473" v="529" actId="2711"/>
          <ac:spMkLst>
            <pc:docMk/>
            <pc:sldMk cId="1690631478" sldId="342"/>
            <ac:spMk id="2" creationId="{D1DEAF2B-6A0B-4C47-B67E-99A62A79E673}"/>
          </ac:spMkLst>
        </pc:spChg>
        <pc:spChg chg="mod">
          <ac:chgData name="16542" userId="443eb2a1-d6be-4756-8a37-4cabbd7de480" providerId="ADAL" clId="{901A2514-4C4F-4334-B58C-88BB89ADDB4E}" dt="2020-10-28T07:08:45.274" v="571" actId="27636"/>
          <ac:spMkLst>
            <pc:docMk/>
            <pc:sldMk cId="1690631478" sldId="342"/>
            <ac:spMk id="3" creationId="{3D09D412-9136-4282-91B0-7EC7D44A697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5F4A-9EFD-4399-9B12-2F5657616229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A57772-1CE2-4068-B2CF-71BD1FD651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27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9782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693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5383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849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865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9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93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D65D8E04-ADA4-4DCA-B505-166EFE5627DE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14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752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350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D8E04-ADA4-4DCA-B505-166EFE5627DE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500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65D8E04-ADA4-4DCA-B505-166EFE5627DE}" type="datetimeFigureOut">
              <a:rPr lang="en-US" smtClean="0"/>
              <a:pPr/>
              <a:t>10/28/2020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FAB6C1B-FC64-4477-84BF-CECE1967FBE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0906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drive.google.com/drive/folders/1azrPzdQ3cAHNyQ6fPrJewyfM-7bkP4Lx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3713" y="228600"/>
            <a:ext cx="92392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3"/>
          <p:cNvSpPr/>
          <p:nvPr/>
        </p:nvSpPr>
        <p:spPr bwMode="gray">
          <a:xfrm>
            <a:off x="295275" y="719137"/>
            <a:ext cx="7818438" cy="652463"/>
          </a:xfrm>
          <a:prstGeom prst="roundRect">
            <a:avLst>
              <a:gd name="adj" fmla="val 50000"/>
            </a:avLst>
          </a:prstGeom>
          <a:noFill/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</a:t>
            </a:r>
            <a:r>
              <a:rPr lang="en-US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1.13</a:t>
            </a: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: ความสำเร็จของผู้ผ่านการทดสอบมาตรฐานฝีมือแรงงานแห่งชาติที่ได้รับอัตราค่าจ้าง</a:t>
            </a:r>
          </a:p>
          <a:p>
            <a:pPr>
              <a:spcBef>
                <a:spcPts val="0"/>
              </a:spcBef>
              <a:defRPr/>
            </a:pPr>
            <a:r>
              <a:rPr lang="th-TH" sz="1400" kern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ตามมาตรฐานฝีมือที่กำหนดตามกฎหมาย</a:t>
            </a:r>
          </a:p>
        </p:txBody>
      </p:sp>
      <p:sp>
        <p:nvSpPr>
          <p:cNvPr id="2053" name="TextBox 11"/>
          <p:cNvSpPr txBox="1">
            <a:spLocks noChangeArrowheads="1"/>
          </p:cNvSpPr>
          <p:nvPr/>
        </p:nvSpPr>
        <p:spPr bwMode="auto">
          <a:xfrm>
            <a:off x="152400" y="1371600"/>
            <a:ext cx="439261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dirty="0">
                <a:latin typeface="Tahoma" pitchFamily="34" charset="0"/>
                <a:cs typeface="Tahoma" pitchFamily="34" charset="0"/>
              </a:rPr>
              <a:t>คำอธิบาย</a:t>
            </a:r>
          </a:p>
        </p:txBody>
      </p:sp>
      <p:graphicFrame>
        <p:nvGraphicFramePr>
          <p:cNvPr id="13" name="ตาราง 9"/>
          <p:cNvGraphicFramePr>
            <a:graphicFrameLocks noGrp="1"/>
          </p:cNvGraphicFramePr>
          <p:nvPr/>
        </p:nvGraphicFramePr>
        <p:xfrm>
          <a:off x="152400" y="1600199"/>
          <a:ext cx="8762999" cy="3352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9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801">
                <a:tc>
                  <a:txBody>
                    <a:bodyPr/>
                    <a:lstStyle/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ความสำเร็จของการบรรลุเป้าหมาย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1)  ผู้ที่ผ่านการทดสอบมาตรฐานฝีมือแห่งชาติ ตามมาตรฐานฝีมือที่กำหนดตามกฎหมาย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 83 สาขาอาชีพ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ภายใต้โครงการยกระดับแรงงานไทยให้ได้มาตรฐาน ฝีมือแรงงานเพื่อรองรับ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การแข่งขัน กิจกรรมพัฒนาศักยภาพแรงงานเพื่อรองรับการจ่ายค่าจ้างตามมาตรฐานฝีมือ ได้รับค่าจ่างตามมาตรฐานฝีมือที่กฎหมายกำหนด โดยผู้ที่เข้ารับการทดสอบมาตรฐานฝีมือ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แรงงานแห่งชาติ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ต้องเป็นแรงงานที่ทำงานอยู่ในสถานประกอบกิจการ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2) การทดสอบมาตรฐานฝีมือแรงงานแห่งชาติ หมายถึง การทดสอบฝีมือ ความรู้ ความสามารถ และทัศนคติในการทำงานของผู้ประกอบอาชีพในสาขาที่กำหนด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 พิจารณาจากการดำเนินงานตามเป้าหมาย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ใช้ข้อมูลจากวันที่เข้าทดสอบมาตรฐานฝีมือแรงงาน โดยพิจารณาจากในระบบ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Datacenter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รอบที่ 1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 ณ วันที่ 1 ตุลาคม 2563 – 31 มีนาคม 2564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รอบที่ 2 ผลการดำเนินการ ณ วันที่ 1 ตุลาคม 2563 –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กันยายน 2564</a:t>
                      </a:r>
                      <a:endParaRPr lang="en-US" sz="900" b="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3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ใช้ประกอบการพิจารณาหลักเกณฑ์ผ่านหรือไม่ผ่าน ตัวชี้วัด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1)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ผู้เข้ารับการทดสอบมาตรฐานฝีมือแรงงานแห่งชาติ ต้องเป็นแรงงานที่ทำงานอยู่ในสถานประกอบกิจการ และผ่านการฝึกอบรม ภายใต้โครงการยกระดับแรงงานไทยให้ได้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มาตรฐานฝีมือแรงงานเพื่อรองรับการแข่งขัน กิจกรรมพัฒนาศักยภาพแรงงานเพื่อรองรับการจ่ายค่าจ้างตามมาตรฐานฝีมือ 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2)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จัดทดสอบมาตรฐานฝีมือแรงงานแห่งชาติ เฉพาะใน 83 สาขาอาชีพ ที่ได้มีการประกาศอัตราค่าจ้างตามมาตรฐานฝีมือที่กำหนดตามกฎหมาย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สถาบันพัฒนาฝีมือแรงงาน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25 แห่ง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รับผิดชอบเป้าหมายร่วมกับสำนักงานพัฒนาฝีมือแรงงานที่อยู่ในพื้นที่ หมายถึง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หากสำนักงานพัฒนาฝีมือแรงงานไม่สามารถดำเนินการ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ทดสอบมาตรฐานฝีมือแรงงานได้ตามเป้าหมาย ทางสถาบันพัฒนาฝีมือแรงงานที่เป็นต้นสังกัด ต้องมีส่วน</a:t>
                      </a:r>
                      <a:r>
                        <a:rPr lang="th-TH" sz="900" b="0" strike="noStrike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ร่วม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ในการทดสอบมาตรฐานฝีมือแรงงาน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  หลักฐาน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(ถ้ามี)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การรายงานผลผ่านระบบคลังข้อมูล (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http://datacenter.dsd.go.th</a:t>
                      </a:r>
                      <a:endParaRPr lang="th-TH" sz="9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  เจ้าภาพ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สำนักพัฒนามาตรฐานและทดสอบฝีมือแรงงาน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ผู้รับผิดชอบ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นายพิเชฐ สุริน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ทนนท์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รักษ์ และนางสาว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นันท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วัน </a:t>
                      </a:r>
                      <a:r>
                        <a:rPr lang="th-TH" sz="900" b="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ปิต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ยานนท์ 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โทรศัพท์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0 2245 4837</a:t>
                      </a: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6"/>
                        <a:tabLst/>
                        <a:defRPr/>
                      </a:pP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อื่นๆ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จะนำผลคะแนนจากการสำรวจผู้ที่ได้รับอัตราค่าจ้างตามมาตรฐานฝีมือที่กำหนดตามกฎหมายของกรมสวัสดิการและคุ้มครองแรงงาน</a:t>
                      </a:r>
                      <a:endParaRPr lang="th-TH" sz="900" b="1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>
                        <a:defRPr/>
                      </a:pP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สูตรการคำนวณ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ถ้ามี) </a:t>
                      </a:r>
                      <a:r>
                        <a:rPr lang="en-US" sz="9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56" name="TextBox 14"/>
          <p:cNvSpPr txBox="1">
            <a:spLocks noChangeArrowheads="1"/>
          </p:cNvSpPr>
          <p:nvPr/>
        </p:nvSpPr>
        <p:spPr bwMode="auto">
          <a:xfrm>
            <a:off x="34925" y="4876800"/>
            <a:ext cx="8424863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000" b="1" dirty="0">
                <a:latin typeface="Tahoma" pitchFamily="34" charset="0"/>
                <a:cs typeface="Tahoma" pitchFamily="34" charset="0"/>
              </a:rPr>
              <a:t>เป้าหมายตามรอบประเมิน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47750" y="4838700"/>
            <a:ext cx="7943850" cy="342900"/>
            <a:chOff x="1153093" y="4031945"/>
            <a:chExt cx="7943402" cy="341526"/>
          </a:xfrm>
        </p:grpSpPr>
        <p:sp>
          <p:nvSpPr>
            <p:cNvPr id="17" name="TextBox 16"/>
            <p:cNvSpPr txBox="1"/>
            <p:nvPr/>
          </p:nvSpPr>
          <p:spPr>
            <a:xfrm>
              <a:off x="1153093" y="4031945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ปี </a:t>
              </a:r>
              <a:r>
                <a:rPr lang="en-US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62</a:t>
              </a: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18" name="Straight Arrow Connector 34"/>
            <p:cNvCxnSpPr/>
            <p:nvPr/>
          </p:nvCxnSpPr>
          <p:spPr>
            <a:xfrm>
              <a:off x="1991246" y="4280184"/>
              <a:ext cx="45717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35"/>
            <p:cNvCxnSpPr/>
            <p:nvPr/>
          </p:nvCxnSpPr>
          <p:spPr>
            <a:xfrm rot="10800000">
              <a:off x="1288023" y="4286509"/>
              <a:ext cx="365104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5012088" y="4035107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ปี </a:t>
              </a:r>
              <a:r>
                <a:rPr lang="en-US" sz="800" b="1" dirty="0">
                  <a:solidFill>
                    <a:schemeClr val="accent6">
                      <a:lumMod val="75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63</a:t>
              </a:r>
              <a:endParaRPr lang="th-TH" sz="800" b="1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cxnSp>
          <p:nvCxnSpPr>
            <p:cNvPr id="21" name="Straight Arrow Connector 38"/>
            <p:cNvCxnSpPr/>
            <p:nvPr/>
          </p:nvCxnSpPr>
          <p:spPr>
            <a:xfrm>
              <a:off x="5986758" y="4280184"/>
              <a:ext cx="3109737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52"/>
            <p:cNvCxnSpPr/>
            <p:nvPr/>
          </p:nvCxnSpPr>
          <p:spPr>
            <a:xfrm flipH="1">
              <a:off x="2496042" y="4280184"/>
              <a:ext cx="3017668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4" name="Table 51"/>
          <p:cNvGraphicFramePr>
            <a:graphicFrameLocks noGrp="1"/>
          </p:cNvGraphicFramePr>
          <p:nvPr/>
        </p:nvGraphicFramePr>
        <p:xfrm>
          <a:off x="60956" y="5227320"/>
          <a:ext cx="9006844" cy="1220047"/>
        </p:xfrm>
        <a:graphic>
          <a:graphicData uri="http://schemas.openxmlformats.org/drawingml/2006/table">
            <a:tbl>
              <a:tblPr firstRow="1"/>
              <a:tblGrid>
                <a:gridCol w="1160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17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23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21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1857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9254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9188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9188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86595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97087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มี.ค.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ก.ย.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3993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ปี 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63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การทดสอบมาตรฐานฝีมือแรงงานแห่งชาติ เป็น</a:t>
                      </a:r>
                      <a:r>
                        <a:rPr lang="th-TH" sz="8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แรงงานที่ทำงาน</a:t>
                      </a:r>
                      <a:r>
                        <a:rPr lang="th-TH" sz="8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อยู่ในสถานประกอบกิจการ</a:t>
                      </a:r>
                      <a:r>
                        <a:rPr lang="th-TH" sz="800" b="0" spc="-3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ร้อยละ</a:t>
                      </a:r>
                      <a:r>
                        <a:rPr lang="th-TH" sz="800" b="0" spc="-3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 </a:t>
                      </a:r>
                      <a:endParaRPr lang="en-US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ผู้ผ่านการทดสอบมาตรฐานฝีมือแรงงานแห่งชาติ ได้รับ</a:t>
                      </a:r>
                      <a:r>
                        <a:rPr lang="th-TH" sz="800" b="0" kern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อัตราค่าจ้างตามมาตรฐานฝีมือที่กำหนดตามกฎหมาย </a:t>
                      </a: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ไม่น้อยกว่าร้อยละ....</a:t>
                      </a:r>
                    </a:p>
                    <a:p>
                      <a:pPr marL="111125" marR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(รอผลการพิจารณาจากสำนักงาน </a:t>
                      </a:r>
                      <a:r>
                        <a:rPr lang="th-TH" sz="800" b="0" kern="1200" dirty="0" err="1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ก.พ.ร.</a:t>
                      </a:r>
                      <a:r>
                        <a:rPr lang="th-TH" sz="800" b="0" kern="1200" dirty="0">
                          <a:solidFill>
                            <a:srgbClr val="FF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endParaRPr lang="th-TH" sz="800" b="0" kern="1200" spc="-30" dirty="0">
                        <a:solidFill>
                          <a:srgbClr val="FF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3" name="Table 29"/>
          <p:cNvGraphicFramePr>
            <a:graphicFrameLocks noGrp="1"/>
          </p:cNvGraphicFramePr>
          <p:nvPr/>
        </p:nvGraphicFramePr>
        <p:xfrm>
          <a:off x="1539043" y="4267200"/>
          <a:ext cx="6735840" cy="83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73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4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2299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ร้อยละของผู้เข้ารับการทดสอบมาตรฐานฝีมือแรงงานแห่งชาติ เป็นแรงงานที่ทำงานอยู่ในสถานประกอบกิจการ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จำนวนแรงงานที่ทำงานอยู่ในสถานประกอบกิจการ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ที่เข้ารับการทดสอบมาตรฐานฯ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</a:t>
                      </a:r>
                      <a:r>
                        <a:rPr lang="en-US" sz="9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100</a:t>
                      </a:r>
                      <a:endParaRPr lang="th-TH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901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900" b="0" baseline="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จำนวนเป้าหมาย</a:t>
                      </a:r>
                      <a:r>
                        <a:rPr lang="th-TH" sz="9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ผู้เข้ารับการทดสอบมาตรฐานฝีมือแรงงานแห่งชาติ </a:t>
                      </a:r>
                      <a:endParaRPr lang="en-US" sz="9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sz="9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0" y="-7088"/>
            <a:ext cx="8602663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ตัวชี้วัดองค์ประกอบที่ 1 </a:t>
            </a:r>
            <a:r>
              <a:rPr lang="en-US" sz="1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Performance Base 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(สถาบันพัฒนาฝีมือแรงงาน / สำนักงานพัฒนาฝีมือแรงงาน ทุกแห่ง)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การปฏิบัติราชการของส่วนราชการระดับหน่วยงานภายใน 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ประจำปีงบประมาณ พ.ศ. </a:t>
            </a:r>
            <a:r>
              <a:rPr lang="en-US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</a:t>
            </a:r>
            <a:r>
              <a:rPr lang="th-TH" sz="16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591880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B08ED4B-26AB-4A4A-B9B0-6812F1B44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cs typeface="+mn-cs"/>
              </a:rPr>
              <a:t>1. </a:t>
            </a:r>
            <a:r>
              <a:rPr lang="th-TH" sz="3600" b="1" dirty="0"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ความสำเร็จของการบรรลุเป้าหมาย </a:t>
            </a:r>
            <a:r>
              <a:rPr lang="en-US" sz="3600" b="1" dirty="0"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: </a:t>
            </a:r>
            <a:endParaRPr lang="th-TH" sz="3600" dirty="0">
              <a:cs typeface="+mn-cs"/>
            </a:endParaRPr>
          </a:p>
        </p:txBody>
      </p:sp>
      <p:graphicFrame>
        <p:nvGraphicFramePr>
          <p:cNvPr id="4" name="ตาราง 9">
            <a:extLst>
              <a:ext uri="{FF2B5EF4-FFF2-40B4-BE49-F238E27FC236}">
                <a16:creationId xmlns:a16="http://schemas.microsoft.com/office/drawing/2014/main" id="{38F7EE3D-2E53-4C18-AD67-66A5605CEC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1574097"/>
              </p:ext>
            </p:extLst>
          </p:nvPr>
        </p:nvGraphicFramePr>
        <p:xfrm>
          <a:off x="822325" y="1846263"/>
          <a:ext cx="7543800" cy="441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43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419600">
                <a:tc>
                  <a:txBody>
                    <a:bodyPr/>
                    <a:lstStyle/>
                    <a:p>
                      <a:pPr marL="457200" marR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lang="th-TH" sz="2400" b="0" baseline="0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anose="020B0604030504040204" pitchFamily="34" charset="0"/>
                          <a:cs typeface="Cordia New" panose="020B0304020202020204" pitchFamily="34" charset="-34"/>
                        </a:rPr>
                        <a:t>ผู้ที่ผ่านการทดสอบมาตรฐานฝีมือแห่งชาติ ตามมาตรฐานฝีมือที่กำหนดตามกฎหมาย</a:t>
                      </a:r>
                      <a:r>
                        <a:rPr lang="en-US" sz="2400" b="0" baseline="0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anose="020B0604030504040204" pitchFamily="34" charset="0"/>
                          <a:cs typeface="Cordia New" panose="020B0304020202020204" pitchFamily="34" charset="-34"/>
                        </a:rPr>
                        <a:t> </a:t>
                      </a:r>
                      <a:endParaRPr lang="th-TH" sz="2400" b="0" baseline="0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ea typeface="Tahoma" panose="020B0604030504040204" pitchFamily="34" charset="0"/>
                        <a:cs typeface="Cordia New" panose="020B0304020202020204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0" baseline="0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anose="020B0604030504040204" pitchFamily="34" charset="0"/>
                          <a:cs typeface="Cordia New" panose="020B0304020202020204" pitchFamily="34" charset="-34"/>
                        </a:rPr>
                        <a:t>ใน </a:t>
                      </a:r>
                      <a:r>
                        <a:rPr lang="th-TH" sz="2400" b="1" baseline="0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anose="020B0604030504040204" pitchFamily="34" charset="0"/>
                          <a:cs typeface="Cordia New" panose="020B0304020202020204" pitchFamily="34" charset="-34"/>
                        </a:rPr>
                        <a:t>83 สาขาอาชีพ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itchFamily="34" charset="0"/>
                          <a:cs typeface="Cordia New" panose="020B0304020202020204" pitchFamily="34" charset="-34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itchFamily="34" charset="0"/>
                          <a:cs typeface="Cordia New" panose="020B0304020202020204" pitchFamily="34" charset="-34"/>
                          <a:hlinkClick r:id="rId2"/>
                        </a:rPr>
                        <a:t>https://drive.google.com/drive/folders/1azrPzdQ3cAHNyQ6fPrJewyfM-7bkP4Lx</a:t>
                      </a:r>
                      <a:endParaRPr lang="th-TH" sz="2400" b="0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ea typeface="Tahoma" pitchFamily="34" charset="0"/>
                        <a:cs typeface="Cordia New" panose="020B0304020202020204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itchFamily="34" charset="0"/>
                          <a:cs typeface="Cordia New" panose="020B0304020202020204" pitchFamily="34" charset="-34"/>
                        </a:rPr>
                        <a:t>โครงการ</a:t>
                      </a:r>
                      <a:r>
                        <a:rPr lang="th-TH" sz="1800" b="1" u="none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itchFamily="34" charset="0"/>
                          <a:cs typeface="Cordia New" panose="020B0304020202020204" pitchFamily="34" charset="-34"/>
                        </a:rPr>
                        <a:t>ยกระดับ </a:t>
                      </a: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itchFamily="34" charset="0"/>
                          <a:cs typeface="Cordia New" panose="020B0304020202020204" pitchFamily="34" charset="-34"/>
                        </a:rPr>
                        <a:t>แรงงานไทยให้ได้มาตรฐานฝีมือแรงงานเพื่อรองรับการแข่งขัน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itchFamily="34" charset="0"/>
                          <a:cs typeface="Cordia New" panose="020B0304020202020204" pitchFamily="34" charset="-34"/>
                        </a:rPr>
                        <a:t>กิจกรรม </a:t>
                      </a: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itchFamily="34" charset="0"/>
                          <a:cs typeface="Cordia New" panose="020B0304020202020204" pitchFamily="34" charset="-34"/>
                        </a:rPr>
                        <a:t>พัฒนาศักยภาพแรงงานเพื่อรองรับการ </a:t>
                      </a: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itchFamily="34" charset="0"/>
                          <a:cs typeface="Cordia New" panose="020B0304020202020204" pitchFamily="34" charset="-34"/>
                        </a:rPr>
                        <a:t>จ่ายค่าจ้างตามมาตรฐานฝีมือ</a:t>
                      </a:r>
                      <a:r>
                        <a:rPr lang="th-TH" sz="1800" b="0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itchFamily="34" charset="0"/>
                          <a:cs typeface="Cordia New" panose="020B0304020202020204" pitchFamily="34" charset="-34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400" b="0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ea typeface="Tahoma" pitchFamily="34" charset="0"/>
                        <a:cs typeface="Cordia New" panose="020B0304020202020204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400" b="0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ea typeface="Tahoma" pitchFamily="34" charset="0"/>
                        <a:cs typeface="Cordia New" panose="020B0304020202020204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400" b="0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ea typeface="Tahoma" pitchFamily="34" charset="0"/>
                        <a:cs typeface="Cordia New" panose="020B0304020202020204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400" b="0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ea typeface="Tahoma" pitchFamily="34" charset="0"/>
                        <a:cs typeface="Cordia New" panose="020B0304020202020204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2400" b="0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ea typeface="Tahoma" pitchFamily="34" charset="0"/>
                        <a:cs typeface="Cordia New" panose="020B0304020202020204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0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itchFamily="34" charset="0"/>
                          <a:cs typeface="Cordia New" panose="020B0304020202020204" pitchFamily="34" charset="-34"/>
                        </a:rPr>
                        <a:t>ได้รับค่าจ่างตามมาตรฐานฝีมือที่กฎหมายกำหนด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baseline="0" dirty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ea typeface="Tahoma" pitchFamily="34" charset="0"/>
                          <a:cs typeface="Cordia New" panose="020B0304020202020204" pitchFamily="34" charset="-34"/>
                        </a:rPr>
                        <a:t>ต้องเป็นแรงงานที่ทำงานอยู่ในสถานประกอบกิจการ</a:t>
                      </a:r>
                    </a:p>
                  </a:txBody>
                  <a:tcPr marL="83820" marR="8382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AB0A7D96-BC54-4D82-AE6C-DFB00DAE2696}"/>
              </a:ext>
            </a:extLst>
          </p:cNvPr>
          <p:cNvSpPr/>
          <p:nvPr/>
        </p:nvSpPr>
        <p:spPr>
          <a:xfrm>
            <a:off x="2667000" y="3733800"/>
            <a:ext cx="1524000" cy="54254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/>
              <a:t>ยกระดับ</a:t>
            </a:r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0875E447-D011-47FF-B9CE-FD1A369DD467}"/>
              </a:ext>
            </a:extLst>
          </p:cNvPr>
          <p:cNvSpPr/>
          <p:nvPr/>
        </p:nvSpPr>
        <p:spPr>
          <a:xfrm>
            <a:off x="4537840" y="3733800"/>
            <a:ext cx="2015360" cy="54254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dirty="0"/>
              <a:t>หลักสูตร</a:t>
            </a:r>
          </a:p>
          <a:p>
            <a:pPr algn="ctr"/>
            <a:r>
              <a:rPr lang="th-TH" sz="1400" dirty="0"/>
              <a:t>รายละเอียดสอดคล้องพื้นฐานผู้อบรม </a:t>
            </a:r>
          </a:p>
        </p:txBody>
      </p:sp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049D1EF9-C2E1-4513-AC15-F585D1D616AF}"/>
              </a:ext>
            </a:extLst>
          </p:cNvPr>
          <p:cNvSpPr/>
          <p:nvPr/>
        </p:nvSpPr>
        <p:spPr>
          <a:xfrm>
            <a:off x="6934200" y="3733800"/>
            <a:ext cx="1524000" cy="54254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/>
              <a:t>ทดสอบมาตรฐาน </a:t>
            </a: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2FF68F32-C726-4A21-A83B-C827D16E0A4B}"/>
              </a:ext>
            </a:extLst>
          </p:cNvPr>
          <p:cNvSpPr/>
          <p:nvPr/>
        </p:nvSpPr>
        <p:spPr>
          <a:xfrm>
            <a:off x="800101" y="3733800"/>
            <a:ext cx="1524000" cy="54254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dirty="0"/>
              <a:t>แรงงานทำงานอยู่ในสถานประกอบกิจการ</a:t>
            </a:r>
          </a:p>
        </p:txBody>
      </p: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1E1D3E68-4CD3-4717-BBA9-E62550BAE6EB}"/>
              </a:ext>
            </a:extLst>
          </p:cNvPr>
          <p:cNvSpPr/>
          <p:nvPr/>
        </p:nvSpPr>
        <p:spPr>
          <a:xfrm>
            <a:off x="800101" y="4419600"/>
            <a:ext cx="7658099" cy="762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 algn="ctr">
              <a:defRPr/>
            </a:pPr>
            <a:r>
              <a:rPr lang="th-TH" sz="1600" dirty="0">
                <a:solidFill>
                  <a:schemeClr val="tx1"/>
                </a:solidFill>
                <a:latin typeface="Cordia New" panose="020B0304020202020204" pitchFamily="34" charset="-34"/>
                <a:ea typeface="Tahoma" panose="020B0604030504040204" pitchFamily="34" charset="0"/>
                <a:cs typeface="Cordia New" panose="020B0304020202020204" pitchFamily="34" charset="-34"/>
              </a:rPr>
              <a:t> สถาบันพัฒนาฝีมือแรงงาน 25 แห่ง รับผิดชอบเป้าหมายร่วมกับสำนักงานพัฒนาฝีมือแรงงานที่อยู่ในพื้นที่</a:t>
            </a:r>
          </a:p>
          <a:p>
            <a:pPr marL="228600" indent="-228600" algn="ctr">
              <a:defRPr/>
            </a:pPr>
            <a:endParaRPr lang="th-TH" sz="1600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52121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1DEAF2B-6A0B-4C47-B67E-99A62A79E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b="1" dirty="0">
                <a:latin typeface="Tahoma" pitchFamily="34" charset="0"/>
                <a:cs typeface="+mn-cs"/>
              </a:rPr>
              <a:t>เป้าหมายตามรอบประเมิน</a:t>
            </a:r>
            <a:endParaRPr lang="th-TH" dirty="0">
              <a:cs typeface="+mn-cs"/>
            </a:endParaRP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D09D412-9136-4282-91B0-7EC7D44A69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h-TH" b="1" dirty="0"/>
              <a:t>รอบที่ 1 มี.ค. (6 เดือน)</a:t>
            </a:r>
          </a:p>
          <a:p>
            <a:r>
              <a:rPr lang="th-TH" dirty="0"/>
              <a:t>ผู้เข้ารับการทดสอบมาตรฐานฝีมือแรงงาน</a:t>
            </a:r>
            <a:r>
              <a:rPr lang="th-TH"/>
              <a:t>แห่งชาติ </a:t>
            </a:r>
          </a:p>
          <a:p>
            <a:r>
              <a:rPr lang="th-TH"/>
              <a:t>เป็น</a:t>
            </a:r>
            <a:r>
              <a:rPr lang="th-TH" dirty="0"/>
              <a:t>แรงงานที่ทำงานอยู่ในสถานประกอบกิจการ  ร้อยละ 100 </a:t>
            </a:r>
          </a:p>
          <a:p>
            <a:r>
              <a:rPr lang="th-TH" b="1" dirty="0"/>
              <a:t>รอบที่ 2 ก.ย. (12 เดือน)</a:t>
            </a:r>
            <a:endParaRPr lang="th-TH" dirty="0"/>
          </a:p>
          <a:p>
            <a:pPr fontAlgn="t"/>
            <a:r>
              <a:rPr lang="th-TH" b="1" dirty="0"/>
              <a:t>เป้าหมาย ปี </a:t>
            </a:r>
            <a:r>
              <a:rPr lang="en-US" b="1" dirty="0"/>
              <a:t>64</a:t>
            </a:r>
            <a:endParaRPr lang="th-TH" dirty="0"/>
          </a:p>
          <a:p>
            <a:r>
              <a:rPr lang="th-TH" dirty="0"/>
              <a:t>ผู้ผ่านการทดสอบมาตรฐานฝีมือแรงงานแห่งชาติ ได้รับอัตราค่าจ้างตามมาตรฐานฝีมือที่กำหนดตามกฎหมาย ไม่น้อยกว่าร้อยละ....</a:t>
            </a:r>
          </a:p>
          <a:p>
            <a:r>
              <a:rPr lang="th-TH" dirty="0"/>
              <a:t>   (รอผลการพิจารณาจากสำนักงาน </a:t>
            </a:r>
            <a:r>
              <a:rPr lang="th-TH" dirty="0" err="1"/>
              <a:t>ก.พ.ร</a:t>
            </a:r>
            <a:r>
              <a:rPr lang="th-TH" dirty="0"/>
              <a:t>.) </a:t>
            </a:r>
          </a:p>
          <a:p>
            <a:pPr marL="0" indent="0">
              <a:buNone/>
            </a:pP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</a:rPr>
              <a:t>กลุ่มพัฒนาระบบบริหาร จะนำผลคะแนนจากการสำรวจผู้ที่ได้รับอัตราค่าจ้างตามมาตรฐานฝีมือที่กำหนดตามกฎหมายของกรมสวัสดิการและคุ้มครองแรงงาน กลุ่มตัวอย่างกระจายสาขาร้อยละ 5 จาก</a:t>
            </a:r>
            <a:r>
              <a:rPr lang="th-TH" dirty="0">
                <a:latin typeface="Cordia New" panose="020B0304020202020204" pitchFamily="34" charset="-34"/>
                <a:ea typeface="Tahoma" panose="020B0604030504040204" pitchFamily="34" charset="0"/>
                <a:cs typeface="Cordia New" panose="020B0304020202020204" pitchFamily="34" charset="-34"/>
              </a:rPr>
              <a:t>ระบบคลังข้อมูล</a:t>
            </a:r>
            <a:r>
              <a:rPr lang="th-TH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dirty="0"/>
          </a:p>
          <a:p>
            <a:endParaRPr lang="th-TH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690631478"/>
      </p:ext>
    </p:extLst>
  </p:cSld>
  <p:clrMapOvr>
    <a:masterClrMapping/>
  </p:clrMapOvr>
</p:sld>
</file>

<file path=ppt/theme/theme1.xml><?xml version="1.0" encoding="utf-8"?>
<a:theme xmlns:a="http://schemas.openxmlformats.org/drawingml/2006/main" name="ย้อนยุค">
  <a:themeElements>
    <a:clrScheme name="ย้อนยุค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ย้อนยุค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ย้อนยุค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88467B93751045890308D7782BB949" ma:contentTypeVersion="8" ma:contentTypeDescription="Create a new document." ma:contentTypeScope="" ma:versionID="3a1a3031b040fe439f6cd91cac9361ef">
  <xsd:schema xmlns:xsd="http://www.w3.org/2001/XMLSchema" xmlns:xs="http://www.w3.org/2001/XMLSchema" xmlns:p="http://schemas.microsoft.com/office/2006/metadata/properties" xmlns:ns3="d7b5c2ab-98d0-417f-96a8-a8e618b257af" targetNamespace="http://schemas.microsoft.com/office/2006/metadata/properties" ma:root="true" ma:fieldsID="634b22d7b29247ad44a5c4cd714152a3" ns3:_="">
    <xsd:import namespace="d7b5c2ab-98d0-417f-96a8-a8e618b257a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b5c2ab-98d0-417f-96a8-a8e618b257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0F8A1C9-AB8E-4702-A5CB-6244F1194927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C53BEE-067A-42AE-A04E-7DB09AACFA6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BDED972-8126-4A6E-BA61-A0DE6F652F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b5c2ab-98d0-417f-96a8-a8e618b257a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2395</TotalTime>
  <Words>853</Words>
  <Application>Microsoft Office PowerPoint</Application>
  <PresentationFormat>นำเสนอทางหน้าจอ (4:3)</PresentationFormat>
  <Paragraphs>78</Paragraphs>
  <Slides>3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Cordia New</vt:lpstr>
      <vt:lpstr>Tahoma</vt:lpstr>
      <vt:lpstr>ย้อนยุค</vt:lpstr>
      <vt:lpstr>งานนำเสนอ PowerPoint</vt:lpstr>
      <vt:lpstr>1. ความสำเร็จของการบรรลุเป้าหมาย : </vt:lpstr>
      <vt:lpstr>เป้าหมายตามรอบประเมิน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Pichet</cp:lastModifiedBy>
  <cp:revision>300</cp:revision>
  <cp:lastPrinted>2020-09-02T03:47:40Z</cp:lastPrinted>
  <dcterms:created xsi:type="dcterms:W3CDTF">2020-08-25T06:31:29Z</dcterms:created>
  <dcterms:modified xsi:type="dcterms:W3CDTF">2020-10-28T07:14:01Z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0x010100B888467B93751045890308D7782BB949</vt:lpwstr>
  </property>
</Properties>
</file>