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4" r:id="rId3"/>
  </p:sldMasterIdLst>
  <p:notesMasterIdLst>
    <p:notesMasterId r:id="rId27"/>
  </p:notesMasterIdLst>
  <p:sldIdLst>
    <p:sldId id="261" r:id="rId4"/>
    <p:sldId id="277" r:id="rId5"/>
    <p:sldId id="259" r:id="rId6"/>
    <p:sldId id="270" r:id="rId7"/>
    <p:sldId id="283" r:id="rId8"/>
    <p:sldId id="286" r:id="rId9"/>
    <p:sldId id="271" r:id="rId10"/>
    <p:sldId id="273" r:id="rId11"/>
    <p:sldId id="274" r:id="rId12"/>
    <p:sldId id="272" r:id="rId13"/>
    <p:sldId id="264" r:id="rId14"/>
    <p:sldId id="279" r:id="rId15"/>
    <p:sldId id="281" r:id="rId16"/>
    <p:sldId id="282" r:id="rId17"/>
    <p:sldId id="267" r:id="rId18"/>
    <p:sldId id="268" r:id="rId19"/>
    <p:sldId id="278" r:id="rId20"/>
    <p:sldId id="263" r:id="rId21"/>
    <p:sldId id="276" r:id="rId22"/>
    <p:sldId id="284" r:id="rId23"/>
    <p:sldId id="285" r:id="rId24"/>
    <p:sldId id="260" r:id="rId25"/>
    <p:sldId id="275" r:id="rId26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B289"/>
    <a:srgbClr val="800000"/>
    <a:srgbClr val="FFA829"/>
    <a:srgbClr val="660033"/>
    <a:srgbClr val="FF5B5B"/>
    <a:srgbClr val="FF7C80"/>
    <a:srgbClr val="FF9999"/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>
        <p:scale>
          <a:sx n="80" d="100"/>
          <a:sy n="80" d="100"/>
        </p:scale>
        <p:origin x="-708" y="2046"/>
      </p:cViewPr>
      <p:guideLst>
        <p:guide orient="horz" pos="312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483AC0C-0446-4124-A382-5366D441817D}" type="doc">
      <dgm:prSet loTypeId="urn:microsoft.com/office/officeart/2005/8/layout/cycle7" loCatId="cycle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EEC6BD32-2D84-4B2C-83C6-5139C8158D4E}">
      <dgm:prSet phldrT="[Text]"/>
      <dgm:spPr/>
      <dgm:t>
        <a:bodyPr/>
        <a:lstStyle/>
        <a:p>
          <a:r>
            <a:rPr lang="th-TH" b="1" spc="-70" dirty="0" smtClean="0">
              <a:latin typeface="Tahoma" pitchFamily="34" charset="0"/>
              <a:ea typeface="Tahoma" pitchFamily="34" charset="0"/>
              <a:cs typeface="Tahoma" pitchFamily="34" charset="0"/>
            </a:rPr>
            <a:t>1. ติดตั้งโปรแกรม</a:t>
          </a:r>
          <a:r>
            <a:rPr lang="th-TH" b="1" spc="-70" dirty="0" smtClean="0">
              <a:latin typeface="Tahoma" pitchFamily="34" charset="0"/>
              <a:cs typeface="Tahoma" pitchFamily="34" charset="0"/>
            </a:rPr>
            <a:t>คู่มือการติดตั้งโปรแกรมเพื่อการตรวจสอบข้อมูลส่วนบุคคลจากระบบทะเบียนราษฎร์ (ภาคผนวก)</a:t>
          </a:r>
          <a:endParaRPr lang="en-US" dirty="0"/>
        </a:p>
      </dgm:t>
    </dgm:pt>
    <dgm:pt modelId="{D0F62F0C-06A1-49ED-BA02-83388EEF5058}" type="parTrans" cxnId="{01C29B82-14C9-4994-B4BC-4D2C6DEF41BE}">
      <dgm:prSet/>
      <dgm:spPr/>
      <dgm:t>
        <a:bodyPr/>
        <a:lstStyle/>
        <a:p>
          <a:endParaRPr lang="en-US"/>
        </a:p>
      </dgm:t>
    </dgm:pt>
    <dgm:pt modelId="{AC0F11A1-642C-4210-94B3-7898A6607812}" type="sibTrans" cxnId="{01C29B82-14C9-4994-B4BC-4D2C6DEF41BE}">
      <dgm:prSet/>
      <dgm:spPr/>
      <dgm:t>
        <a:bodyPr/>
        <a:lstStyle/>
        <a:p>
          <a:endParaRPr lang="en-US"/>
        </a:p>
      </dgm:t>
    </dgm:pt>
    <dgm:pt modelId="{5639A282-4E4E-4CA6-B128-58B9AB91FC49}">
      <dgm:prSet phldrT="[Text]"/>
      <dgm:spPr/>
      <dgm:t>
        <a:bodyPr/>
        <a:lstStyle/>
        <a:p>
          <a:r>
            <a:rPr lang="th-TH" dirty="0" smtClean="0">
              <a:latin typeface="Tahoma" pitchFamily="34" charset="0"/>
              <a:ea typeface="Tahoma" pitchFamily="34" charset="0"/>
              <a:cs typeface="Tahoma" pitchFamily="34" charset="0"/>
            </a:rPr>
            <a:t>2. </a:t>
          </a:r>
          <a:r>
            <a:rPr lang="en-US" dirty="0" smtClean="0">
              <a:latin typeface="Tahoma" pitchFamily="34" charset="0"/>
              <a:ea typeface="Tahoma" pitchFamily="34" charset="0"/>
              <a:cs typeface="Tahoma" pitchFamily="34" charset="0"/>
            </a:rPr>
            <a:t>Offline</a:t>
          </a:r>
          <a:endParaRPr lang="en-US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23401F80-B03F-4C37-98B2-24D517804C73}" type="parTrans" cxnId="{470C8619-9EA0-4294-BC29-0899033AFFAB}">
      <dgm:prSet/>
      <dgm:spPr/>
      <dgm:t>
        <a:bodyPr/>
        <a:lstStyle/>
        <a:p>
          <a:endParaRPr lang="en-US"/>
        </a:p>
      </dgm:t>
    </dgm:pt>
    <dgm:pt modelId="{5F3BB6AA-4F9C-4E14-B441-C0CD1A8E3D60}" type="sibTrans" cxnId="{470C8619-9EA0-4294-BC29-0899033AFFAB}">
      <dgm:prSet/>
      <dgm:spPr/>
      <dgm:t>
        <a:bodyPr/>
        <a:lstStyle/>
        <a:p>
          <a:endParaRPr lang="en-US"/>
        </a:p>
      </dgm:t>
    </dgm:pt>
    <dgm:pt modelId="{A78D5924-0366-499C-B767-EAAA51AD8572}" type="pres">
      <dgm:prSet presAssocID="{D483AC0C-0446-4124-A382-5366D441817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BA45FA64-392C-452A-B39B-142E06D60D10}" type="pres">
      <dgm:prSet presAssocID="{EEC6BD32-2D84-4B2C-83C6-5139C8158D4E}" presName="node" presStyleLbl="node1" presStyleIdx="0" presStyleCnt="2" custScaleX="2336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85A0DF0-0456-4A5C-938D-EA3C734C81F4}" type="pres">
      <dgm:prSet presAssocID="{AC0F11A1-642C-4210-94B3-7898A6607812}" presName="sibTrans" presStyleLbl="sibTrans2D1" presStyleIdx="0" presStyleCnt="2"/>
      <dgm:spPr/>
      <dgm:t>
        <a:bodyPr/>
        <a:lstStyle/>
        <a:p>
          <a:endParaRPr lang="th-TH"/>
        </a:p>
      </dgm:t>
    </dgm:pt>
    <dgm:pt modelId="{60DFC392-4183-4FE6-8156-DE50DF83916B}" type="pres">
      <dgm:prSet presAssocID="{AC0F11A1-642C-4210-94B3-7898A6607812}" presName="connectorText" presStyleLbl="sibTrans2D1" presStyleIdx="0" presStyleCnt="2"/>
      <dgm:spPr/>
      <dgm:t>
        <a:bodyPr/>
        <a:lstStyle/>
        <a:p>
          <a:endParaRPr lang="th-TH"/>
        </a:p>
      </dgm:t>
    </dgm:pt>
    <dgm:pt modelId="{71C09C4F-8845-485F-B9F6-2B37B53E96A5}" type="pres">
      <dgm:prSet presAssocID="{5639A282-4E4E-4CA6-B128-58B9AB91FC49}" presName="node" presStyleLbl="node1" presStyleIdx="1" presStyleCnt="2" custRadScaleRad="157447" custRadScaleInc="58120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FCF0494-7DC9-4DA4-9B93-913CEF47F07C}" type="pres">
      <dgm:prSet presAssocID="{5F3BB6AA-4F9C-4E14-B441-C0CD1A8E3D60}" presName="sibTrans" presStyleLbl="sibTrans2D1" presStyleIdx="1" presStyleCnt="2"/>
      <dgm:spPr/>
      <dgm:t>
        <a:bodyPr/>
        <a:lstStyle/>
        <a:p>
          <a:endParaRPr lang="th-TH"/>
        </a:p>
      </dgm:t>
    </dgm:pt>
    <dgm:pt modelId="{7922F8C8-DDA5-41B5-8DD4-C286140E24D8}" type="pres">
      <dgm:prSet presAssocID="{5F3BB6AA-4F9C-4E14-B441-C0CD1A8E3D60}" presName="connectorText" presStyleLbl="sibTrans2D1" presStyleIdx="1" presStyleCnt="2"/>
      <dgm:spPr/>
      <dgm:t>
        <a:bodyPr/>
        <a:lstStyle/>
        <a:p>
          <a:endParaRPr lang="th-TH"/>
        </a:p>
      </dgm:t>
    </dgm:pt>
  </dgm:ptLst>
  <dgm:cxnLst>
    <dgm:cxn modelId="{470C8619-9EA0-4294-BC29-0899033AFFAB}" srcId="{D483AC0C-0446-4124-A382-5366D441817D}" destId="{5639A282-4E4E-4CA6-B128-58B9AB91FC49}" srcOrd="1" destOrd="0" parTransId="{23401F80-B03F-4C37-98B2-24D517804C73}" sibTransId="{5F3BB6AA-4F9C-4E14-B441-C0CD1A8E3D60}"/>
    <dgm:cxn modelId="{E25D38C4-316B-4004-A836-D05C23B330F8}" type="presOf" srcId="{5639A282-4E4E-4CA6-B128-58B9AB91FC49}" destId="{71C09C4F-8845-485F-B9F6-2B37B53E96A5}" srcOrd="0" destOrd="0" presId="urn:microsoft.com/office/officeart/2005/8/layout/cycle7"/>
    <dgm:cxn modelId="{42D9931B-EC4B-44FF-B751-FE3C333B91BF}" type="presOf" srcId="{EEC6BD32-2D84-4B2C-83C6-5139C8158D4E}" destId="{BA45FA64-392C-452A-B39B-142E06D60D10}" srcOrd="0" destOrd="0" presId="urn:microsoft.com/office/officeart/2005/8/layout/cycle7"/>
    <dgm:cxn modelId="{D8F19B08-A3F0-438E-8FF8-7BC7EA6CA624}" type="presOf" srcId="{5F3BB6AA-4F9C-4E14-B441-C0CD1A8E3D60}" destId="{7922F8C8-DDA5-41B5-8DD4-C286140E24D8}" srcOrd="1" destOrd="0" presId="urn:microsoft.com/office/officeart/2005/8/layout/cycle7"/>
    <dgm:cxn modelId="{EA3D1417-0CE4-48F2-BE9D-E72BEB01F4E0}" type="presOf" srcId="{D483AC0C-0446-4124-A382-5366D441817D}" destId="{A78D5924-0366-499C-B767-EAAA51AD8572}" srcOrd="0" destOrd="0" presId="urn:microsoft.com/office/officeart/2005/8/layout/cycle7"/>
    <dgm:cxn modelId="{1CDBA513-A1A1-42EF-8D6E-2462A4343E6B}" type="presOf" srcId="{5F3BB6AA-4F9C-4E14-B441-C0CD1A8E3D60}" destId="{DFCF0494-7DC9-4DA4-9B93-913CEF47F07C}" srcOrd="0" destOrd="0" presId="urn:microsoft.com/office/officeart/2005/8/layout/cycle7"/>
    <dgm:cxn modelId="{778F2A7D-B593-4189-8FB7-8764F24645E0}" type="presOf" srcId="{AC0F11A1-642C-4210-94B3-7898A6607812}" destId="{60DFC392-4183-4FE6-8156-DE50DF83916B}" srcOrd="1" destOrd="0" presId="urn:microsoft.com/office/officeart/2005/8/layout/cycle7"/>
    <dgm:cxn modelId="{01C29B82-14C9-4994-B4BC-4D2C6DEF41BE}" srcId="{D483AC0C-0446-4124-A382-5366D441817D}" destId="{EEC6BD32-2D84-4B2C-83C6-5139C8158D4E}" srcOrd="0" destOrd="0" parTransId="{D0F62F0C-06A1-49ED-BA02-83388EEF5058}" sibTransId="{AC0F11A1-642C-4210-94B3-7898A6607812}"/>
    <dgm:cxn modelId="{C2F43845-B63C-49FC-99D5-5DD4D47CB263}" type="presOf" srcId="{AC0F11A1-642C-4210-94B3-7898A6607812}" destId="{385A0DF0-0456-4A5C-938D-EA3C734C81F4}" srcOrd="0" destOrd="0" presId="urn:microsoft.com/office/officeart/2005/8/layout/cycle7"/>
    <dgm:cxn modelId="{59A63D86-1232-4410-8064-E999A149A1D2}" type="presParOf" srcId="{A78D5924-0366-499C-B767-EAAA51AD8572}" destId="{BA45FA64-392C-452A-B39B-142E06D60D10}" srcOrd="0" destOrd="0" presId="urn:microsoft.com/office/officeart/2005/8/layout/cycle7"/>
    <dgm:cxn modelId="{D68CEDFC-5043-44F5-AE68-3AB963D1353D}" type="presParOf" srcId="{A78D5924-0366-499C-B767-EAAA51AD8572}" destId="{385A0DF0-0456-4A5C-938D-EA3C734C81F4}" srcOrd="1" destOrd="0" presId="urn:microsoft.com/office/officeart/2005/8/layout/cycle7"/>
    <dgm:cxn modelId="{134DBC34-0810-4B0D-9301-8F8CB9DA802D}" type="presParOf" srcId="{385A0DF0-0456-4A5C-938D-EA3C734C81F4}" destId="{60DFC392-4183-4FE6-8156-DE50DF83916B}" srcOrd="0" destOrd="0" presId="urn:microsoft.com/office/officeart/2005/8/layout/cycle7"/>
    <dgm:cxn modelId="{082178A3-E371-47E7-AA9E-41A5702FEB56}" type="presParOf" srcId="{A78D5924-0366-499C-B767-EAAA51AD8572}" destId="{71C09C4F-8845-485F-B9F6-2B37B53E96A5}" srcOrd="2" destOrd="0" presId="urn:microsoft.com/office/officeart/2005/8/layout/cycle7"/>
    <dgm:cxn modelId="{FF9812CB-C240-404E-AE4C-DEDF7CB1E044}" type="presParOf" srcId="{A78D5924-0366-499C-B767-EAAA51AD8572}" destId="{DFCF0494-7DC9-4DA4-9B93-913CEF47F07C}" srcOrd="3" destOrd="0" presId="urn:microsoft.com/office/officeart/2005/8/layout/cycle7"/>
    <dgm:cxn modelId="{3EEEE386-31A4-48DE-99DC-7D786022CCD3}" type="presParOf" srcId="{DFCF0494-7DC9-4DA4-9B93-913CEF47F07C}" destId="{7922F8C8-DDA5-41B5-8DD4-C286140E24D8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483AC0C-0446-4124-A382-5366D441817D}" type="doc">
      <dgm:prSet loTypeId="urn:microsoft.com/office/officeart/2005/8/layout/cycle7" loCatId="cycle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EEC6BD32-2D84-4B2C-83C6-5139C8158D4E}">
      <dgm:prSet phldrT="[Text]"/>
      <dgm:spPr/>
      <dgm:t>
        <a:bodyPr/>
        <a:lstStyle/>
        <a:p>
          <a:r>
            <a:rPr lang="th-TH" b="1" spc="-70" dirty="0" smtClean="0">
              <a:latin typeface="Tahoma" pitchFamily="34" charset="0"/>
              <a:ea typeface="Tahoma" pitchFamily="34" charset="0"/>
              <a:cs typeface="Tahoma" pitchFamily="34" charset="0"/>
            </a:rPr>
            <a:t>1. ดำเนินการขอการใช้</a:t>
          </a:r>
          <a:endParaRPr lang="en-US" dirty="0"/>
        </a:p>
      </dgm:t>
    </dgm:pt>
    <dgm:pt modelId="{D0F62F0C-06A1-49ED-BA02-83388EEF5058}" type="parTrans" cxnId="{01C29B82-14C9-4994-B4BC-4D2C6DEF41BE}">
      <dgm:prSet/>
      <dgm:spPr/>
      <dgm:t>
        <a:bodyPr/>
        <a:lstStyle/>
        <a:p>
          <a:endParaRPr lang="en-US"/>
        </a:p>
      </dgm:t>
    </dgm:pt>
    <dgm:pt modelId="{AC0F11A1-642C-4210-94B3-7898A6607812}" type="sibTrans" cxnId="{01C29B82-14C9-4994-B4BC-4D2C6DEF41BE}">
      <dgm:prSet/>
      <dgm:spPr/>
      <dgm:t>
        <a:bodyPr/>
        <a:lstStyle/>
        <a:p>
          <a:endParaRPr lang="en-US"/>
        </a:p>
      </dgm:t>
    </dgm:pt>
    <dgm:pt modelId="{5639A282-4E4E-4CA6-B128-58B9AB91FC49}">
      <dgm:prSet phldrT="[Text]"/>
      <dgm:spPr/>
      <dgm:t>
        <a:bodyPr/>
        <a:lstStyle/>
        <a:p>
          <a:r>
            <a:rPr lang="th-TH" dirty="0" smtClean="0">
              <a:latin typeface="Tahoma" pitchFamily="34" charset="0"/>
              <a:ea typeface="Tahoma" pitchFamily="34" charset="0"/>
              <a:cs typeface="Tahoma" pitchFamily="34" charset="0"/>
            </a:rPr>
            <a:t>2. </a:t>
          </a:r>
          <a:r>
            <a:rPr lang="en-US" dirty="0" smtClean="0">
              <a:latin typeface="Tahoma" pitchFamily="34" charset="0"/>
              <a:ea typeface="Tahoma" pitchFamily="34" charset="0"/>
              <a:cs typeface="Tahoma" pitchFamily="34" charset="0"/>
            </a:rPr>
            <a:t>Offline</a:t>
          </a:r>
          <a:endParaRPr lang="en-US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23401F80-B03F-4C37-98B2-24D517804C73}" type="parTrans" cxnId="{470C8619-9EA0-4294-BC29-0899033AFFAB}">
      <dgm:prSet/>
      <dgm:spPr/>
      <dgm:t>
        <a:bodyPr/>
        <a:lstStyle/>
        <a:p>
          <a:endParaRPr lang="en-US"/>
        </a:p>
      </dgm:t>
    </dgm:pt>
    <dgm:pt modelId="{5F3BB6AA-4F9C-4E14-B441-C0CD1A8E3D60}" type="sibTrans" cxnId="{470C8619-9EA0-4294-BC29-0899033AFFAB}">
      <dgm:prSet/>
      <dgm:spPr/>
      <dgm:t>
        <a:bodyPr/>
        <a:lstStyle/>
        <a:p>
          <a:endParaRPr lang="en-US"/>
        </a:p>
      </dgm:t>
    </dgm:pt>
    <dgm:pt modelId="{D3BBDDCF-300C-4F14-8E4E-18A6FE9086EE}">
      <dgm:prSet phldrT="[Text]"/>
      <dgm:spPr/>
      <dgm:t>
        <a:bodyPr/>
        <a:lstStyle/>
        <a:p>
          <a:r>
            <a:rPr lang="th-TH" dirty="0" smtClean="0">
              <a:latin typeface="Tahoma" pitchFamily="34" charset="0"/>
              <a:ea typeface="Tahoma" pitchFamily="34" charset="0"/>
              <a:cs typeface="Tahoma" pitchFamily="34" charset="0"/>
            </a:rPr>
            <a:t>1. </a:t>
          </a:r>
          <a:r>
            <a:rPr lang="en-US" dirty="0" smtClean="0">
              <a:latin typeface="Tahoma" pitchFamily="34" charset="0"/>
              <a:ea typeface="Tahoma" pitchFamily="34" charset="0"/>
              <a:cs typeface="Tahoma" pitchFamily="34" charset="0"/>
            </a:rPr>
            <a:t>Online</a:t>
          </a:r>
          <a:endParaRPr lang="en-US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4E7323E7-6211-4B71-BB9C-C08A9349E068}" type="parTrans" cxnId="{F4E44F16-4BCB-44DB-9D68-384E93E47243}">
      <dgm:prSet/>
      <dgm:spPr/>
      <dgm:t>
        <a:bodyPr/>
        <a:lstStyle/>
        <a:p>
          <a:endParaRPr lang="en-US"/>
        </a:p>
      </dgm:t>
    </dgm:pt>
    <dgm:pt modelId="{0D33D858-9423-4BEB-98AF-A1CF37796B79}" type="sibTrans" cxnId="{F4E44F16-4BCB-44DB-9D68-384E93E47243}">
      <dgm:prSet/>
      <dgm:spPr/>
      <dgm:t>
        <a:bodyPr/>
        <a:lstStyle/>
        <a:p>
          <a:endParaRPr lang="en-US"/>
        </a:p>
      </dgm:t>
    </dgm:pt>
    <dgm:pt modelId="{A78D5924-0366-499C-B767-EAAA51AD8572}" type="pres">
      <dgm:prSet presAssocID="{D483AC0C-0446-4124-A382-5366D441817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BA45FA64-392C-452A-B39B-142E06D60D10}" type="pres">
      <dgm:prSet presAssocID="{EEC6BD32-2D84-4B2C-83C6-5139C8158D4E}" presName="node" presStyleLbl="node1" presStyleIdx="0" presStyleCnt="3" custScaleX="20317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85A0DF0-0456-4A5C-938D-EA3C734C81F4}" type="pres">
      <dgm:prSet presAssocID="{AC0F11A1-642C-4210-94B3-7898A6607812}" presName="sibTrans" presStyleLbl="sibTrans2D1" presStyleIdx="0" presStyleCnt="3"/>
      <dgm:spPr/>
      <dgm:t>
        <a:bodyPr/>
        <a:lstStyle/>
        <a:p>
          <a:endParaRPr lang="th-TH"/>
        </a:p>
      </dgm:t>
    </dgm:pt>
    <dgm:pt modelId="{60DFC392-4183-4FE6-8156-DE50DF83916B}" type="pres">
      <dgm:prSet presAssocID="{AC0F11A1-642C-4210-94B3-7898A6607812}" presName="connectorText" presStyleLbl="sibTrans2D1" presStyleIdx="0" presStyleCnt="3"/>
      <dgm:spPr/>
      <dgm:t>
        <a:bodyPr/>
        <a:lstStyle/>
        <a:p>
          <a:endParaRPr lang="th-TH"/>
        </a:p>
      </dgm:t>
    </dgm:pt>
    <dgm:pt modelId="{71C09C4F-8845-485F-B9F6-2B37B53E96A5}" type="pres">
      <dgm:prSet presAssocID="{5639A282-4E4E-4CA6-B128-58B9AB91FC49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FCF0494-7DC9-4DA4-9B93-913CEF47F07C}" type="pres">
      <dgm:prSet presAssocID="{5F3BB6AA-4F9C-4E14-B441-C0CD1A8E3D60}" presName="sibTrans" presStyleLbl="sibTrans2D1" presStyleIdx="1" presStyleCnt="3"/>
      <dgm:spPr/>
      <dgm:t>
        <a:bodyPr/>
        <a:lstStyle/>
        <a:p>
          <a:endParaRPr lang="th-TH"/>
        </a:p>
      </dgm:t>
    </dgm:pt>
    <dgm:pt modelId="{7922F8C8-DDA5-41B5-8DD4-C286140E24D8}" type="pres">
      <dgm:prSet presAssocID="{5F3BB6AA-4F9C-4E14-B441-C0CD1A8E3D60}" presName="connectorText" presStyleLbl="sibTrans2D1" presStyleIdx="1" presStyleCnt="3"/>
      <dgm:spPr/>
      <dgm:t>
        <a:bodyPr/>
        <a:lstStyle/>
        <a:p>
          <a:endParaRPr lang="th-TH"/>
        </a:p>
      </dgm:t>
    </dgm:pt>
    <dgm:pt modelId="{7A2077E2-5EB0-4722-8821-4D8505590AE0}" type="pres">
      <dgm:prSet presAssocID="{D3BBDDCF-300C-4F14-8E4E-18A6FE9086EE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C6802E3-B501-498E-9273-FF78A96D3E9D}" type="pres">
      <dgm:prSet presAssocID="{0D33D858-9423-4BEB-98AF-A1CF37796B79}" presName="sibTrans" presStyleLbl="sibTrans2D1" presStyleIdx="2" presStyleCnt="3"/>
      <dgm:spPr/>
      <dgm:t>
        <a:bodyPr/>
        <a:lstStyle/>
        <a:p>
          <a:endParaRPr lang="th-TH"/>
        </a:p>
      </dgm:t>
    </dgm:pt>
    <dgm:pt modelId="{A439B8BF-C5D1-45F8-9911-2CF14C797598}" type="pres">
      <dgm:prSet presAssocID="{0D33D858-9423-4BEB-98AF-A1CF37796B79}" presName="connectorText" presStyleLbl="sibTrans2D1" presStyleIdx="2" presStyleCnt="3"/>
      <dgm:spPr/>
      <dgm:t>
        <a:bodyPr/>
        <a:lstStyle/>
        <a:p>
          <a:endParaRPr lang="th-TH"/>
        </a:p>
      </dgm:t>
    </dgm:pt>
  </dgm:ptLst>
  <dgm:cxnLst>
    <dgm:cxn modelId="{0386448E-5071-4D4F-9741-0B1168DB2CE2}" type="presOf" srcId="{0D33D858-9423-4BEB-98AF-A1CF37796B79}" destId="{1C6802E3-B501-498E-9273-FF78A96D3E9D}" srcOrd="0" destOrd="0" presId="urn:microsoft.com/office/officeart/2005/8/layout/cycle7"/>
    <dgm:cxn modelId="{2B5E5691-E67F-4ED7-A17A-22E6DCDA44BA}" type="presOf" srcId="{0D33D858-9423-4BEB-98AF-A1CF37796B79}" destId="{A439B8BF-C5D1-45F8-9911-2CF14C797598}" srcOrd="1" destOrd="0" presId="urn:microsoft.com/office/officeart/2005/8/layout/cycle7"/>
    <dgm:cxn modelId="{470C8619-9EA0-4294-BC29-0899033AFFAB}" srcId="{D483AC0C-0446-4124-A382-5366D441817D}" destId="{5639A282-4E4E-4CA6-B128-58B9AB91FC49}" srcOrd="1" destOrd="0" parTransId="{23401F80-B03F-4C37-98B2-24D517804C73}" sibTransId="{5F3BB6AA-4F9C-4E14-B441-C0CD1A8E3D60}"/>
    <dgm:cxn modelId="{8CF23CF3-3DD3-4E6F-BE1D-D5A496B153A3}" type="presOf" srcId="{AC0F11A1-642C-4210-94B3-7898A6607812}" destId="{60DFC392-4183-4FE6-8156-DE50DF83916B}" srcOrd="1" destOrd="0" presId="urn:microsoft.com/office/officeart/2005/8/layout/cycle7"/>
    <dgm:cxn modelId="{4254D64D-D357-411C-8F69-82255CFD090F}" type="presOf" srcId="{5F3BB6AA-4F9C-4E14-B441-C0CD1A8E3D60}" destId="{DFCF0494-7DC9-4DA4-9B93-913CEF47F07C}" srcOrd="0" destOrd="0" presId="urn:microsoft.com/office/officeart/2005/8/layout/cycle7"/>
    <dgm:cxn modelId="{14E83C3B-3551-49F2-8141-13661854620B}" type="presOf" srcId="{EEC6BD32-2D84-4B2C-83C6-5139C8158D4E}" destId="{BA45FA64-392C-452A-B39B-142E06D60D10}" srcOrd="0" destOrd="0" presId="urn:microsoft.com/office/officeart/2005/8/layout/cycle7"/>
    <dgm:cxn modelId="{99EBC969-9835-448E-8021-7F8E7CBEFBCF}" type="presOf" srcId="{D483AC0C-0446-4124-A382-5366D441817D}" destId="{A78D5924-0366-499C-B767-EAAA51AD8572}" srcOrd="0" destOrd="0" presId="urn:microsoft.com/office/officeart/2005/8/layout/cycle7"/>
    <dgm:cxn modelId="{6829C968-DB6A-482F-892C-C3A2EC5AF395}" type="presOf" srcId="{D3BBDDCF-300C-4F14-8E4E-18A6FE9086EE}" destId="{7A2077E2-5EB0-4722-8821-4D8505590AE0}" srcOrd="0" destOrd="0" presId="urn:microsoft.com/office/officeart/2005/8/layout/cycle7"/>
    <dgm:cxn modelId="{E09C702C-438C-4DD6-9DCC-4A9067ACA0D6}" type="presOf" srcId="{5639A282-4E4E-4CA6-B128-58B9AB91FC49}" destId="{71C09C4F-8845-485F-B9F6-2B37B53E96A5}" srcOrd="0" destOrd="0" presId="urn:microsoft.com/office/officeart/2005/8/layout/cycle7"/>
    <dgm:cxn modelId="{F4E44F16-4BCB-44DB-9D68-384E93E47243}" srcId="{D483AC0C-0446-4124-A382-5366D441817D}" destId="{D3BBDDCF-300C-4F14-8E4E-18A6FE9086EE}" srcOrd="2" destOrd="0" parTransId="{4E7323E7-6211-4B71-BB9C-C08A9349E068}" sibTransId="{0D33D858-9423-4BEB-98AF-A1CF37796B79}"/>
    <dgm:cxn modelId="{01C29B82-14C9-4994-B4BC-4D2C6DEF41BE}" srcId="{D483AC0C-0446-4124-A382-5366D441817D}" destId="{EEC6BD32-2D84-4B2C-83C6-5139C8158D4E}" srcOrd="0" destOrd="0" parTransId="{D0F62F0C-06A1-49ED-BA02-83388EEF5058}" sibTransId="{AC0F11A1-642C-4210-94B3-7898A6607812}"/>
    <dgm:cxn modelId="{B8A37E46-CA00-4124-A130-FB5E9B3AFB38}" type="presOf" srcId="{5F3BB6AA-4F9C-4E14-B441-C0CD1A8E3D60}" destId="{7922F8C8-DDA5-41B5-8DD4-C286140E24D8}" srcOrd="1" destOrd="0" presId="urn:microsoft.com/office/officeart/2005/8/layout/cycle7"/>
    <dgm:cxn modelId="{E3787A6D-49AE-44D9-9356-D8DE8A25A715}" type="presOf" srcId="{AC0F11A1-642C-4210-94B3-7898A6607812}" destId="{385A0DF0-0456-4A5C-938D-EA3C734C81F4}" srcOrd="0" destOrd="0" presId="urn:microsoft.com/office/officeart/2005/8/layout/cycle7"/>
    <dgm:cxn modelId="{2A7C58DE-FF6B-4F01-AA33-DEC1A1D1C9B9}" type="presParOf" srcId="{A78D5924-0366-499C-B767-EAAA51AD8572}" destId="{BA45FA64-392C-452A-B39B-142E06D60D10}" srcOrd="0" destOrd="0" presId="urn:microsoft.com/office/officeart/2005/8/layout/cycle7"/>
    <dgm:cxn modelId="{608605AD-17BF-43EB-91CE-3372B281B226}" type="presParOf" srcId="{A78D5924-0366-499C-B767-EAAA51AD8572}" destId="{385A0DF0-0456-4A5C-938D-EA3C734C81F4}" srcOrd="1" destOrd="0" presId="urn:microsoft.com/office/officeart/2005/8/layout/cycle7"/>
    <dgm:cxn modelId="{61BA42C2-5249-4623-A5E5-1B5F7B19F66C}" type="presParOf" srcId="{385A0DF0-0456-4A5C-938D-EA3C734C81F4}" destId="{60DFC392-4183-4FE6-8156-DE50DF83916B}" srcOrd="0" destOrd="0" presId="urn:microsoft.com/office/officeart/2005/8/layout/cycle7"/>
    <dgm:cxn modelId="{F7A921B1-7C43-4F0E-B1D9-F4B0AFEFADFF}" type="presParOf" srcId="{A78D5924-0366-499C-B767-EAAA51AD8572}" destId="{71C09C4F-8845-485F-B9F6-2B37B53E96A5}" srcOrd="2" destOrd="0" presId="urn:microsoft.com/office/officeart/2005/8/layout/cycle7"/>
    <dgm:cxn modelId="{E56642BD-CB41-4BF3-844E-B5D36C308D07}" type="presParOf" srcId="{A78D5924-0366-499C-B767-EAAA51AD8572}" destId="{DFCF0494-7DC9-4DA4-9B93-913CEF47F07C}" srcOrd="3" destOrd="0" presId="urn:microsoft.com/office/officeart/2005/8/layout/cycle7"/>
    <dgm:cxn modelId="{69C19BDB-FED9-4A0A-81F4-474C176704A2}" type="presParOf" srcId="{DFCF0494-7DC9-4DA4-9B93-913CEF47F07C}" destId="{7922F8C8-DDA5-41B5-8DD4-C286140E24D8}" srcOrd="0" destOrd="0" presId="urn:microsoft.com/office/officeart/2005/8/layout/cycle7"/>
    <dgm:cxn modelId="{6C6C4355-8D81-4606-85E7-7D8903EEDCA1}" type="presParOf" srcId="{A78D5924-0366-499C-B767-EAAA51AD8572}" destId="{7A2077E2-5EB0-4722-8821-4D8505590AE0}" srcOrd="4" destOrd="0" presId="urn:microsoft.com/office/officeart/2005/8/layout/cycle7"/>
    <dgm:cxn modelId="{2B97A59D-2BEE-4C42-ACCB-916B8EFFEAF7}" type="presParOf" srcId="{A78D5924-0366-499C-B767-EAAA51AD8572}" destId="{1C6802E3-B501-498E-9273-FF78A96D3E9D}" srcOrd="5" destOrd="0" presId="urn:microsoft.com/office/officeart/2005/8/layout/cycle7"/>
    <dgm:cxn modelId="{22C5DD9A-57EE-4390-B149-66BD0DC97BD9}" type="presParOf" srcId="{1C6802E3-B501-498E-9273-FF78A96D3E9D}" destId="{A439B8BF-C5D1-45F8-9911-2CF14C797598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483AC0C-0446-4124-A382-5366D441817D}" type="doc">
      <dgm:prSet loTypeId="urn:microsoft.com/office/officeart/2005/8/layout/cycle7" loCatId="cycle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EEC6BD32-2D84-4B2C-83C6-5139C8158D4E}">
      <dgm:prSet phldrT="[Text]"/>
      <dgm:spPr/>
      <dgm:t>
        <a:bodyPr/>
        <a:lstStyle/>
        <a:p>
          <a:r>
            <a:rPr lang="th-TH" b="1" spc="-70" dirty="0" smtClean="0">
              <a:latin typeface="Tahoma" pitchFamily="34" charset="0"/>
              <a:ea typeface="Tahoma" pitchFamily="34" charset="0"/>
              <a:cs typeface="Tahoma" pitchFamily="34" charset="0"/>
            </a:rPr>
            <a:t>ไม่เก็บสำเนาเอกสาร   (เชื่อมโยงเอกสารราชการ)</a:t>
          </a:r>
          <a:endParaRPr lang="en-US" dirty="0"/>
        </a:p>
      </dgm:t>
    </dgm:pt>
    <dgm:pt modelId="{D0F62F0C-06A1-49ED-BA02-83388EEF5058}" type="parTrans" cxnId="{01C29B82-14C9-4994-B4BC-4D2C6DEF41BE}">
      <dgm:prSet/>
      <dgm:spPr/>
      <dgm:t>
        <a:bodyPr/>
        <a:lstStyle/>
        <a:p>
          <a:endParaRPr lang="en-US"/>
        </a:p>
      </dgm:t>
    </dgm:pt>
    <dgm:pt modelId="{AC0F11A1-642C-4210-94B3-7898A6607812}" type="sibTrans" cxnId="{01C29B82-14C9-4994-B4BC-4D2C6DEF41BE}">
      <dgm:prSet/>
      <dgm:spPr/>
      <dgm:t>
        <a:bodyPr/>
        <a:lstStyle/>
        <a:p>
          <a:endParaRPr lang="en-US"/>
        </a:p>
      </dgm:t>
    </dgm:pt>
    <dgm:pt modelId="{5639A282-4E4E-4CA6-B128-58B9AB91FC49}">
      <dgm:prSet phldrT="[Text]"/>
      <dgm:spPr/>
      <dgm:t>
        <a:bodyPr/>
        <a:lstStyle/>
        <a:p>
          <a:r>
            <a:rPr lang="th-TH" dirty="0" smtClean="0">
              <a:latin typeface="Tahoma" pitchFamily="34" charset="0"/>
              <a:ea typeface="Tahoma" pitchFamily="34" charset="0"/>
              <a:cs typeface="Tahoma" pitchFamily="34" charset="0"/>
            </a:rPr>
            <a:t>ผ่าน </a:t>
          </a:r>
          <a:r>
            <a:rPr lang="en-US" dirty="0" smtClean="0">
              <a:latin typeface="Tahoma" pitchFamily="34" charset="0"/>
              <a:ea typeface="Tahoma" pitchFamily="34" charset="0"/>
              <a:cs typeface="Tahoma" pitchFamily="34" charset="0"/>
            </a:rPr>
            <a:t>                  ( Online )</a:t>
          </a:r>
          <a:endParaRPr lang="en-US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23401F80-B03F-4C37-98B2-24D517804C73}" type="parTrans" cxnId="{470C8619-9EA0-4294-BC29-0899033AFFAB}">
      <dgm:prSet/>
      <dgm:spPr/>
      <dgm:t>
        <a:bodyPr/>
        <a:lstStyle/>
        <a:p>
          <a:endParaRPr lang="en-US"/>
        </a:p>
      </dgm:t>
    </dgm:pt>
    <dgm:pt modelId="{5F3BB6AA-4F9C-4E14-B441-C0CD1A8E3D60}" type="sibTrans" cxnId="{470C8619-9EA0-4294-BC29-0899033AFFAB}">
      <dgm:prSet/>
      <dgm:spPr/>
      <dgm:t>
        <a:bodyPr/>
        <a:lstStyle/>
        <a:p>
          <a:endParaRPr lang="en-US"/>
        </a:p>
      </dgm:t>
    </dgm:pt>
    <dgm:pt modelId="{D3BBDDCF-300C-4F14-8E4E-18A6FE9086EE}">
      <dgm:prSet phldrT="[Text]"/>
      <dgm:spPr/>
      <dgm:t>
        <a:bodyPr/>
        <a:lstStyle/>
        <a:p>
          <a:r>
            <a:rPr lang="th-TH" dirty="0" smtClean="0">
              <a:latin typeface="Tahoma" pitchFamily="34" charset="0"/>
              <a:ea typeface="Tahoma" pitchFamily="34" charset="0"/>
              <a:cs typeface="Tahoma" pitchFamily="34" charset="0"/>
            </a:rPr>
            <a:t>ผ่าน </a:t>
          </a:r>
          <a:r>
            <a:rPr lang="en-US" dirty="0" smtClean="0">
              <a:latin typeface="Tahoma" pitchFamily="34" charset="0"/>
              <a:ea typeface="Tahoma" pitchFamily="34" charset="0"/>
              <a:cs typeface="Tahoma" pitchFamily="34" charset="0"/>
            </a:rPr>
            <a:t>Linkage Center               ( Online )</a:t>
          </a:r>
          <a:endParaRPr lang="en-US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4E7323E7-6211-4B71-BB9C-C08A9349E068}" type="parTrans" cxnId="{F4E44F16-4BCB-44DB-9D68-384E93E47243}">
      <dgm:prSet/>
      <dgm:spPr/>
      <dgm:t>
        <a:bodyPr/>
        <a:lstStyle/>
        <a:p>
          <a:endParaRPr lang="en-US"/>
        </a:p>
      </dgm:t>
    </dgm:pt>
    <dgm:pt modelId="{0D33D858-9423-4BEB-98AF-A1CF37796B79}" type="sibTrans" cxnId="{F4E44F16-4BCB-44DB-9D68-384E93E47243}">
      <dgm:prSet/>
      <dgm:spPr/>
      <dgm:t>
        <a:bodyPr/>
        <a:lstStyle/>
        <a:p>
          <a:endParaRPr lang="en-US"/>
        </a:p>
      </dgm:t>
    </dgm:pt>
    <dgm:pt modelId="{A78D5924-0366-499C-B767-EAAA51AD8572}" type="pres">
      <dgm:prSet presAssocID="{D483AC0C-0446-4124-A382-5366D441817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BA45FA64-392C-452A-B39B-142E06D60D10}" type="pres">
      <dgm:prSet presAssocID="{EEC6BD32-2D84-4B2C-83C6-5139C8158D4E}" presName="node" presStyleLbl="node1" presStyleIdx="0" presStyleCnt="3" custScaleX="1474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85A0DF0-0456-4A5C-938D-EA3C734C81F4}" type="pres">
      <dgm:prSet presAssocID="{AC0F11A1-642C-4210-94B3-7898A6607812}" presName="sibTrans" presStyleLbl="sibTrans2D1" presStyleIdx="0" presStyleCnt="3" custScaleX="144260" custLinFactNeighborX="27983" custLinFactNeighborY="15266"/>
      <dgm:spPr/>
      <dgm:t>
        <a:bodyPr/>
        <a:lstStyle/>
        <a:p>
          <a:endParaRPr lang="th-TH"/>
        </a:p>
      </dgm:t>
    </dgm:pt>
    <dgm:pt modelId="{60DFC392-4183-4FE6-8156-DE50DF83916B}" type="pres">
      <dgm:prSet presAssocID="{AC0F11A1-642C-4210-94B3-7898A6607812}" presName="connectorText" presStyleLbl="sibTrans2D1" presStyleIdx="0" presStyleCnt="3"/>
      <dgm:spPr/>
      <dgm:t>
        <a:bodyPr/>
        <a:lstStyle/>
        <a:p>
          <a:endParaRPr lang="th-TH"/>
        </a:p>
      </dgm:t>
    </dgm:pt>
    <dgm:pt modelId="{71C09C4F-8845-485F-B9F6-2B37B53E96A5}" type="pres">
      <dgm:prSet presAssocID="{5639A282-4E4E-4CA6-B128-58B9AB91FC49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FCF0494-7DC9-4DA4-9B93-913CEF47F07C}" type="pres">
      <dgm:prSet presAssocID="{5F3BB6AA-4F9C-4E14-B441-C0CD1A8E3D60}" presName="sibTrans" presStyleLbl="sibTrans2D1" presStyleIdx="1" presStyleCnt="3"/>
      <dgm:spPr/>
      <dgm:t>
        <a:bodyPr/>
        <a:lstStyle/>
        <a:p>
          <a:endParaRPr lang="th-TH"/>
        </a:p>
      </dgm:t>
    </dgm:pt>
    <dgm:pt modelId="{7922F8C8-DDA5-41B5-8DD4-C286140E24D8}" type="pres">
      <dgm:prSet presAssocID="{5F3BB6AA-4F9C-4E14-B441-C0CD1A8E3D60}" presName="connectorText" presStyleLbl="sibTrans2D1" presStyleIdx="1" presStyleCnt="3"/>
      <dgm:spPr/>
      <dgm:t>
        <a:bodyPr/>
        <a:lstStyle/>
        <a:p>
          <a:endParaRPr lang="th-TH"/>
        </a:p>
      </dgm:t>
    </dgm:pt>
    <dgm:pt modelId="{7A2077E2-5EB0-4722-8821-4D8505590AE0}" type="pres">
      <dgm:prSet presAssocID="{D3BBDDCF-300C-4F14-8E4E-18A6FE9086EE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C6802E3-B501-498E-9273-FF78A96D3E9D}" type="pres">
      <dgm:prSet presAssocID="{0D33D858-9423-4BEB-98AF-A1CF37796B79}" presName="sibTrans" presStyleLbl="sibTrans2D1" presStyleIdx="2" presStyleCnt="3" custScaleX="152650" custLinFactNeighborX="-19225" custLinFactNeighborY="18594"/>
      <dgm:spPr/>
      <dgm:t>
        <a:bodyPr/>
        <a:lstStyle/>
        <a:p>
          <a:endParaRPr lang="th-TH"/>
        </a:p>
      </dgm:t>
    </dgm:pt>
    <dgm:pt modelId="{A439B8BF-C5D1-45F8-9911-2CF14C797598}" type="pres">
      <dgm:prSet presAssocID="{0D33D858-9423-4BEB-98AF-A1CF37796B79}" presName="connectorText" presStyleLbl="sibTrans2D1" presStyleIdx="2" presStyleCnt="3"/>
      <dgm:spPr/>
      <dgm:t>
        <a:bodyPr/>
        <a:lstStyle/>
        <a:p>
          <a:endParaRPr lang="th-TH"/>
        </a:p>
      </dgm:t>
    </dgm:pt>
  </dgm:ptLst>
  <dgm:cxnLst>
    <dgm:cxn modelId="{3E468537-73C3-4E3F-820F-40E46D0EBBC3}" type="presOf" srcId="{5F3BB6AA-4F9C-4E14-B441-C0CD1A8E3D60}" destId="{7922F8C8-DDA5-41B5-8DD4-C286140E24D8}" srcOrd="1" destOrd="0" presId="urn:microsoft.com/office/officeart/2005/8/layout/cycle7"/>
    <dgm:cxn modelId="{57E2B74E-8C2E-4C40-ADB8-7F096B95BDE1}" type="presOf" srcId="{D483AC0C-0446-4124-A382-5366D441817D}" destId="{A78D5924-0366-499C-B767-EAAA51AD8572}" srcOrd="0" destOrd="0" presId="urn:microsoft.com/office/officeart/2005/8/layout/cycle7"/>
    <dgm:cxn modelId="{5E9EF998-BA9D-4A7D-B024-11CAA4D54228}" type="presOf" srcId="{0D33D858-9423-4BEB-98AF-A1CF37796B79}" destId="{1C6802E3-B501-498E-9273-FF78A96D3E9D}" srcOrd="0" destOrd="0" presId="urn:microsoft.com/office/officeart/2005/8/layout/cycle7"/>
    <dgm:cxn modelId="{BA13A7F9-B389-4263-9387-08F10917AC3B}" type="presOf" srcId="{5F3BB6AA-4F9C-4E14-B441-C0CD1A8E3D60}" destId="{DFCF0494-7DC9-4DA4-9B93-913CEF47F07C}" srcOrd="0" destOrd="0" presId="urn:microsoft.com/office/officeart/2005/8/layout/cycle7"/>
    <dgm:cxn modelId="{9EC49610-EEE8-47AE-97F4-EBE9539B1C3E}" type="presOf" srcId="{0D33D858-9423-4BEB-98AF-A1CF37796B79}" destId="{A439B8BF-C5D1-45F8-9911-2CF14C797598}" srcOrd="1" destOrd="0" presId="urn:microsoft.com/office/officeart/2005/8/layout/cycle7"/>
    <dgm:cxn modelId="{C7AB8211-89AC-4BE0-A5E6-D52EC9A7DF58}" type="presOf" srcId="{D3BBDDCF-300C-4F14-8E4E-18A6FE9086EE}" destId="{7A2077E2-5EB0-4722-8821-4D8505590AE0}" srcOrd="0" destOrd="0" presId="urn:microsoft.com/office/officeart/2005/8/layout/cycle7"/>
    <dgm:cxn modelId="{470C8619-9EA0-4294-BC29-0899033AFFAB}" srcId="{D483AC0C-0446-4124-A382-5366D441817D}" destId="{5639A282-4E4E-4CA6-B128-58B9AB91FC49}" srcOrd="1" destOrd="0" parTransId="{23401F80-B03F-4C37-98B2-24D517804C73}" sibTransId="{5F3BB6AA-4F9C-4E14-B441-C0CD1A8E3D60}"/>
    <dgm:cxn modelId="{3959A5E9-71AD-4E2F-B6E3-CABE2CBB8333}" type="presOf" srcId="{AC0F11A1-642C-4210-94B3-7898A6607812}" destId="{385A0DF0-0456-4A5C-938D-EA3C734C81F4}" srcOrd="0" destOrd="0" presId="urn:microsoft.com/office/officeart/2005/8/layout/cycle7"/>
    <dgm:cxn modelId="{8721D671-27ED-4B6E-AD4C-E137B8B17421}" type="presOf" srcId="{5639A282-4E4E-4CA6-B128-58B9AB91FC49}" destId="{71C09C4F-8845-485F-B9F6-2B37B53E96A5}" srcOrd="0" destOrd="0" presId="urn:microsoft.com/office/officeart/2005/8/layout/cycle7"/>
    <dgm:cxn modelId="{3607A040-E8A5-4A82-A513-358A95A42E5C}" type="presOf" srcId="{AC0F11A1-642C-4210-94B3-7898A6607812}" destId="{60DFC392-4183-4FE6-8156-DE50DF83916B}" srcOrd="1" destOrd="0" presId="urn:microsoft.com/office/officeart/2005/8/layout/cycle7"/>
    <dgm:cxn modelId="{F4E44F16-4BCB-44DB-9D68-384E93E47243}" srcId="{D483AC0C-0446-4124-A382-5366D441817D}" destId="{D3BBDDCF-300C-4F14-8E4E-18A6FE9086EE}" srcOrd="2" destOrd="0" parTransId="{4E7323E7-6211-4B71-BB9C-C08A9349E068}" sibTransId="{0D33D858-9423-4BEB-98AF-A1CF37796B79}"/>
    <dgm:cxn modelId="{01C29B82-14C9-4994-B4BC-4D2C6DEF41BE}" srcId="{D483AC0C-0446-4124-A382-5366D441817D}" destId="{EEC6BD32-2D84-4B2C-83C6-5139C8158D4E}" srcOrd="0" destOrd="0" parTransId="{D0F62F0C-06A1-49ED-BA02-83388EEF5058}" sibTransId="{AC0F11A1-642C-4210-94B3-7898A6607812}"/>
    <dgm:cxn modelId="{651B9986-321C-4A4D-8E06-88EC2E24ED8B}" type="presOf" srcId="{EEC6BD32-2D84-4B2C-83C6-5139C8158D4E}" destId="{BA45FA64-392C-452A-B39B-142E06D60D10}" srcOrd="0" destOrd="0" presId="urn:microsoft.com/office/officeart/2005/8/layout/cycle7"/>
    <dgm:cxn modelId="{EEC16211-5201-4A3B-BA15-5E6A5C33ABF3}" type="presParOf" srcId="{A78D5924-0366-499C-B767-EAAA51AD8572}" destId="{BA45FA64-392C-452A-B39B-142E06D60D10}" srcOrd="0" destOrd="0" presId="urn:microsoft.com/office/officeart/2005/8/layout/cycle7"/>
    <dgm:cxn modelId="{3C47639E-A9DA-4BF4-AB7C-5CF638A309CF}" type="presParOf" srcId="{A78D5924-0366-499C-B767-EAAA51AD8572}" destId="{385A0DF0-0456-4A5C-938D-EA3C734C81F4}" srcOrd="1" destOrd="0" presId="urn:microsoft.com/office/officeart/2005/8/layout/cycle7"/>
    <dgm:cxn modelId="{58B4B2CF-6499-4754-AA30-EDB376563199}" type="presParOf" srcId="{385A0DF0-0456-4A5C-938D-EA3C734C81F4}" destId="{60DFC392-4183-4FE6-8156-DE50DF83916B}" srcOrd="0" destOrd="0" presId="urn:microsoft.com/office/officeart/2005/8/layout/cycle7"/>
    <dgm:cxn modelId="{69C63A09-34C8-4740-9A7D-7BA3905E9DBA}" type="presParOf" srcId="{A78D5924-0366-499C-B767-EAAA51AD8572}" destId="{71C09C4F-8845-485F-B9F6-2B37B53E96A5}" srcOrd="2" destOrd="0" presId="urn:microsoft.com/office/officeart/2005/8/layout/cycle7"/>
    <dgm:cxn modelId="{31D0EAA0-E152-4393-AD9B-798F122F332E}" type="presParOf" srcId="{A78D5924-0366-499C-B767-EAAA51AD8572}" destId="{DFCF0494-7DC9-4DA4-9B93-913CEF47F07C}" srcOrd="3" destOrd="0" presId="urn:microsoft.com/office/officeart/2005/8/layout/cycle7"/>
    <dgm:cxn modelId="{FCCABBF3-1BA2-4AB2-92FD-4090A32AE040}" type="presParOf" srcId="{DFCF0494-7DC9-4DA4-9B93-913CEF47F07C}" destId="{7922F8C8-DDA5-41B5-8DD4-C286140E24D8}" srcOrd="0" destOrd="0" presId="urn:microsoft.com/office/officeart/2005/8/layout/cycle7"/>
    <dgm:cxn modelId="{D5E32A14-C238-46E6-AD3A-491893F2FE8A}" type="presParOf" srcId="{A78D5924-0366-499C-B767-EAAA51AD8572}" destId="{7A2077E2-5EB0-4722-8821-4D8505590AE0}" srcOrd="4" destOrd="0" presId="urn:microsoft.com/office/officeart/2005/8/layout/cycle7"/>
    <dgm:cxn modelId="{4657AED1-F5E9-438D-BF16-DF8D1FA6E578}" type="presParOf" srcId="{A78D5924-0366-499C-B767-EAAA51AD8572}" destId="{1C6802E3-B501-498E-9273-FF78A96D3E9D}" srcOrd="5" destOrd="0" presId="urn:microsoft.com/office/officeart/2005/8/layout/cycle7"/>
    <dgm:cxn modelId="{B4131106-6A98-4594-B1F8-28AF59BA5894}" type="presParOf" srcId="{1C6802E3-B501-498E-9273-FF78A96D3E9D}" destId="{A439B8BF-C5D1-45F8-9911-2CF14C797598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483AC0C-0446-4124-A382-5366D441817D}" type="doc">
      <dgm:prSet loTypeId="urn:microsoft.com/office/officeart/2005/8/layout/cycle7" loCatId="cycle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EEC6BD32-2D84-4B2C-83C6-5139C8158D4E}">
      <dgm:prSet phldrT="[Text]"/>
      <dgm:spPr/>
      <dgm:t>
        <a:bodyPr/>
        <a:lstStyle/>
        <a:p>
          <a:r>
            <a:rPr lang="th-TH" b="1" spc="-70" dirty="0" smtClean="0">
              <a:latin typeface="Tahoma" pitchFamily="34" charset="0"/>
              <a:ea typeface="Tahoma" pitchFamily="34" charset="0"/>
              <a:cs typeface="Tahoma" pitchFamily="34" charset="0"/>
            </a:rPr>
            <a:t>มีความจำเป็นต้องเก็บสำเนาเอกสาร</a:t>
          </a:r>
          <a:endParaRPr lang="en-US" dirty="0"/>
        </a:p>
      </dgm:t>
    </dgm:pt>
    <dgm:pt modelId="{D0F62F0C-06A1-49ED-BA02-83388EEF5058}" type="parTrans" cxnId="{01C29B82-14C9-4994-B4BC-4D2C6DEF41BE}">
      <dgm:prSet/>
      <dgm:spPr/>
      <dgm:t>
        <a:bodyPr/>
        <a:lstStyle/>
        <a:p>
          <a:endParaRPr lang="en-US"/>
        </a:p>
      </dgm:t>
    </dgm:pt>
    <dgm:pt modelId="{AC0F11A1-642C-4210-94B3-7898A6607812}" type="sibTrans" cxnId="{01C29B82-14C9-4994-B4BC-4D2C6DEF41BE}">
      <dgm:prSet/>
      <dgm:spPr/>
      <dgm:t>
        <a:bodyPr/>
        <a:lstStyle/>
        <a:p>
          <a:endParaRPr lang="en-US"/>
        </a:p>
      </dgm:t>
    </dgm:pt>
    <dgm:pt modelId="{5639A282-4E4E-4CA6-B128-58B9AB91FC49}">
      <dgm:prSet phldrT="[Text]"/>
      <dgm:spPr/>
      <dgm:t>
        <a:bodyPr/>
        <a:lstStyle/>
        <a:p>
          <a:r>
            <a:rPr lang="th-TH" dirty="0" smtClean="0">
              <a:latin typeface="Tahoma" pitchFamily="34" charset="0"/>
              <a:ea typeface="Tahoma" pitchFamily="34" charset="0"/>
              <a:cs typeface="Tahoma" pitchFamily="34" charset="0"/>
            </a:rPr>
            <a:t>เจ้าหน้าที่                            ขอเอกสารจากหน่วยงาน        ต้นสังกัดเอกสารราชการ</a:t>
          </a:r>
          <a:endParaRPr lang="en-US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23401F80-B03F-4C37-98B2-24D517804C73}" type="parTrans" cxnId="{470C8619-9EA0-4294-BC29-0899033AFFAB}">
      <dgm:prSet/>
      <dgm:spPr/>
      <dgm:t>
        <a:bodyPr/>
        <a:lstStyle/>
        <a:p>
          <a:endParaRPr lang="en-US"/>
        </a:p>
      </dgm:t>
    </dgm:pt>
    <dgm:pt modelId="{5F3BB6AA-4F9C-4E14-B441-C0CD1A8E3D60}" type="sibTrans" cxnId="{470C8619-9EA0-4294-BC29-0899033AFFAB}">
      <dgm:prSet/>
      <dgm:spPr/>
      <dgm:t>
        <a:bodyPr/>
        <a:lstStyle/>
        <a:p>
          <a:endParaRPr lang="en-US"/>
        </a:p>
      </dgm:t>
    </dgm:pt>
    <dgm:pt modelId="{D3BBDDCF-300C-4F14-8E4E-18A6FE9086EE}">
      <dgm:prSet phldrT="[Text]"/>
      <dgm:spPr/>
      <dgm:t>
        <a:bodyPr/>
        <a:lstStyle/>
        <a:p>
          <a:r>
            <a:rPr lang="th-TH" dirty="0" smtClean="0">
              <a:latin typeface="Tahoma" pitchFamily="34" charset="0"/>
              <a:ea typeface="Tahoma" pitchFamily="34" charset="0"/>
              <a:cs typeface="Tahoma" pitchFamily="34" charset="0"/>
            </a:rPr>
            <a:t>เจ้าหน้าที่                                   ถ่ายเอกสารราชการ และ</a:t>
          </a:r>
          <a:r>
            <a:rPr lang="th-TH" dirty="0" err="1" smtClean="0">
              <a:latin typeface="Tahoma" pitchFamily="34" charset="0"/>
              <a:ea typeface="Tahoma" pitchFamily="34" charset="0"/>
              <a:cs typeface="Tahoma" pitchFamily="34" charset="0"/>
            </a:rPr>
            <a:t>เซ็นต์</a:t>
          </a:r>
          <a:r>
            <a:rPr lang="th-TH" dirty="0" smtClean="0">
              <a:latin typeface="Tahoma" pitchFamily="34" charset="0"/>
              <a:ea typeface="Tahoma" pitchFamily="34" charset="0"/>
              <a:cs typeface="Tahoma" pitchFamily="34" charset="0"/>
            </a:rPr>
            <a:t>รับรอง                           โดยไม่เรียกเก็บค่าใช้จ่ายจากประชาชน</a:t>
          </a:r>
          <a:endParaRPr lang="en-US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4E7323E7-6211-4B71-BB9C-C08A9349E068}" type="parTrans" cxnId="{F4E44F16-4BCB-44DB-9D68-384E93E47243}">
      <dgm:prSet/>
      <dgm:spPr/>
      <dgm:t>
        <a:bodyPr/>
        <a:lstStyle/>
        <a:p>
          <a:endParaRPr lang="en-US"/>
        </a:p>
      </dgm:t>
    </dgm:pt>
    <dgm:pt modelId="{0D33D858-9423-4BEB-98AF-A1CF37796B79}" type="sibTrans" cxnId="{F4E44F16-4BCB-44DB-9D68-384E93E47243}">
      <dgm:prSet/>
      <dgm:spPr/>
      <dgm:t>
        <a:bodyPr/>
        <a:lstStyle/>
        <a:p>
          <a:endParaRPr lang="en-US"/>
        </a:p>
      </dgm:t>
    </dgm:pt>
    <dgm:pt modelId="{A78D5924-0366-499C-B767-EAAA51AD8572}" type="pres">
      <dgm:prSet presAssocID="{D483AC0C-0446-4124-A382-5366D441817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BA45FA64-392C-452A-B39B-142E06D60D10}" type="pres">
      <dgm:prSet presAssocID="{EEC6BD32-2D84-4B2C-83C6-5139C8158D4E}" presName="node" presStyleLbl="node1" presStyleIdx="0" presStyleCnt="3" custScaleX="1317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85A0DF0-0456-4A5C-938D-EA3C734C81F4}" type="pres">
      <dgm:prSet presAssocID="{AC0F11A1-642C-4210-94B3-7898A6607812}" presName="sibTrans" presStyleLbl="sibTrans2D1" presStyleIdx="0" presStyleCnt="3" custScaleX="223303"/>
      <dgm:spPr/>
      <dgm:t>
        <a:bodyPr/>
        <a:lstStyle/>
        <a:p>
          <a:endParaRPr lang="th-TH"/>
        </a:p>
      </dgm:t>
    </dgm:pt>
    <dgm:pt modelId="{60DFC392-4183-4FE6-8156-DE50DF83916B}" type="pres">
      <dgm:prSet presAssocID="{AC0F11A1-642C-4210-94B3-7898A6607812}" presName="connectorText" presStyleLbl="sibTrans2D1" presStyleIdx="0" presStyleCnt="3"/>
      <dgm:spPr/>
      <dgm:t>
        <a:bodyPr/>
        <a:lstStyle/>
        <a:p>
          <a:endParaRPr lang="th-TH"/>
        </a:p>
      </dgm:t>
    </dgm:pt>
    <dgm:pt modelId="{71C09C4F-8845-485F-B9F6-2B37B53E96A5}" type="pres">
      <dgm:prSet presAssocID="{5639A282-4E4E-4CA6-B128-58B9AB91FC49}" presName="node" presStyleLbl="node1" presStyleIdx="1" presStyleCnt="3" custScaleX="155429" custScaleY="111711" custRadScaleRad="119953" custRadScaleInc="-894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FCF0494-7DC9-4DA4-9B93-913CEF47F07C}" type="pres">
      <dgm:prSet presAssocID="{5F3BB6AA-4F9C-4E14-B441-C0CD1A8E3D60}" presName="sibTrans" presStyleLbl="sibTrans2D1" presStyleIdx="1" presStyleCnt="3"/>
      <dgm:spPr/>
      <dgm:t>
        <a:bodyPr/>
        <a:lstStyle/>
        <a:p>
          <a:endParaRPr lang="th-TH"/>
        </a:p>
      </dgm:t>
    </dgm:pt>
    <dgm:pt modelId="{7922F8C8-DDA5-41B5-8DD4-C286140E24D8}" type="pres">
      <dgm:prSet presAssocID="{5F3BB6AA-4F9C-4E14-B441-C0CD1A8E3D60}" presName="connectorText" presStyleLbl="sibTrans2D1" presStyleIdx="1" presStyleCnt="3"/>
      <dgm:spPr/>
      <dgm:t>
        <a:bodyPr/>
        <a:lstStyle/>
        <a:p>
          <a:endParaRPr lang="th-TH"/>
        </a:p>
      </dgm:t>
    </dgm:pt>
    <dgm:pt modelId="{7A2077E2-5EB0-4722-8821-4D8505590AE0}" type="pres">
      <dgm:prSet presAssocID="{D3BBDDCF-300C-4F14-8E4E-18A6FE9086EE}" presName="node" presStyleLbl="node1" presStyleIdx="2" presStyleCnt="3" custScaleX="187845" custScaleY="123420" custRadScaleRad="123255" custRadScaleInc="1011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C6802E3-B501-498E-9273-FF78A96D3E9D}" type="pres">
      <dgm:prSet presAssocID="{0D33D858-9423-4BEB-98AF-A1CF37796B79}" presName="sibTrans" presStyleLbl="sibTrans2D1" presStyleIdx="2" presStyleCnt="3" custScaleX="219839"/>
      <dgm:spPr/>
      <dgm:t>
        <a:bodyPr/>
        <a:lstStyle/>
        <a:p>
          <a:endParaRPr lang="th-TH"/>
        </a:p>
      </dgm:t>
    </dgm:pt>
    <dgm:pt modelId="{A439B8BF-C5D1-45F8-9911-2CF14C797598}" type="pres">
      <dgm:prSet presAssocID="{0D33D858-9423-4BEB-98AF-A1CF37796B79}" presName="connectorText" presStyleLbl="sibTrans2D1" presStyleIdx="2" presStyleCnt="3"/>
      <dgm:spPr/>
      <dgm:t>
        <a:bodyPr/>
        <a:lstStyle/>
        <a:p>
          <a:endParaRPr lang="th-TH"/>
        </a:p>
      </dgm:t>
    </dgm:pt>
  </dgm:ptLst>
  <dgm:cxnLst>
    <dgm:cxn modelId="{AC3225DA-C604-4493-8CDB-DCA5DE5F36E4}" type="presOf" srcId="{AC0F11A1-642C-4210-94B3-7898A6607812}" destId="{385A0DF0-0456-4A5C-938D-EA3C734C81F4}" srcOrd="0" destOrd="0" presId="urn:microsoft.com/office/officeart/2005/8/layout/cycle7"/>
    <dgm:cxn modelId="{89FDC534-C18B-444A-8900-8AC3D8F9D7B5}" type="presOf" srcId="{5F3BB6AA-4F9C-4E14-B441-C0CD1A8E3D60}" destId="{7922F8C8-DDA5-41B5-8DD4-C286140E24D8}" srcOrd="1" destOrd="0" presId="urn:microsoft.com/office/officeart/2005/8/layout/cycle7"/>
    <dgm:cxn modelId="{470C8619-9EA0-4294-BC29-0899033AFFAB}" srcId="{D483AC0C-0446-4124-A382-5366D441817D}" destId="{5639A282-4E4E-4CA6-B128-58B9AB91FC49}" srcOrd="1" destOrd="0" parTransId="{23401F80-B03F-4C37-98B2-24D517804C73}" sibTransId="{5F3BB6AA-4F9C-4E14-B441-C0CD1A8E3D60}"/>
    <dgm:cxn modelId="{05EDA1A7-4CA7-45BF-A9BB-E469AABE96D2}" type="presOf" srcId="{5639A282-4E4E-4CA6-B128-58B9AB91FC49}" destId="{71C09C4F-8845-485F-B9F6-2B37B53E96A5}" srcOrd="0" destOrd="0" presId="urn:microsoft.com/office/officeart/2005/8/layout/cycle7"/>
    <dgm:cxn modelId="{1137CA56-80C4-4E9D-90FE-D6B4979B14E1}" type="presOf" srcId="{EEC6BD32-2D84-4B2C-83C6-5139C8158D4E}" destId="{BA45FA64-392C-452A-B39B-142E06D60D10}" srcOrd="0" destOrd="0" presId="urn:microsoft.com/office/officeart/2005/8/layout/cycle7"/>
    <dgm:cxn modelId="{F4E44F16-4BCB-44DB-9D68-384E93E47243}" srcId="{D483AC0C-0446-4124-A382-5366D441817D}" destId="{D3BBDDCF-300C-4F14-8E4E-18A6FE9086EE}" srcOrd="2" destOrd="0" parTransId="{4E7323E7-6211-4B71-BB9C-C08A9349E068}" sibTransId="{0D33D858-9423-4BEB-98AF-A1CF37796B79}"/>
    <dgm:cxn modelId="{01C29B82-14C9-4994-B4BC-4D2C6DEF41BE}" srcId="{D483AC0C-0446-4124-A382-5366D441817D}" destId="{EEC6BD32-2D84-4B2C-83C6-5139C8158D4E}" srcOrd="0" destOrd="0" parTransId="{D0F62F0C-06A1-49ED-BA02-83388EEF5058}" sibTransId="{AC0F11A1-642C-4210-94B3-7898A6607812}"/>
    <dgm:cxn modelId="{0C265337-C74F-46F1-B73B-04413EB74FC1}" type="presOf" srcId="{0D33D858-9423-4BEB-98AF-A1CF37796B79}" destId="{1C6802E3-B501-498E-9273-FF78A96D3E9D}" srcOrd="0" destOrd="0" presId="urn:microsoft.com/office/officeart/2005/8/layout/cycle7"/>
    <dgm:cxn modelId="{5A240087-2311-40BE-94EC-4541C33592F0}" type="presOf" srcId="{0D33D858-9423-4BEB-98AF-A1CF37796B79}" destId="{A439B8BF-C5D1-45F8-9911-2CF14C797598}" srcOrd="1" destOrd="0" presId="urn:microsoft.com/office/officeart/2005/8/layout/cycle7"/>
    <dgm:cxn modelId="{6C5B3FE4-7C97-4AB4-BC40-DD7233A2B29E}" type="presOf" srcId="{5F3BB6AA-4F9C-4E14-B441-C0CD1A8E3D60}" destId="{DFCF0494-7DC9-4DA4-9B93-913CEF47F07C}" srcOrd="0" destOrd="0" presId="urn:microsoft.com/office/officeart/2005/8/layout/cycle7"/>
    <dgm:cxn modelId="{A10F6C65-446A-4B0A-B8BE-0C21FE334B79}" type="presOf" srcId="{AC0F11A1-642C-4210-94B3-7898A6607812}" destId="{60DFC392-4183-4FE6-8156-DE50DF83916B}" srcOrd="1" destOrd="0" presId="urn:microsoft.com/office/officeart/2005/8/layout/cycle7"/>
    <dgm:cxn modelId="{052A8A60-7CAE-424F-B34E-5F24164BAB46}" type="presOf" srcId="{D483AC0C-0446-4124-A382-5366D441817D}" destId="{A78D5924-0366-499C-B767-EAAA51AD8572}" srcOrd="0" destOrd="0" presId="urn:microsoft.com/office/officeart/2005/8/layout/cycle7"/>
    <dgm:cxn modelId="{1E0EC1B1-B9D1-4E7C-B886-B2B50430C464}" type="presOf" srcId="{D3BBDDCF-300C-4F14-8E4E-18A6FE9086EE}" destId="{7A2077E2-5EB0-4722-8821-4D8505590AE0}" srcOrd="0" destOrd="0" presId="urn:microsoft.com/office/officeart/2005/8/layout/cycle7"/>
    <dgm:cxn modelId="{D7CC79D4-381C-4F19-BC13-97961051733B}" type="presParOf" srcId="{A78D5924-0366-499C-B767-EAAA51AD8572}" destId="{BA45FA64-392C-452A-B39B-142E06D60D10}" srcOrd="0" destOrd="0" presId="urn:microsoft.com/office/officeart/2005/8/layout/cycle7"/>
    <dgm:cxn modelId="{91553BFC-4DB9-402A-9911-D753C14858A7}" type="presParOf" srcId="{A78D5924-0366-499C-B767-EAAA51AD8572}" destId="{385A0DF0-0456-4A5C-938D-EA3C734C81F4}" srcOrd="1" destOrd="0" presId="urn:microsoft.com/office/officeart/2005/8/layout/cycle7"/>
    <dgm:cxn modelId="{9D266D5F-BD27-4E8F-B646-740968C38AD0}" type="presParOf" srcId="{385A0DF0-0456-4A5C-938D-EA3C734C81F4}" destId="{60DFC392-4183-4FE6-8156-DE50DF83916B}" srcOrd="0" destOrd="0" presId="urn:microsoft.com/office/officeart/2005/8/layout/cycle7"/>
    <dgm:cxn modelId="{BDB99D17-756C-4EC8-9D65-1B6393C1216B}" type="presParOf" srcId="{A78D5924-0366-499C-B767-EAAA51AD8572}" destId="{71C09C4F-8845-485F-B9F6-2B37B53E96A5}" srcOrd="2" destOrd="0" presId="urn:microsoft.com/office/officeart/2005/8/layout/cycle7"/>
    <dgm:cxn modelId="{834FE192-ED0B-491D-9B96-B3EF370FF677}" type="presParOf" srcId="{A78D5924-0366-499C-B767-EAAA51AD8572}" destId="{DFCF0494-7DC9-4DA4-9B93-913CEF47F07C}" srcOrd="3" destOrd="0" presId="urn:microsoft.com/office/officeart/2005/8/layout/cycle7"/>
    <dgm:cxn modelId="{6D9E41CE-F526-4844-A644-67B50B8D0F95}" type="presParOf" srcId="{DFCF0494-7DC9-4DA4-9B93-913CEF47F07C}" destId="{7922F8C8-DDA5-41B5-8DD4-C286140E24D8}" srcOrd="0" destOrd="0" presId="urn:microsoft.com/office/officeart/2005/8/layout/cycle7"/>
    <dgm:cxn modelId="{B105F74B-96AB-45F0-9B92-AAF1A10EBC1D}" type="presParOf" srcId="{A78D5924-0366-499C-B767-EAAA51AD8572}" destId="{7A2077E2-5EB0-4722-8821-4D8505590AE0}" srcOrd="4" destOrd="0" presId="urn:microsoft.com/office/officeart/2005/8/layout/cycle7"/>
    <dgm:cxn modelId="{8433C445-37B6-4B5D-B888-A792D027A4E5}" type="presParOf" srcId="{A78D5924-0366-499C-B767-EAAA51AD8572}" destId="{1C6802E3-B501-498E-9273-FF78A96D3E9D}" srcOrd="5" destOrd="0" presId="urn:microsoft.com/office/officeart/2005/8/layout/cycle7"/>
    <dgm:cxn modelId="{17EFE2A2-6EE6-4A90-892A-9A04D6B4F110}" type="presParOf" srcId="{1C6802E3-B501-498E-9273-FF78A96D3E9D}" destId="{A439B8BF-C5D1-45F8-9911-2CF14C797598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483AC0C-0446-4124-A382-5366D441817D}" type="doc">
      <dgm:prSet loTypeId="urn:microsoft.com/office/officeart/2005/8/layout/cycle7" loCatId="cycle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EEC6BD32-2D84-4B2C-83C6-5139C8158D4E}">
      <dgm:prSet phldrT="[Text]"/>
      <dgm:spPr/>
      <dgm:t>
        <a:bodyPr/>
        <a:lstStyle/>
        <a:p>
          <a:r>
            <a:rPr lang="th-TH" b="1" spc="-70" dirty="0" smtClean="0">
              <a:latin typeface="Tahoma" pitchFamily="34" charset="0"/>
              <a:ea typeface="Tahoma" pitchFamily="34" charset="0"/>
              <a:cs typeface="Tahoma" pitchFamily="34" charset="0"/>
            </a:rPr>
            <a:t>ไม่เก็บสำเนาเอกสาร   (เชื่อมโยงเอกสารราชการ)</a:t>
          </a:r>
          <a:endParaRPr lang="en-US" dirty="0"/>
        </a:p>
      </dgm:t>
    </dgm:pt>
    <dgm:pt modelId="{D0F62F0C-06A1-49ED-BA02-83388EEF5058}" type="parTrans" cxnId="{01C29B82-14C9-4994-B4BC-4D2C6DEF41BE}">
      <dgm:prSet/>
      <dgm:spPr/>
      <dgm:t>
        <a:bodyPr/>
        <a:lstStyle/>
        <a:p>
          <a:endParaRPr lang="en-US"/>
        </a:p>
      </dgm:t>
    </dgm:pt>
    <dgm:pt modelId="{AC0F11A1-642C-4210-94B3-7898A6607812}" type="sibTrans" cxnId="{01C29B82-14C9-4994-B4BC-4D2C6DEF41BE}">
      <dgm:prSet/>
      <dgm:spPr/>
      <dgm:t>
        <a:bodyPr/>
        <a:lstStyle/>
        <a:p>
          <a:endParaRPr lang="en-US"/>
        </a:p>
      </dgm:t>
    </dgm:pt>
    <dgm:pt modelId="{5639A282-4E4E-4CA6-B128-58B9AB91FC49}">
      <dgm:prSet phldrT="[Text]"/>
      <dgm:spPr/>
      <dgm:t>
        <a:bodyPr/>
        <a:lstStyle/>
        <a:p>
          <a:r>
            <a:rPr lang="th-TH" dirty="0" smtClean="0">
              <a:latin typeface="Tahoma" pitchFamily="34" charset="0"/>
              <a:ea typeface="Tahoma" pitchFamily="34" charset="0"/>
              <a:cs typeface="Tahoma" pitchFamily="34" charset="0"/>
            </a:rPr>
            <a:t>ผ่าน </a:t>
          </a:r>
          <a:r>
            <a:rPr lang="en-US" dirty="0" smtClean="0">
              <a:latin typeface="Tahoma" pitchFamily="34" charset="0"/>
              <a:ea typeface="Tahoma" pitchFamily="34" charset="0"/>
              <a:cs typeface="Tahoma" pitchFamily="34" charset="0"/>
            </a:rPr>
            <a:t>Linkage Center               ( Online )</a:t>
          </a:r>
          <a:endParaRPr lang="en-US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23401F80-B03F-4C37-98B2-24D517804C73}" type="parTrans" cxnId="{470C8619-9EA0-4294-BC29-0899033AFFAB}">
      <dgm:prSet/>
      <dgm:spPr/>
      <dgm:t>
        <a:bodyPr/>
        <a:lstStyle/>
        <a:p>
          <a:endParaRPr lang="en-US"/>
        </a:p>
      </dgm:t>
    </dgm:pt>
    <dgm:pt modelId="{5F3BB6AA-4F9C-4E14-B441-C0CD1A8E3D60}" type="sibTrans" cxnId="{470C8619-9EA0-4294-BC29-0899033AFFAB}">
      <dgm:prSet/>
      <dgm:spPr/>
      <dgm:t>
        <a:bodyPr/>
        <a:lstStyle/>
        <a:p>
          <a:endParaRPr lang="en-US"/>
        </a:p>
      </dgm:t>
    </dgm:pt>
    <dgm:pt modelId="{D3BBDDCF-300C-4F14-8E4E-18A6FE9086EE}">
      <dgm:prSet phldrT="[Text]"/>
      <dgm:spPr/>
      <dgm:t>
        <a:bodyPr/>
        <a:lstStyle/>
        <a:p>
          <a:r>
            <a:rPr lang="th-TH" dirty="0" smtClean="0">
              <a:latin typeface="Tahoma" pitchFamily="34" charset="0"/>
              <a:ea typeface="Tahoma" pitchFamily="34" charset="0"/>
              <a:cs typeface="Tahoma" pitchFamily="34" charset="0"/>
            </a:rPr>
            <a:t>ผ่านเครื่อง </a:t>
          </a:r>
          <a:r>
            <a:rPr lang="en-US" dirty="0" smtClean="0">
              <a:latin typeface="Tahoma" pitchFamily="34" charset="0"/>
              <a:ea typeface="Tahoma" pitchFamily="34" charset="0"/>
              <a:cs typeface="Tahoma" pitchFamily="34" charset="0"/>
            </a:rPr>
            <a:t>Smart Card Reader       ( Offline )</a:t>
          </a:r>
          <a:endParaRPr lang="en-US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4E7323E7-6211-4B71-BB9C-C08A9349E068}" type="parTrans" cxnId="{F4E44F16-4BCB-44DB-9D68-384E93E47243}">
      <dgm:prSet/>
      <dgm:spPr/>
      <dgm:t>
        <a:bodyPr/>
        <a:lstStyle/>
        <a:p>
          <a:endParaRPr lang="en-US"/>
        </a:p>
      </dgm:t>
    </dgm:pt>
    <dgm:pt modelId="{0D33D858-9423-4BEB-98AF-A1CF37796B79}" type="sibTrans" cxnId="{F4E44F16-4BCB-44DB-9D68-384E93E47243}">
      <dgm:prSet/>
      <dgm:spPr/>
      <dgm:t>
        <a:bodyPr/>
        <a:lstStyle/>
        <a:p>
          <a:endParaRPr lang="en-US"/>
        </a:p>
      </dgm:t>
    </dgm:pt>
    <dgm:pt modelId="{A78D5924-0366-499C-B767-EAAA51AD8572}" type="pres">
      <dgm:prSet presAssocID="{D483AC0C-0446-4124-A382-5366D441817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BA45FA64-392C-452A-B39B-142E06D60D10}" type="pres">
      <dgm:prSet presAssocID="{EEC6BD32-2D84-4B2C-83C6-5139C8158D4E}" presName="node" presStyleLbl="node1" presStyleIdx="0" presStyleCnt="3" custScaleX="1474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85A0DF0-0456-4A5C-938D-EA3C734C81F4}" type="pres">
      <dgm:prSet presAssocID="{AC0F11A1-642C-4210-94B3-7898A6607812}" presName="sibTrans" presStyleLbl="sibTrans2D1" presStyleIdx="0" presStyleCnt="3" custScaleX="144260" custLinFactNeighborX="27983" custLinFactNeighborY="15266"/>
      <dgm:spPr/>
      <dgm:t>
        <a:bodyPr/>
        <a:lstStyle/>
        <a:p>
          <a:endParaRPr lang="th-TH"/>
        </a:p>
      </dgm:t>
    </dgm:pt>
    <dgm:pt modelId="{60DFC392-4183-4FE6-8156-DE50DF83916B}" type="pres">
      <dgm:prSet presAssocID="{AC0F11A1-642C-4210-94B3-7898A6607812}" presName="connectorText" presStyleLbl="sibTrans2D1" presStyleIdx="0" presStyleCnt="3"/>
      <dgm:spPr/>
      <dgm:t>
        <a:bodyPr/>
        <a:lstStyle/>
        <a:p>
          <a:endParaRPr lang="th-TH"/>
        </a:p>
      </dgm:t>
    </dgm:pt>
    <dgm:pt modelId="{71C09C4F-8845-485F-B9F6-2B37B53E96A5}" type="pres">
      <dgm:prSet presAssocID="{5639A282-4E4E-4CA6-B128-58B9AB91FC49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FCF0494-7DC9-4DA4-9B93-913CEF47F07C}" type="pres">
      <dgm:prSet presAssocID="{5F3BB6AA-4F9C-4E14-B441-C0CD1A8E3D60}" presName="sibTrans" presStyleLbl="sibTrans2D1" presStyleIdx="1" presStyleCnt="3"/>
      <dgm:spPr/>
      <dgm:t>
        <a:bodyPr/>
        <a:lstStyle/>
        <a:p>
          <a:endParaRPr lang="th-TH"/>
        </a:p>
      </dgm:t>
    </dgm:pt>
    <dgm:pt modelId="{7922F8C8-DDA5-41B5-8DD4-C286140E24D8}" type="pres">
      <dgm:prSet presAssocID="{5F3BB6AA-4F9C-4E14-B441-C0CD1A8E3D60}" presName="connectorText" presStyleLbl="sibTrans2D1" presStyleIdx="1" presStyleCnt="3"/>
      <dgm:spPr/>
      <dgm:t>
        <a:bodyPr/>
        <a:lstStyle/>
        <a:p>
          <a:endParaRPr lang="th-TH"/>
        </a:p>
      </dgm:t>
    </dgm:pt>
    <dgm:pt modelId="{7A2077E2-5EB0-4722-8821-4D8505590AE0}" type="pres">
      <dgm:prSet presAssocID="{D3BBDDCF-300C-4F14-8E4E-18A6FE9086EE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C6802E3-B501-498E-9273-FF78A96D3E9D}" type="pres">
      <dgm:prSet presAssocID="{0D33D858-9423-4BEB-98AF-A1CF37796B79}" presName="sibTrans" presStyleLbl="sibTrans2D1" presStyleIdx="2" presStyleCnt="3" custScaleX="152650" custLinFactNeighborX="-19225" custLinFactNeighborY="18594"/>
      <dgm:spPr/>
      <dgm:t>
        <a:bodyPr/>
        <a:lstStyle/>
        <a:p>
          <a:endParaRPr lang="th-TH"/>
        </a:p>
      </dgm:t>
    </dgm:pt>
    <dgm:pt modelId="{A439B8BF-C5D1-45F8-9911-2CF14C797598}" type="pres">
      <dgm:prSet presAssocID="{0D33D858-9423-4BEB-98AF-A1CF37796B79}" presName="connectorText" presStyleLbl="sibTrans2D1" presStyleIdx="2" presStyleCnt="3"/>
      <dgm:spPr/>
      <dgm:t>
        <a:bodyPr/>
        <a:lstStyle/>
        <a:p>
          <a:endParaRPr lang="th-TH"/>
        </a:p>
      </dgm:t>
    </dgm:pt>
  </dgm:ptLst>
  <dgm:cxnLst>
    <dgm:cxn modelId="{42188BEE-4FFE-4ACA-86D8-A02EADC8A983}" type="presOf" srcId="{AC0F11A1-642C-4210-94B3-7898A6607812}" destId="{60DFC392-4183-4FE6-8156-DE50DF83916B}" srcOrd="1" destOrd="0" presId="urn:microsoft.com/office/officeart/2005/8/layout/cycle7"/>
    <dgm:cxn modelId="{470C8619-9EA0-4294-BC29-0899033AFFAB}" srcId="{D483AC0C-0446-4124-A382-5366D441817D}" destId="{5639A282-4E4E-4CA6-B128-58B9AB91FC49}" srcOrd="1" destOrd="0" parTransId="{23401F80-B03F-4C37-98B2-24D517804C73}" sibTransId="{5F3BB6AA-4F9C-4E14-B441-C0CD1A8E3D60}"/>
    <dgm:cxn modelId="{BF4EC7CE-6B04-40E5-A1DE-B76454E73F99}" type="presOf" srcId="{EEC6BD32-2D84-4B2C-83C6-5139C8158D4E}" destId="{BA45FA64-392C-452A-B39B-142E06D60D10}" srcOrd="0" destOrd="0" presId="urn:microsoft.com/office/officeart/2005/8/layout/cycle7"/>
    <dgm:cxn modelId="{A28D4E2B-7C6D-43CE-8C67-D99420CED8E6}" type="presOf" srcId="{D483AC0C-0446-4124-A382-5366D441817D}" destId="{A78D5924-0366-499C-B767-EAAA51AD8572}" srcOrd="0" destOrd="0" presId="urn:microsoft.com/office/officeart/2005/8/layout/cycle7"/>
    <dgm:cxn modelId="{CDD5004E-D5FF-4C11-B8DA-E4A0633D55DD}" type="presOf" srcId="{5F3BB6AA-4F9C-4E14-B441-C0CD1A8E3D60}" destId="{7922F8C8-DDA5-41B5-8DD4-C286140E24D8}" srcOrd="1" destOrd="0" presId="urn:microsoft.com/office/officeart/2005/8/layout/cycle7"/>
    <dgm:cxn modelId="{49C23CFC-2751-4F7C-9DE6-FA1D6A319FF4}" type="presOf" srcId="{D3BBDDCF-300C-4F14-8E4E-18A6FE9086EE}" destId="{7A2077E2-5EB0-4722-8821-4D8505590AE0}" srcOrd="0" destOrd="0" presId="urn:microsoft.com/office/officeart/2005/8/layout/cycle7"/>
    <dgm:cxn modelId="{01D43A9F-C7A8-4426-BBB8-FADA26E49C0F}" type="presOf" srcId="{0D33D858-9423-4BEB-98AF-A1CF37796B79}" destId="{1C6802E3-B501-498E-9273-FF78A96D3E9D}" srcOrd="0" destOrd="0" presId="urn:microsoft.com/office/officeart/2005/8/layout/cycle7"/>
    <dgm:cxn modelId="{07B189A4-8B2A-410B-9D81-EB2FEC808978}" type="presOf" srcId="{5F3BB6AA-4F9C-4E14-B441-C0CD1A8E3D60}" destId="{DFCF0494-7DC9-4DA4-9B93-913CEF47F07C}" srcOrd="0" destOrd="0" presId="urn:microsoft.com/office/officeart/2005/8/layout/cycle7"/>
    <dgm:cxn modelId="{F4E44F16-4BCB-44DB-9D68-384E93E47243}" srcId="{D483AC0C-0446-4124-A382-5366D441817D}" destId="{D3BBDDCF-300C-4F14-8E4E-18A6FE9086EE}" srcOrd="2" destOrd="0" parTransId="{4E7323E7-6211-4B71-BB9C-C08A9349E068}" sibTransId="{0D33D858-9423-4BEB-98AF-A1CF37796B79}"/>
    <dgm:cxn modelId="{01C29B82-14C9-4994-B4BC-4D2C6DEF41BE}" srcId="{D483AC0C-0446-4124-A382-5366D441817D}" destId="{EEC6BD32-2D84-4B2C-83C6-5139C8158D4E}" srcOrd="0" destOrd="0" parTransId="{D0F62F0C-06A1-49ED-BA02-83388EEF5058}" sibTransId="{AC0F11A1-642C-4210-94B3-7898A6607812}"/>
    <dgm:cxn modelId="{489A1DB4-BAB9-4ED4-B5CE-D6DE0F4ABEC0}" type="presOf" srcId="{AC0F11A1-642C-4210-94B3-7898A6607812}" destId="{385A0DF0-0456-4A5C-938D-EA3C734C81F4}" srcOrd="0" destOrd="0" presId="urn:microsoft.com/office/officeart/2005/8/layout/cycle7"/>
    <dgm:cxn modelId="{25A3ED16-D3E8-4032-8D9B-4ADCE670956D}" type="presOf" srcId="{0D33D858-9423-4BEB-98AF-A1CF37796B79}" destId="{A439B8BF-C5D1-45F8-9911-2CF14C797598}" srcOrd="1" destOrd="0" presId="urn:microsoft.com/office/officeart/2005/8/layout/cycle7"/>
    <dgm:cxn modelId="{73D617E7-8B6A-4D54-B3AF-F54C4D1B56BC}" type="presOf" srcId="{5639A282-4E4E-4CA6-B128-58B9AB91FC49}" destId="{71C09C4F-8845-485F-B9F6-2B37B53E96A5}" srcOrd="0" destOrd="0" presId="urn:microsoft.com/office/officeart/2005/8/layout/cycle7"/>
    <dgm:cxn modelId="{39AD1683-44DC-4C35-80CE-8A190FD7CAB0}" type="presParOf" srcId="{A78D5924-0366-499C-B767-EAAA51AD8572}" destId="{BA45FA64-392C-452A-B39B-142E06D60D10}" srcOrd="0" destOrd="0" presId="urn:microsoft.com/office/officeart/2005/8/layout/cycle7"/>
    <dgm:cxn modelId="{E28A3BA1-1C6F-4FE2-8EC4-62033995EEF5}" type="presParOf" srcId="{A78D5924-0366-499C-B767-EAAA51AD8572}" destId="{385A0DF0-0456-4A5C-938D-EA3C734C81F4}" srcOrd="1" destOrd="0" presId="urn:microsoft.com/office/officeart/2005/8/layout/cycle7"/>
    <dgm:cxn modelId="{926390B5-5FB7-4CC7-B8CA-DC08CF7762D7}" type="presParOf" srcId="{385A0DF0-0456-4A5C-938D-EA3C734C81F4}" destId="{60DFC392-4183-4FE6-8156-DE50DF83916B}" srcOrd="0" destOrd="0" presId="urn:microsoft.com/office/officeart/2005/8/layout/cycle7"/>
    <dgm:cxn modelId="{7905FC7F-CF4E-428F-A7B7-A007896834E9}" type="presParOf" srcId="{A78D5924-0366-499C-B767-EAAA51AD8572}" destId="{71C09C4F-8845-485F-B9F6-2B37B53E96A5}" srcOrd="2" destOrd="0" presId="urn:microsoft.com/office/officeart/2005/8/layout/cycle7"/>
    <dgm:cxn modelId="{8B4EE992-C7AA-4468-B9B8-32AB2F80622B}" type="presParOf" srcId="{A78D5924-0366-499C-B767-EAAA51AD8572}" destId="{DFCF0494-7DC9-4DA4-9B93-913CEF47F07C}" srcOrd="3" destOrd="0" presId="urn:microsoft.com/office/officeart/2005/8/layout/cycle7"/>
    <dgm:cxn modelId="{8EE218AA-2EDA-43C4-9A87-5C3D84CD1CB4}" type="presParOf" srcId="{DFCF0494-7DC9-4DA4-9B93-913CEF47F07C}" destId="{7922F8C8-DDA5-41B5-8DD4-C286140E24D8}" srcOrd="0" destOrd="0" presId="urn:microsoft.com/office/officeart/2005/8/layout/cycle7"/>
    <dgm:cxn modelId="{47FD4BB1-1C1B-4359-8448-51CDE24519BF}" type="presParOf" srcId="{A78D5924-0366-499C-B767-EAAA51AD8572}" destId="{7A2077E2-5EB0-4722-8821-4D8505590AE0}" srcOrd="4" destOrd="0" presId="urn:microsoft.com/office/officeart/2005/8/layout/cycle7"/>
    <dgm:cxn modelId="{49B2EB26-2845-4FE2-8CA0-6F6E77073253}" type="presParOf" srcId="{A78D5924-0366-499C-B767-EAAA51AD8572}" destId="{1C6802E3-B501-498E-9273-FF78A96D3E9D}" srcOrd="5" destOrd="0" presId="urn:microsoft.com/office/officeart/2005/8/layout/cycle7"/>
    <dgm:cxn modelId="{776EFDB9-B0A6-4B5F-BA68-EB2FA051D8A5}" type="presParOf" srcId="{1C6802E3-B501-498E-9273-FF78A96D3E9D}" destId="{A439B8BF-C5D1-45F8-9911-2CF14C797598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483AC0C-0446-4124-A382-5366D441817D}" type="doc">
      <dgm:prSet loTypeId="urn:microsoft.com/office/officeart/2005/8/layout/cycle7" loCatId="cycle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EEC6BD32-2D84-4B2C-83C6-5139C8158D4E}">
      <dgm:prSet phldrT="[Text]"/>
      <dgm:spPr/>
      <dgm:t>
        <a:bodyPr/>
        <a:lstStyle/>
        <a:p>
          <a:r>
            <a:rPr lang="th-TH" b="1" spc="-70" dirty="0" smtClean="0">
              <a:latin typeface="Tahoma" pitchFamily="34" charset="0"/>
              <a:ea typeface="Tahoma" pitchFamily="34" charset="0"/>
              <a:cs typeface="Tahoma" pitchFamily="34" charset="0"/>
            </a:rPr>
            <a:t>มีความจำเป็นต้องเก็บสำเนาเอกสาร</a:t>
          </a:r>
          <a:endParaRPr lang="en-US" dirty="0"/>
        </a:p>
      </dgm:t>
    </dgm:pt>
    <dgm:pt modelId="{D0F62F0C-06A1-49ED-BA02-83388EEF5058}" type="parTrans" cxnId="{01C29B82-14C9-4994-B4BC-4D2C6DEF41BE}">
      <dgm:prSet/>
      <dgm:spPr/>
      <dgm:t>
        <a:bodyPr/>
        <a:lstStyle/>
        <a:p>
          <a:endParaRPr lang="en-US"/>
        </a:p>
      </dgm:t>
    </dgm:pt>
    <dgm:pt modelId="{AC0F11A1-642C-4210-94B3-7898A6607812}" type="sibTrans" cxnId="{01C29B82-14C9-4994-B4BC-4D2C6DEF41BE}">
      <dgm:prSet/>
      <dgm:spPr/>
      <dgm:t>
        <a:bodyPr/>
        <a:lstStyle/>
        <a:p>
          <a:endParaRPr lang="en-US"/>
        </a:p>
      </dgm:t>
    </dgm:pt>
    <dgm:pt modelId="{5639A282-4E4E-4CA6-B128-58B9AB91FC49}">
      <dgm:prSet phldrT="[Text]"/>
      <dgm:spPr/>
      <dgm:t>
        <a:bodyPr/>
        <a:lstStyle/>
        <a:p>
          <a:r>
            <a:rPr lang="th-TH" dirty="0" smtClean="0">
              <a:latin typeface="Tahoma" pitchFamily="34" charset="0"/>
              <a:ea typeface="Tahoma" pitchFamily="34" charset="0"/>
              <a:cs typeface="Tahoma" pitchFamily="34" charset="0"/>
            </a:rPr>
            <a:t>เจ้าหน้าที่                            ขอเอกสารจากหน่วยงาน        ต้นสังกัดเอกสารราชการ</a:t>
          </a:r>
          <a:endParaRPr lang="en-US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23401F80-B03F-4C37-98B2-24D517804C73}" type="parTrans" cxnId="{470C8619-9EA0-4294-BC29-0899033AFFAB}">
      <dgm:prSet/>
      <dgm:spPr/>
      <dgm:t>
        <a:bodyPr/>
        <a:lstStyle/>
        <a:p>
          <a:endParaRPr lang="en-US"/>
        </a:p>
      </dgm:t>
    </dgm:pt>
    <dgm:pt modelId="{5F3BB6AA-4F9C-4E14-B441-C0CD1A8E3D60}" type="sibTrans" cxnId="{470C8619-9EA0-4294-BC29-0899033AFFAB}">
      <dgm:prSet/>
      <dgm:spPr/>
      <dgm:t>
        <a:bodyPr/>
        <a:lstStyle/>
        <a:p>
          <a:endParaRPr lang="en-US"/>
        </a:p>
      </dgm:t>
    </dgm:pt>
    <dgm:pt modelId="{D3BBDDCF-300C-4F14-8E4E-18A6FE9086EE}">
      <dgm:prSet phldrT="[Text]"/>
      <dgm:spPr/>
      <dgm:t>
        <a:bodyPr/>
        <a:lstStyle/>
        <a:p>
          <a:r>
            <a:rPr lang="th-TH" dirty="0" smtClean="0">
              <a:latin typeface="Tahoma" pitchFamily="34" charset="0"/>
              <a:ea typeface="Tahoma" pitchFamily="34" charset="0"/>
              <a:cs typeface="Tahoma" pitchFamily="34" charset="0"/>
            </a:rPr>
            <a:t>เจ้าหน้าที่                                   ถ่ายเอกสารราชการ และ</a:t>
          </a:r>
          <a:r>
            <a:rPr lang="th-TH" dirty="0" err="1" smtClean="0">
              <a:latin typeface="Tahoma" pitchFamily="34" charset="0"/>
              <a:ea typeface="Tahoma" pitchFamily="34" charset="0"/>
              <a:cs typeface="Tahoma" pitchFamily="34" charset="0"/>
            </a:rPr>
            <a:t>เซ็นต์</a:t>
          </a:r>
          <a:r>
            <a:rPr lang="th-TH" dirty="0" smtClean="0">
              <a:latin typeface="Tahoma" pitchFamily="34" charset="0"/>
              <a:ea typeface="Tahoma" pitchFamily="34" charset="0"/>
              <a:cs typeface="Tahoma" pitchFamily="34" charset="0"/>
            </a:rPr>
            <a:t>รับรอง                           โดยไม่เรียกเก็บค่าใช้จ่ายจากประชาชน</a:t>
          </a:r>
          <a:endParaRPr lang="en-US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4E7323E7-6211-4B71-BB9C-C08A9349E068}" type="parTrans" cxnId="{F4E44F16-4BCB-44DB-9D68-384E93E47243}">
      <dgm:prSet/>
      <dgm:spPr/>
      <dgm:t>
        <a:bodyPr/>
        <a:lstStyle/>
        <a:p>
          <a:endParaRPr lang="en-US"/>
        </a:p>
      </dgm:t>
    </dgm:pt>
    <dgm:pt modelId="{0D33D858-9423-4BEB-98AF-A1CF37796B79}" type="sibTrans" cxnId="{F4E44F16-4BCB-44DB-9D68-384E93E47243}">
      <dgm:prSet/>
      <dgm:spPr/>
      <dgm:t>
        <a:bodyPr/>
        <a:lstStyle/>
        <a:p>
          <a:endParaRPr lang="en-US"/>
        </a:p>
      </dgm:t>
    </dgm:pt>
    <dgm:pt modelId="{A78D5924-0366-499C-B767-EAAA51AD8572}" type="pres">
      <dgm:prSet presAssocID="{D483AC0C-0446-4124-A382-5366D441817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BA45FA64-392C-452A-B39B-142E06D60D10}" type="pres">
      <dgm:prSet presAssocID="{EEC6BD32-2D84-4B2C-83C6-5139C8158D4E}" presName="node" presStyleLbl="node1" presStyleIdx="0" presStyleCnt="3" custScaleX="1317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85A0DF0-0456-4A5C-938D-EA3C734C81F4}" type="pres">
      <dgm:prSet presAssocID="{AC0F11A1-642C-4210-94B3-7898A6607812}" presName="sibTrans" presStyleLbl="sibTrans2D1" presStyleIdx="0" presStyleCnt="3" custScaleX="223303"/>
      <dgm:spPr/>
      <dgm:t>
        <a:bodyPr/>
        <a:lstStyle/>
        <a:p>
          <a:endParaRPr lang="th-TH"/>
        </a:p>
      </dgm:t>
    </dgm:pt>
    <dgm:pt modelId="{60DFC392-4183-4FE6-8156-DE50DF83916B}" type="pres">
      <dgm:prSet presAssocID="{AC0F11A1-642C-4210-94B3-7898A6607812}" presName="connectorText" presStyleLbl="sibTrans2D1" presStyleIdx="0" presStyleCnt="3"/>
      <dgm:spPr/>
      <dgm:t>
        <a:bodyPr/>
        <a:lstStyle/>
        <a:p>
          <a:endParaRPr lang="th-TH"/>
        </a:p>
      </dgm:t>
    </dgm:pt>
    <dgm:pt modelId="{71C09C4F-8845-485F-B9F6-2B37B53E96A5}" type="pres">
      <dgm:prSet presAssocID="{5639A282-4E4E-4CA6-B128-58B9AB91FC49}" presName="node" presStyleLbl="node1" presStyleIdx="1" presStyleCnt="3" custScaleX="155429" custScaleY="111711" custRadScaleRad="119953" custRadScaleInc="-894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FCF0494-7DC9-4DA4-9B93-913CEF47F07C}" type="pres">
      <dgm:prSet presAssocID="{5F3BB6AA-4F9C-4E14-B441-C0CD1A8E3D60}" presName="sibTrans" presStyleLbl="sibTrans2D1" presStyleIdx="1" presStyleCnt="3"/>
      <dgm:spPr/>
      <dgm:t>
        <a:bodyPr/>
        <a:lstStyle/>
        <a:p>
          <a:endParaRPr lang="th-TH"/>
        </a:p>
      </dgm:t>
    </dgm:pt>
    <dgm:pt modelId="{7922F8C8-DDA5-41B5-8DD4-C286140E24D8}" type="pres">
      <dgm:prSet presAssocID="{5F3BB6AA-4F9C-4E14-B441-C0CD1A8E3D60}" presName="connectorText" presStyleLbl="sibTrans2D1" presStyleIdx="1" presStyleCnt="3"/>
      <dgm:spPr/>
      <dgm:t>
        <a:bodyPr/>
        <a:lstStyle/>
        <a:p>
          <a:endParaRPr lang="th-TH"/>
        </a:p>
      </dgm:t>
    </dgm:pt>
    <dgm:pt modelId="{7A2077E2-5EB0-4722-8821-4D8505590AE0}" type="pres">
      <dgm:prSet presAssocID="{D3BBDDCF-300C-4F14-8E4E-18A6FE9086EE}" presName="node" presStyleLbl="node1" presStyleIdx="2" presStyleCnt="3" custScaleX="187845" custScaleY="123420" custRadScaleRad="123255" custRadScaleInc="1011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C6802E3-B501-498E-9273-FF78A96D3E9D}" type="pres">
      <dgm:prSet presAssocID="{0D33D858-9423-4BEB-98AF-A1CF37796B79}" presName="sibTrans" presStyleLbl="sibTrans2D1" presStyleIdx="2" presStyleCnt="3" custScaleX="219839"/>
      <dgm:spPr/>
      <dgm:t>
        <a:bodyPr/>
        <a:lstStyle/>
        <a:p>
          <a:endParaRPr lang="th-TH"/>
        </a:p>
      </dgm:t>
    </dgm:pt>
    <dgm:pt modelId="{A439B8BF-C5D1-45F8-9911-2CF14C797598}" type="pres">
      <dgm:prSet presAssocID="{0D33D858-9423-4BEB-98AF-A1CF37796B79}" presName="connectorText" presStyleLbl="sibTrans2D1" presStyleIdx="2" presStyleCnt="3"/>
      <dgm:spPr/>
      <dgm:t>
        <a:bodyPr/>
        <a:lstStyle/>
        <a:p>
          <a:endParaRPr lang="th-TH"/>
        </a:p>
      </dgm:t>
    </dgm:pt>
  </dgm:ptLst>
  <dgm:cxnLst>
    <dgm:cxn modelId="{5E5E3CC3-FFEE-4F19-AB3F-6B710D413439}" type="presOf" srcId="{5639A282-4E4E-4CA6-B128-58B9AB91FC49}" destId="{71C09C4F-8845-485F-B9F6-2B37B53E96A5}" srcOrd="0" destOrd="0" presId="urn:microsoft.com/office/officeart/2005/8/layout/cycle7"/>
    <dgm:cxn modelId="{3E4CF5A8-C4D7-477A-AD97-0A276301188A}" type="presOf" srcId="{AC0F11A1-642C-4210-94B3-7898A6607812}" destId="{385A0DF0-0456-4A5C-938D-EA3C734C81F4}" srcOrd="0" destOrd="0" presId="urn:microsoft.com/office/officeart/2005/8/layout/cycle7"/>
    <dgm:cxn modelId="{470C8619-9EA0-4294-BC29-0899033AFFAB}" srcId="{D483AC0C-0446-4124-A382-5366D441817D}" destId="{5639A282-4E4E-4CA6-B128-58B9AB91FC49}" srcOrd="1" destOrd="0" parTransId="{23401F80-B03F-4C37-98B2-24D517804C73}" sibTransId="{5F3BB6AA-4F9C-4E14-B441-C0CD1A8E3D60}"/>
    <dgm:cxn modelId="{C72087F4-F8AE-47E8-A6B0-3EC8D88BE095}" type="presOf" srcId="{D483AC0C-0446-4124-A382-5366D441817D}" destId="{A78D5924-0366-499C-B767-EAAA51AD8572}" srcOrd="0" destOrd="0" presId="urn:microsoft.com/office/officeart/2005/8/layout/cycle7"/>
    <dgm:cxn modelId="{E65BD7A4-32D6-49C1-B6DD-4F176FBE1B70}" type="presOf" srcId="{5F3BB6AA-4F9C-4E14-B441-C0CD1A8E3D60}" destId="{DFCF0494-7DC9-4DA4-9B93-913CEF47F07C}" srcOrd="0" destOrd="0" presId="urn:microsoft.com/office/officeart/2005/8/layout/cycle7"/>
    <dgm:cxn modelId="{29AC0FFB-07E7-41A4-B1CD-4140C2E1A149}" type="presOf" srcId="{0D33D858-9423-4BEB-98AF-A1CF37796B79}" destId="{A439B8BF-C5D1-45F8-9911-2CF14C797598}" srcOrd="1" destOrd="0" presId="urn:microsoft.com/office/officeart/2005/8/layout/cycle7"/>
    <dgm:cxn modelId="{20750D8A-6E31-47AF-8354-AC728509550C}" type="presOf" srcId="{AC0F11A1-642C-4210-94B3-7898A6607812}" destId="{60DFC392-4183-4FE6-8156-DE50DF83916B}" srcOrd="1" destOrd="0" presId="urn:microsoft.com/office/officeart/2005/8/layout/cycle7"/>
    <dgm:cxn modelId="{3CB6FCC3-D5FF-4561-82F5-6CA0EBEA81EC}" type="presOf" srcId="{D3BBDDCF-300C-4F14-8E4E-18A6FE9086EE}" destId="{7A2077E2-5EB0-4722-8821-4D8505590AE0}" srcOrd="0" destOrd="0" presId="urn:microsoft.com/office/officeart/2005/8/layout/cycle7"/>
    <dgm:cxn modelId="{F4E44F16-4BCB-44DB-9D68-384E93E47243}" srcId="{D483AC0C-0446-4124-A382-5366D441817D}" destId="{D3BBDDCF-300C-4F14-8E4E-18A6FE9086EE}" srcOrd="2" destOrd="0" parTransId="{4E7323E7-6211-4B71-BB9C-C08A9349E068}" sibTransId="{0D33D858-9423-4BEB-98AF-A1CF37796B79}"/>
    <dgm:cxn modelId="{544AB626-BFFC-4A8F-A42B-978D56CD6BD6}" type="presOf" srcId="{EEC6BD32-2D84-4B2C-83C6-5139C8158D4E}" destId="{BA45FA64-392C-452A-B39B-142E06D60D10}" srcOrd="0" destOrd="0" presId="urn:microsoft.com/office/officeart/2005/8/layout/cycle7"/>
    <dgm:cxn modelId="{01C29B82-14C9-4994-B4BC-4D2C6DEF41BE}" srcId="{D483AC0C-0446-4124-A382-5366D441817D}" destId="{EEC6BD32-2D84-4B2C-83C6-5139C8158D4E}" srcOrd="0" destOrd="0" parTransId="{D0F62F0C-06A1-49ED-BA02-83388EEF5058}" sibTransId="{AC0F11A1-642C-4210-94B3-7898A6607812}"/>
    <dgm:cxn modelId="{EFA5DD85-E803-4E97-BC85-FD5D0C7E9E51}" type="presOf" srcId="{5F3BB6AA-4F9C-4E14-B441-C0CD1A8E3D60}" destId="{7922F8C8-DDA5-41B5-8DD4-C286140E24D8}" srcOrd="1" destOrd="0" presId="urn:microsoft.com/office/officeart/2005/8/layout/cycle7"/>
    <dgm:cxn modelId="{8683D091-E8F4-454D-9319-6F05E9C02C08}" type="presOf" srcId="{0D33D858-9423-4BEB-98AF-A1CF37796B79}" destId="{1C6802E3-B501-498E-9273-FF78A96D3E9D}" srcOrd="0" destOrd="0" presId="urn:microsoft.com/office/officeart/2005/8/layout/cycle7"/>
    <dgm:cxn modelId="{99A2764D-8318-4E2A-A33D-04A64ADD00A7}" type="presParOf" srcId="{A78D5924-0366-499C-B767-EAAA51AD8572}" destId="{BA45FA64-392C-452A-B39B-142E06D60D10}" srcOrd="0" destOrd="0" presId="urn:microsoft.com/office/officeart/2005/8/layout/cycle7"/>
    <dgm:cxn modelId="{F62B6F69-1E39-4C46-BE3D-9023FD2961B1}" type="presParOf" srcId="{A78D5924-0366-499C-B767-EAAA51AD8572}" destId="{385A0DF0-0456-4A5C-938D-EA3C734C81F4}" srcOrd="1" destOrd="0" presId="urn:microsoft.com/office/officeart/2005/8/layout/cycle7"/>
    <dgm:cxn modelId="{661D8E12-C671-4508-A042-FF7FD78AEE64}" type="presParOf" srcId="{385A0DF0-0456-4A5C-938D-EA3C734C81F4}" destId="{60DFC392-4183-4FE6-8156-DE50DF83916B}" srcOrd="0" destOrd="0" presId="urn:microsoft.com/office/officeart/2005/8/layout/cycle7"/>
    <dgm:cxn modelId="{090EF1D0-65D9-48CC-A06F-F6D282EB2748}" type="presParOf" srcId="{A78D5924-0366-499C-B767-EAAA51AD8572}" destId="{71C09C4F-8845-485F-B9F6-2B37B53E96A5}" srcOrd="2" destOrd="0" presId="urn:microsoft.com/office/officeart/2005/8/layout/cycle7"/>
    <dgm:cxn modelId="{3D8379E4-DA68-4F82-9030-BBD381524DDB}" type="presParOf" srcId="{A78D5924-0366-499C-B767-EAAA51AD8572}" destId="{DFCF0494-7DC9-4DA4-9B93-913CEF47F07C}" srcOrd="3" destOrd="0" presId="urn:microsoft.com/office/officeart/2005/8/layout/cycle7"/>
    <dgm:cxn modelId="{AAAF6AA5-ABE0-4DAB-85CC-07B2D336D6D7}" type="presParOf" srcId="{DFCF0494-7DC9-4DA4-9B93-913CEF47F07C}" destId="{7922F8C8-DDA5-41B5-8DD4-C286140E24D8}" srcOrd="0" destOrd="0" presId="urn:microsoft.com/office/officeart/2005/8/layout/cycle7"/>
    <dgm:cxn modelId="{5AF4FA61-33B1-45E3-97A8-CCEA9DAFF6F6}" type="presParOf" srcId="{A78D5924-0366-499C-B767-EAAA51AD8572}" destId="{7A2077E2-5EB0-4722-8821-4D8505590AE0}" srcOrd="4" destOrd="0" presId="urn:microsoft.com/office/officeart/2005/8/layout/cycle7"/>
    <dgm:cxn modelId="{36DE50F2-8506-4B6D-A804-C6B0EDF47FFD}" type="presParOf" srcId="{A78D5924-0366-499C-B767-EAAA51AD8572}" destId="{1C6802E3-B501-498E-9273-FF78A96D3E9D}" srcOrd="5" destOrd="0" presId="urn:microsoft.com/office/officeart/2005/8/layout/cycle7"/>
    <dgm:cxn modelId="{66042AF4-23C6-4C76-B3E5-3555828C07FF}" type="presParOf" srcId="{1C6802E3-B501-498E-9273-FF78A96D3E9D}" destId="{A439B8BF-C5D1-45F8-9911-2CF14C797598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45FA64-392C-452A-B39B-142E06D60D10}">
      <dsp:nvSpPr>
        <dsp:cNvPr id="0" name=""/>
        <dsp:cNvSpPr/>
      </dsp:nvSpPr>
      <dsp:spPr>
        <a:xfrm>
          <a:off x="238690" y="478"/>
          <a:ext cx="4094619" cy="876225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b="1" kern="1200" spc="-70" dirty="0" smtClean="0">
              <a:latin typeface="Tahoma" pitchFamily="34" charset="0"/>
              <a:ea typeface="Tahoma" pitchFamily="34" charset="0"/>
              <a:cs typeface="Tahoma" pitchFamily="34" charset="0"/>
            </a:rPr>
            <a:t>1. ติดตั้งโปรแกรม</a:t>
          </a:r>
          <a:r>
            <a:rPr lang="th-TH" sz="1600" b="1" kern="1200" spc="-70" dirty="0" smtClean="0">
              <a:latin typeface="Tahoma" pitchFamily="34" charset="0"/>
              <a:cs typeface="Tahoma" pitchFamily="34" charset="0"/>
            </a:rPr>
            <a:t>คู่มือการติดตั้งโปรแกรมเพื่อการตรวจสอบข้อมูลส่วนบุคคลจากระบบทะเบียนราษฎร์ (ภาคผนวก)</a:t>
          </a:r>
          <a:endParaRPr lang="en-US" sz="1600" kern="1200" dirty="0"/>
        </a:p>
      </dsp:txBody>
      <dsp:txXfrm>
        <a:off x="264354" y="26142"/>
        <a:ext cx="4043291" cy="824897"/>
      </dsp:txXfrm>
    </dsp:sp>
    <dsp:sp modelId="{385A0DF0-0456-4A5C-938D-EA3C734C81F4}">
      <dsp:nvSpPr>
        <dsp:cNvPr id="0" name=""/>
        <dsp:cNvSpPr/>
      </dsp:nvSpPr>
      <dsp:spPr>
        <a:xfrm rot="7344440">
          <a:off x="1134015" y="1275617"/>
          <a:ext cx="1046603" cy="306678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/>
        </a:p>
      </dsp:txBody>
      <dsp:txXfrm rot="10800000">
        <a:off x="1226018" y="1336953"/>
        <a:ext cx="862597" cy="184006"/>
      </dsp:txXfrm>
    </dsp:sp>
    <dsp:sp modelId="{71C09C4F-8845-485F-B9F6-2B37B53E96A5}">
      <dsp:nvSpPr>
        <dsp:cNvPr id="0" name=""/>
        <dsp:cNvSpPr/>
      </dsp:nvSpPr>
      <dsp:spPr>
        <a:xfrm>
          <a:off x="152408" y="1981209"/>
          <a:ext cx="1752451" cy="876225"/>
        </a:xfrm>
        <a:prstGeom prst="roundRect">
          <a:avLst>
            <a:gd name="adj" fmla="val 1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2. </a:t>
          </a:r>
          <a:r>
            <a:rPr lang="en-US" sz="16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Offline</a:t>
          </a:r>
          <a:endParaRPr lang="en-US" sz="16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178072" y="2006873"/>
        <a:ext cx="1701123" cy="824897"/>
      </dsp:txXfrm>
    </dsp:sp>
    <dsp:sp modelId="{DFCF0494-7DC9-4DA4-9B93-913CEF47F07C}">
      <dsp:nvSpPr>
        <dsp:cNvPr id="0" name=""/>
        <dsp:cNvSpPr/>
      </dsp:nvSpPr>
      <dsp:spPr>
        <a:xfrm rot="18144440">
          <a:off x="1134015" y="1275617"/>
          <a:ext cx="1046603" cy="306678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/>
        </a:p>
      </dsp:txBody>
      <dsp:txXfrm>
        <a:off x="1226018" y="1336953"/>
        <a:ext cx="862597" cy="18400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45FA64-392C-452A-B39B-142E06D60D10}">
      <dsp:nvSpPr>
        <dsp:cNvPr id="0" name=""/>
        <dsp:cNvSpPr/>
      </dsp:nvSpPr>
      <dsp:spPr>
        <a:xfrm>
          <a:off x="761997" y="664"/>
          <a:ext cx="3048005" cy="75009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200" b="1" kern="1200" spc="-70" dirty="0" smtClean="0">
              <a:latin typeface="Tahoma" pitchFamily="34" charset="0"/>
              <a:ea typeface="Tahoma" pitchFamily="34" charset="0"/>
              <a:cs typeface="Tahoma" pitchFamily="34" charset="0"/>
            </a:rPr>
            <a:t>1. ดำเนินการขอการใช้</a:t>
          </a:r>
          <a:endParaRPr lang="en-US" sz="2200" kern="1200" dirty="0"/>
        </a:p>
      </dsp:txBody>
      <dsp:txXfrm>
        <a:off x="783966" y="22633"/>
        <a:ext cx="3004067" cy="706155"/>
      </dsp:txXfrm>
    </dsp:sp>
    <dsp:sp modelId="{385A0DF0-0456-4A5C-938D-EA3C734C81F4}">
      <dsp:nvSpPr>
        <dsp:cNvPr id="0" name=""/>
        <dsp:cNvSpPr/>
      </dsp:nvSpPr>
      <dsp:spPr>
        <a:xfrm rot="3600000">
          <a:off x="2514692" y="1316533"/>
          <a:ext cx="780556" cy="262532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>
        <a:off x="2593452" y="1369039"/>
        <a:ext cx="623036" cy="157520"/>
      </dsp:txXfrm>
    </dsp:sp>
    <dsp:sp modelId="{71C09C4F-8845-485F-B9F6-2B37B53E96A5}">
      <dsp:nvSpPr>
        <dsp:cNvPr id="0" name=""/>
        <dsp:cNvSpPr/>
      </dsp:nvSpPr>
      <dsp:spPr>
        <a:xfrm>
          <a:off x="2773847" y="2144841"/>
          <a:ext cx="1500187" cy="750093"/>
        </a:xfrm>
        <a:prstGeom prst="roundRect">
          <a:avLst>
            <a:gd name="adj" fmla="val 10000"/>
          </a:avLst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2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2. </a:t>
          </a:r>
          <a:r>
            <a:rPr lang="en-US" sz="22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Offline</a:t>
          </a:r>
          <a:endParaRPr lang="en-US" sz="22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2795816" y="2166810"/>
        <a:ext cx="1456249" cy="706155"/>
      </dsp:txXfrm>
    </dsp:sp>
    <dsp:sp modelId="{DFCF0494-7DC9-4DA4-9B93-913CEF47F07C}">
      <dsp:nvSpPr>
        <dsp:cNvPr id="0" name=""/>
        <dsp:cNvSpPr/>
      </dsp:nvSpPr>
      <dsp:spPr>
        <a:xfrm rot="10800000">
          <a:off x="1895721" y="2388622"/>
          <a:ext cx="780556" cy="262532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10800000">
        <a:off x="1974481" y="2441128"/>
        <a:ext cx="623036" cy="157520"/>
      </dsp:txXfrm>
    </dsp:sp>
    <dsp:sp modelId="{7A2077E2-5EB0-4722-8821-4D8505590AE0}">
      <dsp:nvSpPr>
        <dsp:cNvPr id="0" name=""/>
        <dsp:cNvSpPr/>
      </dsp:nvSpPr>
      <dsp:spPr>
        <a:xfrm>
          <a:off x="297964" y="2144841"/>
          <a:ext cx="1500187" cy="750093"/>
        </a:xfrm>
        <a:prstGeom prst="roundRect">
          <a:avLst>
            <a:gd name="adj" fmla="val 1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2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1. </a:t>
          </a:r>
          <a:r>
            <a:rPr lang="en-US" sz="22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Online</a:t>
          </a:r>
          <a:endParaRPr lang="en-US" sz="22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319933" y="2166810"/>
        <a:ext cx="1456249" cy="706155"/>
      </dsp:txXfrm>
    </dsp:sp>
    <dsp:sp modelId="{1C6802E3-B501-498E-9273-FF78A96D3E9D}">
      <dsp:nvSpPr>
        <dsp:cNvPr id="0" name=""/>
        <dsp:cNvSpPr/>
      </dsp:nvSpPr>
      <dsp:spPr>
        <a:xfrm rot="18000000">
          <a:off x="1276751" y="1316533"/>
          <a:ext cx="780556" cy="262532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>
        <a:off x="1355511" y="1369039"/>
        <a:ext cx="623036" cy="15752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45FA64-392C-452A-B39B-142E06D60D10}">
      <dsp:nvSpPr>
        <dsp:cNvPr id="0" name=""/>
        <dsp:cNvSpPr/>
      </dsp:nvSpPr>
      <dsp:spPr>
        <a:xfrm>
          <a:off x="1759848" y="1144"/>
          <a:ext cx="2500102" cy="84800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b="1" kern="1200" spc="-70" dirty="0" smtClean="0">
              <a:latin typeface="Tahoma" pitchFamily="34" charset="0"/>
              <a:ea typeface="Tahoma" pitchFamily="34" charset="0"/>
              <a:cs typeface="Tahoma" pitchFamily="34" charset="0"/>
            </a:rPr>
            <a:t>ไม่เก็บสำเนาเอกสาร   (เชื่อมโยงเอกสารราชการ)</a:t>
          </a:r>
          <a:endParaRPr lang="en-US" sz="1600" kern="1200" dirty="0"/>
        </a:p>
      </dsp:txBody>
      <dsp:txXfrm>
        <a:off x="1784685" y="25981"/>
        <a:ext cx="2450428" cy="798330"/>
      </dsp:txXfrm>
    </dsp:sp>
    <dsp:sp modelId="{385A0DF0-0456-4A5C-938D-EA3C734C81F4}">
      <dsp:nvSpPr>
        <dsp:cNvPr id="0" name=""/>
        <dsp:cNvSpPr/>
      </dsp:nvSpPr>
      <dsp:spPr>
        <a:xfrm rot="3600000">
          <a:off x="3319825" y="1535208"/>
          <a:ext cx="1276005" cy="296801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/>
        </a:p>
      </dsp:txBody>
      <dsp:txXfrm>
        <a:off x="3408865" y="1594568"/>
        <a:ext cx="1097925" cy="178081"/>
      </dsp:txXfrm>
    </dsp:sp>
    <dsp:sp modelId="{71C09C4F-8845-485F-B9F6-2B37B53E96A5}">
      <dsp:nvSpPr>
        <dsp:cNvPr id="0" name=""/>
        <dsp:cNvSpPr/>
      </dsp:nvSpPr>
      <dsp:spPr>
        <a:xfrm>
          <a:off x="3562723" y="2427449"/>
          <a:ext cx="1696008" cy="848004"/>
        </a:xfrm>
        <a:prstGeom prst="roundRect">
          <a:avLst>
            <a:gd name="adj" fmla="val 10000"/>
          </a:avLst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ผ่าน </a:t>
          </a:r>
          <a:r>
            <a:rPr lang="en-US" sz="16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                  ( Online )</a:t>
          </a:r>
          <a:endParaRPr lang="en-US" sz="16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3587560" y="2452286"/>
        <a:ext cx="1646334" cy="798330"/>
      </dsp:txXfrm>
    </dsp:sp>
    <dsp:sp modelId="{DFCF0494-7DC9-4DA4-9B93-913CEF47F07C}">
      <dsp:nvSpPr>
        <dsp:cNvPr id="0" name=""/>
        <dsp:cNvSpPr/>
      </dsp:nvSpPr>
      <dsp:spPr>
        <a:xfrm rot="10800000">
          <a:off x="2567640" y="2703051"/>
          <a:ext cx="884518" cy="296801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/>
        </a:p>
      </dsp:txBody>
      <dsp:txXfrm rot="10800000">
        <a:off x="2656680" y="2762411"/>
        <a:ext cx="706438" cy="178081"/>
      </dsp:txXfrm>
    </dsp:sp>
    <dsp:sp modelId="{7A2077E2-5EB0-4722-8821-4D8505590AE0}">
      <dsp:nvSpPr>
        <dsp:cNvPr id="0" name=""/>
        <dsp:cNvSpPr/>
      </dsp:nvSpPr>
      <dsp:spPr>
        <a:xfrm>
          <a:off x="761068" y="2427449"/>
          <a:ext cx="1696008" cy="848004"/>
        </a:xfrm>
        <a:prstGeom prst="roundRect">
          <a:avLst>
            <a:gd name="adj" fmla="val 1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ผ่าน </a:t>
          </a:r>
          <a:r>
            <a:rPr lang="en-US" sz="16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Linkage Center               ( Online )</a:t>
          </a:r>
          <a:endParaRPr lang="en-US" sz="16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785905" y="2452286"/>
        <a:ext cx="1646334" cy="798330"/>
      </dsp:txXfrm>
    </dsp:sp>
    <dsp:sp modelId="{1C6802E3-B501-498E-9273-FF78A96D3E9D}">
      <dsp:nvSpPr>
        <dsp:cNvPr id="0" name=""/>
        <dsp:cNvSpPr/>
      </dsp:nvSpPr>
      <dsp:spPr>
        <a:xfrm rot="18000000">
          <a:off x="1464329" y="1545086"/>
          <a:ext cx="1350216" cy="296801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/>
        </a:p>
      </dsp:txBody>
      <dsp:txXfrm>
        <a:off x="1553369" y="1604446"/>
        <a:ext cx="1172136" cy="17808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45FA64-392C-452A-B39B-142E06D60D10}">
      <dsp:nvSpPr>
        <dsp:cNvPr id="0" name=""/>
        <dsp:cNvSpPr/>
      </dsp:nvSpPr>
      <dsp:spPr>
        <a:xfrm>
          <a:off x="2297256" y="-42616"/>
          <a:ext cx="1972846" cy="74888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300" b="1" kern="1200" spc="-70" dirty="0" smtClean="0">
              <a:latin typeface="Tahoma" pitchFamily="34" charset="0"/>
              <a:ea typeface="Tahoma" pitchFamily="34" charset="0"/>
              <a:cs typeface="Tahoma" pitchFamily="34" charset="0"/>
            </a:rPr>
            <a:t>มีความจำเป็นต้องเก็บสำเนาเอกสาร</a:t>
          </a:r>
          <a:endParaRPr lang="en-US" sz="1300" kern="1200" dirty="0"/>
        </a:p>
      </dsp:txBody>
      <dsp:txXfrm>
        <a:off x="2319190" y="-20682"/>
        <a:ext cx="1928978" cy="705016"/>
      </dsp:txXfrm>
    </dsp:sp>
    <dsp:sp modelId="{385A0DF0-0456-4A5C-938D-EA3C734C81F4}">
      <dsp:nvSpPr>
        <dsp:cNvPr id="0" name=""/>
        <dsp:cNvSpPr/>
      </dsp:nvSpPr>
      <dsp:spPr>
        <a:xfrm rot="3239196">
          <a:off x="3512591" y="1250975"/>
          <a:ext cx="1068962" cy="262109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>
        <a:off x="3591224" y="1303397"/>
        <a:ext cx="911696" cy="157265"/>
      </dsp:txXfrm>
    </dsp:sp>
    <dsp:sp modelId="{71C09C4F-8845-485F-B9F6-2B37B53E96A5}">
      <dsp:nvSpPr>
        <dsp:cNvPr id="0" name=""/>
        <dsp:cNvSpPr/>
      </dsp:nvSpPr>
      <dsp:spPr>
        <a:xfrm>
          <a:off x="3678356" y="2057791"/>
          <a:ext cx="2327967" cy="836586"/>
        </a:xfrm>
        <a:prstGeom prst="roundRect">
          <a:avLst>
            <a:gd name="adj" fmla="val 10000"/>
          </a:avLst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3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เจ้าหน้าที่                            ขอเอกสารจากหน่วยงาน        ต้นสังกัดเอกสารราชการ</a:t>
          </a:r>
          <a:endParaRPr lang="en-US" sz="13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3702859" y="2082294"/>
        <a:ext cx="2278961" cy="787580"/>
      </dsp:txXfrm>
    </dsp:sp>
    <dsp:sp modelId="{DFCF0494-7DC9-4DA4-9B93-913CEF47F07C}">
      <dsp:nvSpPr>
        <dsp:cNvPr id="0" name=""/>
        <dsp:cNvSpPr/>
      </dsp:nvSpPr>
      <dsp:spPr>
        <a:xfrm rot="10800006">
          <a:off x="3139813" y="2345027"/>
          <a:ext cx="478704" cy="262109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10800000">
        <a:off x="3218446" y="2397449"/>
        <a:ext cx="321438" cy="157265"/>
      </dsp:txXfrm>
    </dsp:sp>
    <dsp:sp modelId="{7A2077E2-5EB0-4722-8821-4D8505590AE0}">
      <dsp:nvSpPr>
        <dsp:cNvPr id="0" name=""/>
        <dsp:cNvSpPr/>
      </dsp:nvSpPr>
      <dsp:spPr>
        <a:xfrm>
          <a:off x="266491" y="2013942"/>
          <a:ext cx="2813484" cy="924273"/>
        </a:xfrm>
        <a:prstGeom prst="roundRect">
          <a:avLst>
            <a:gd name="adj" fmla="val 1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3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เจ้าหน้าที่                                   ถ่ายเอกสารราชการ และ</a:t>
          </a:r>
          <a:r>
            <a:rPr lang="th-TH" sz="1300" kern="1200" dirty="0" err="1" smtClean="0">
              <a:latin typeface="Tahoma" pitchFamily="34" charset="0"/>
              <a:ea typeface="Tahoma" pitchFamily="34" charset="0"/>
              <a:cs typeface="Tahoma" pitchFamily="34" charset="0"/>
            </a:rPr>
            <a:t>เซ็นต์</a:t>
          </a:r>
          <a:r>
            <a:rPr lang="th-TH" sz="13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รับรอง                           โดยไม่เรียกเก็บค่าใช้จ่ายจากประชาชน</a:t>
          </a:r>
          <a:endParaRPr lang="en-US" sz="13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293562" y="2041013"/>
        <a:ext cx="2759342" cy="870131"/>
      </dsp:txXfrm>
    </dsp:sp>
    <dsp:sp modelId="{1C6802E3-B501-498E-9273-FF78A96D3E9D}">
      <dsp:nvSpPr>
        <dsp:cNvPr id="0" name=""/>
        <dsp:cNvSpPr/>
      </dsp:nvSpPr>
      <dsp:spPr>
        <a:xfrm rot="18414507">
          <a:off x="1985197" y="1229050"/>
          <a:ext cx="1052380" cy="262109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>
        <a:off x="2063830" y="1281472"/>
        <a:ext cx="895114" cy="15726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45FA64-392C-452A-B39B-142E06D60D10}">
      <dsp:nvSpPr>
        <dsp:cNvPr id="0" name=""/>
        <dsp:cNvSpPr/>
      </dsp:nvSpPr>
      <dsp:spPr>
        <a:xfrm>
          <a:off x="1759848" y="1144"/>
          <a:ext cx="2500102" cy="84800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b="1" kern="1200" spc="-70" dirty="0" smtClean="0">
              <a:latin typeface="Tahoma" pitchFamily="34" charset="0"/>
              <a:ea typeface="Tahoma" pitchFamily="34" charset="0"/>
              <a:cs typeface="Tahoma" pitchFamily="34" charset="0"/>
            </a:rPr>
            <a:t>ไม่เก็บสำเนาเอกสาร   (เชื่อมโยงเอกสารราชการ)</a:t>
          </a:r>
          <a:endParaRPr lang="en-US" sz="1600" kern="1200" dirty="0"/>
        </a:p>
      </dsp:txBody>
      <dsp:txXfrm>
        <a:off x="1784685" y="25981"/>
        <a:ext cx="2450428" cy="798330"/>
      </dsp:txXfrm>
    </dsp:sp>
    <dsp:sp modelId="{385A0DF0-0456-4A5C-938D-EA3C734C81F4}">
      <dsp:nvSpPr>
        <dsp:cNvPr id="0" name=""/>
        <dsp:cNvSpPr/>
      </dsp:nvSpPr>
      <dsp:spPr>
        <a:xfrm rot="3600000">
          <a:off x="3319825" y="1535208"/>
          <a:ext cx="1276005" cy="296801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/>
        </a:p>
      </dsp:txBody>
      <dsp:txXfrm>
        <a:off x="3408865" y="1594568"/>
        <a:ext cx="1097925" cy="178081"/>
      </dsp:txXfrm>
    </dsp:sp>
    <dsp:sp modelId="{71C09C4F-8845-485F-B9F6-2B37B53E96A5}">
      <dsp:nvSpPr>
        <dsp:cNvPr id="0" name=""/>
        <dsp:cNvSpPr/>
      </dsp:nvSpPr>
      <dsp:spPr>
        <a:xfrm>
          <a:off x="3562723" y="2427449"/>
          <a:ext cx="1696008" cy="848004"/>
        </a:xfrm>
        <a:prstGeom prst="roundRect">
          <a:avLst>
            <a:gd name="adj" fmla="val 10000"/>
          </a:avLst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ผ่าน </a:t>
          </a:r>
          <a:r>
            <a:rPr lang="en-US" sz="16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Linkage Center               ( Online )</a:t>
          </a:r>
          <a:endParaRPr lang="en-US" sz="16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3587560" y="2452286"/>
        <a:ext cx="1646334" cy="798330"/>
      </dsp:txXfrm>
    </dsp:sp>
    <dsp:sp modelId="{DFCF0494-7DC9-4DA4-9B93-913CEF47F07C}">
      <dsp:nvSpPr>
        <dsp:cNvPr id="0" name=""/>
        <dsp:cNvSpPr/>
      </dsp:nvSpPr>
      <dsp:spPr>
        <a:xfrm rot="10800000">
          <a:off x="2567640" y="2703051"/>
          <a:ext cx="884518" cy="296801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/>
        </a:p>
      </dsp:txBody>
      <dsp:txXfrm rot="10800000">
        <a:off x="2656680" y="2762411"/>
        <a:ext cx="706438" cy="178081"/>
      </dsp:txXfrm>
    </dsp:sp>
    <dsp:sp modelId="{7A2077E2-5EB0-4722-8821-4D8505590AE0}">
      <dsp:nvSpPr>
        <dsp:cNvPr id="0" name=""/>
        <dsp:cNvSpPr/>
      </dsp:nvSpPr>
      <dsp:spPr>
        <a:xfrm>
          <a:off x="761068" y="2427449"/>
          <a:ext cx="1696008" cy="848004"/>
        </a:xfrm>
        <a:prstGeom prst="roundRect">
          <a:avLst>
            <a:gd name="adj" fmla="val 1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ผ่านเครื่อง </a:t>
          </a:r>
          <a:r>
            <a:rPr lang="en-US" sz="16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Smart Card Reader       ( Offline )</a:t>
          </a:r>
          <a:endParaRPr lang="en-US" sz="16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785905" y="2452286"/>
        <a:ext cx="1646334" cy="798330"/>
      </dsp:txXfrm>
    </dsp:sp>
    <dsp:sp modelId="{1C6802E3-B501-498E-9273-FF78A96D3E9D}">
      <dsp:nvSpPr>
        <dsp:cNvPr id="0" name=""/>
        <dsp:cNvSpPr/>
      </dsp:nvSpPr>
      <dsp:spPr>
        <a:xfrm rot="18000000">
          <a:off x="1464329" y="1545086"/>
          <a:ext cx="1350216" cy="296801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/>
        </a:p>
      </dsp:txBody>
      <dsp:txXfrm>
        <a:off x="1553369" y="1604446"/>
        <a:ext cx="1172136" cy="17808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45FA64-392C-452A-B39B-142E06D60D10}">
      <dsp:nvSpPr>
        <dsp:cNvPr id="0" name=""/>
        <dsp:cNvSpPr/>
      </dsp:nvSpPr>
      <dsp:spPr>
        <a:xfrm>
          <a:off x="2297256" y="-42616"/>
          <a:ext cx="1972846" cy="74888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300" b="1" kern="1200" spc="-70" dirty="0" smtClean="0">
              <a:latin typeface="Tahoma" pitchFamily="34" charset="0"/>
              <a:ea typeface="Tahoma" pitchFamily="34" charset="0"/>
              <a:cs typeface="Tahoma" pitchFamily="34" charset="0"/>
            </a:rPr>
            <a:t>มีความจำเป็นต้องเก็บสำเนาเอกสาร</a:t>
          </a:r>
          <a:endParaRPr lang="en-US" sz="1300" kern="1200" dirty="0"/>
        </a:p>
      </dsp:txBody>
      <dsp:txXfrm>
        <a:off x="2319190" y="-20682"/>
        <a:ext cx="1928978" cy="705016"/>
      </dsp:txXfrm>
    </dsp:sp>
    <dsp:sp modelId="{385A0DF0-0456-4A5C-938D-EA3C734C81F4}">
      <dsp:nvSpPr>
        <dsp:cNvPr id="0" name=""/>
        <dsp:cNvSpPr/>
      </dsp:nvSpPr>
      <dsp:spPr>
        <a:xfrm rot="3239196">
          <a:off x="3512591" y="1250975"/>
          <a:ext cx="1068962" cy="262109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>
        <a:off x="3591224" y="1303397"/>
        <a:ext cx="911696" cy="157265"/>
      </dsp:txXfrm>
    </dsp:sp>
    <dsp:sp modelId="{71C09C4F-8845-485F-B9F6-2B37B53E96A5}">
      <dsp:nvSpPr>
        <dsp:cNvPr id="0" name=""/>
        <dsp:cNvSpPr/>
      </dsp:nvSpPr>
      <dsp:spPr>
        <a:xfrm>
          <a:off x="3678356" y="2057791"/>
          <a:ext cx="2327967" cy="836586"/>
        </a:xfrm>
        <a:prstGeom prst="roundRect">
          <a:avLst>
            <a:gd name="adj" fmla="val 10000"/>
          </a:avLst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3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เจ้าหน้าที่                            ขอเอกสารจากหน่วยงาน        ต้นสังกัดเอกสารราชการ</a:t>
          </a:r>
          <a:endParaRPr lang="en-US" sz="13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3702859" y="2082294"/>
        <a:ext cx="2278961" cy="787580"/>
      </dsp:txXfrm>
    </dsp:sp>
    <dsp:sp modelId="{DFCF0494-7DC9-4DA4-9B93-913CEF47F07C}">
      <dsp:nvSpPr>
        <dsp:cNvPr id="0" name=""/>
        <dsp:cNvSpPr/>
      </dsp:nvSpPr>
      <dsp:spPr>
        <a:xfrm rot="10800006">
          <a:off x="3139813" y="2345027"/>
          <a:ext cx="478704" cy="262109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10800000">
        <a:off x="3218446" y="2397449"/>
        <a:ext cx="321438" cy="157265"/>
      </dsp:txXfrm>
    </dsp:sp>
    <dsp:sp modelId="{7A2077E2-5EB0-4722-8821-4D8505590AE0}">
      <dsp:nvSpPr>
        <dsp:cNvPr id="0" name=""/>
        <dsp:cNvSpPr/>
      </dsp:nvSpPr>
      <dsp:spPr>
        <a:xfrm>
          <a:off x="266491" y="2013942"/>
          <a:ext cx="2813484" cy="924273"/>
        </a:xfrm>
        <a:prstGeom prst="roundRect">
          <a:avLst>
            <a:gd name="adj" fmla="val 1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3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เจ้าหน้าที่                                   ถ่ายเอกสารราชการ และ</a:t>
          </a:r>
          <a:r>
            <a:rPr lang="th-TH" sz="1300" kern="1200" dirty="0" err="1" smtClean="0">
              <a:latin typeface="Tahoma" pitchFamily="34" charset="0"/>
              <a:ea typeface="Tahoma" pitchFamily="34" charset="0"/>
              <a:cs typeface="Tahoma" pitchFamily="34" charset="0"/>
            </a:rPr>
            <a:t>เซ็นต์</a:t>
          </a:r>
          <a:r>
            <a:rPr lang="th-TH" sz="13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รับรอง                           โดยไม่เรียกเก็บค่าใช้จ่ายจากประชาชน</a:t>
          </a:r>
          <a:endParaRPr lang="en-US" sz="13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293562" y="2041013"/>
        <a:ext cx="2759342" cy="870131"/>
      </dsp:txXfrm>
    </dsp:sp>
    <dsp:sp modelId="{1C6802E3-B501-498E-9273-FF78A96D3E9D}">
      <dsp:nvSpPr>
        <dsp:cNvPr id="0" name=""/>
        <dsp:cNvSpPr/>
      </dsp:nvSpPr>
      <dsp:spPr>
        <a:xfrm rot="18414507">
          <a:off x="1985197" y="1229050"/>
          <a:ext cx="1052380" cy="262109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>
        <a:off x="2063830" y="1281472"/>
        <a:ext cx="895114" cy="1572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1E6E9C-31AE-4833-8FCA-CF4439F1A5B5}" type="datetimeFigureOut">
              <a:rPr lang="th-TH" smtClean="0"/>
              <a:pPr/>
              <a:t>15/06/63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2241550" y="685800"/>
            <a:ext cx="23749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35EA00-08FA-46F4-B463-9B8C3FBA3817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81143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2241550" y="685800"/>
            <a:ext cx="2374900" cy="3429000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35EA00-08FA-46F4-B463-9B8C3FBA3817}" type="slidenum">
              <a:rPr lang="th-TH" smtClean="0"/>
              <a:pPr/>
              <a:t>4</a:t>
            </a:fld>
            <a:endParaRPr lang="th-TH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35EA00-08FA-46F4-B463-9B8C3FBA3817}" type="slidenum">
              <a:rPr lang="th-TH" smtClean="0"/>
              <a:pPr/>
              <a:t>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666502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3077284"/>
            <a:ext cx="5829300" cy="212336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7F822-16B4-4078-8C45-3FABD6CFF458}" type="datetimeFigureOut">
              <a:rPr lang="en-US" smtClean="0"/>
              <a:pPr/>
              <a:t>15-Jun-20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AFF6A-C606-4441-8D91-99647782BF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74025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7F822-16B4-4078-8C45-3FABD6CFF458}" type="datetimeFigureOut">
              <a:rPr lang="en-US" smtClean="0"/>
              <a:pPr/>
              <a:t>15-Jun-20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AFF6A-C606-4441-8D91-99647782BF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78021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6365524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4198589"/>
            <a:ext cx="5829300" cy="21669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7F822-16B4-4078-8C45-3FABD6CFF458}" type="datetimeFigureOut">
              <a:rPr lang="en-US" smtClean="0"/>
              <a:pPr/>
              <a:t>15-Jun-20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AFF6A-C606-4441-8D91-99647782BF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33443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7" y="3338692"/>
            <a:ext cx="2257425" cy="94428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2" y="3338692"/>
            <a:ext cx="2257425" cy="94428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7F822-16B4-4078-8C45-3FABD6CFF458}" type="datetimeFigureOut">
              <a:rPr lang="en-US" smtClean="0"/>
              <a:pPr/>
              <a:t>15-Jun-20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AFF6A-C606-4441-8D91-99647782BF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8592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2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2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71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71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7F822-16B4-4078-8C45-3FABD6CFF458}" type="datetimeFigureOut">
              <a:rPr lang="en-US" smtClean="0"/>
              <a:pPr/>
              <a:t>15-Jun-20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AFF6A-C606-4441-8D91-99647782BF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48396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7F822-16B4-4078-8C45-3FABD6CFF458}" type="datetimeFigureOut">
              <a:rPr lang="en-US" smtClean="0"/>
              <a:pPr/>
              <a:t>15-Jun-20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AFF6A-C606-4441-8D91-99647782BF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9324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7F822-16B4-4078-8C45-3FABD6CFF458}" type="datetimeFigureOut">
              <a:rPr lang="en-US" smtClean="0"/>
              <a:pPr/>
              <a:t>15-Jun-20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AFF6A-C606-4441-8D91-99647782BF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29483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4405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94409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072924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7F822-16B4-4078-8C45-3FABD6CFF458}" type="datetimeFigureOut">
              <a:rPr lang="en-US" smtClean="0"/>
              <a:pPr/>
              <a:t>15-Jun-20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AFF6A-C606-4441-8D91-99647782BF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57005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7F822-16B4-4078-8C45-3FABD6CFF458}" type="datetimeFigureOut">
              <a:rPr lang="en-US" smtClean="0"/>
              <a:pPr/>
              <a:t>15-Jun-20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AFF6A-C606-4441-8D91-99647782BF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7765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7F822-16B4-4078-8C45-3FABD6CFF458}" type="datetimeFigureOut">
              <a:rPr lang="en-US" smtClean="0"/>
              <a:pPr/>
              <a:t>15-Jun-20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AFF6A-C606-4441-8D91-99647782BF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1438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573264"/>
            <a:ext cx="1157288" cy="1220822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7" y="573264"/>
            <a:ext cx="3357563" cy="1220822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7F822-16B4-4078-8C45-3FABD6CFF458}" type="datetimeFigureOut">
              <a:rPr lang="en-US" smtClean="0"/>
              <a:pPr/>
              <a:t>15-Jun-20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AFF6A-C606-4441-8D91-99647782BF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54059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19D4652-E0A2-44BC-BF9A-3AC39F9A1C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1191"/>
            <a:ext cx="5143500" cy="3448756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AD8890D1-0EF5-4789-AAD1-8F8FB965C2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0042A68-EB8D-4FB4-A44E-3FD7C2895A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EDD2E-AF6E-47DC-890C-D2B62440994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15-Jun-20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CEBBD10A-2920-4089-BF61-A23EF5094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3AABF26-6AEA-453A-A056-845118393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D9215-59B7-401D-9643-4AE8D59C090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58362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B012667-43FF-46C8-9605-F3BED234B2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C9E5B60-E138-47DA-9BBD-6FBE16FAFF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D045B90-619E-45A4-AB42-B3C0B0C437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EDD2E-AF6E-47DC-890C-D2B62440994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15-Jun-20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52FFCE8-CBFE-4A78-BFF5-74BACB31E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1A30F96-7539-4EF3-9D1B-DD8EF18C4D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D9215-59B7-401D-9643-4AE8D59C090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43310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D231C7A-110F-4A9D-9E78-AD6830858F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917" y="2469622"/>
            <a:ext cx="5915025" cy="412062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A0E32DC7-EA53-4A5C-942B-1F8B3F0C4E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7917" y="6629235"/>
            <a:ext cx="5915025" cy="216693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370C813E-00DC-4FB6-A287-7950B24E69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EDD2E-AF6E-47DC-890C-D2B62440994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15-Jun-20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7D92E5C-C823-4AD8-BCE3-1065E48B98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1444E0E-99B1-4711-AF34-A53410BD42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D9215-59B7-401D-9643-4AE8D59C090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6222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EE5BBBF-15D1-49FC-A511-5FE885337C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372538C-DA3A-4F7B-AD90-F14653C101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9E3B34B8-A26A-45A5-BC1E-EF02CF0E0E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883B0635-B989-4442-9203-22A862CCA4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EDD2E-AF6E-47DC-890C-D2B62440994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15-Jun-20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F32666F-5499-4BE1-9599-4930B6D14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0BBEC7BD-7D57-44F9-BDEF-4F38DA5060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D9215-59B7-401D-9643-4AE8D59C090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24680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9FACBBB-5315-45D4-BF61-26F099C1F7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515EE24-5306-4321-87D4-0230D737D9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2383" y="2428348"/>
            <a:ext cx="2901255" cy="119009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1E532815-F074-4391-84BA-D63EA8DB51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2383" y="3618443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1FAC2155-9E3F-4DFF-A78B-8C56CABC21A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5" y="2428348"/>
            <a:ext cx="2915543" cy="119009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977E3EF3-A991-4FF2-8569-325F06C863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5" y="3618443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4E7AB23F-407F-444D-9F96-B742BE0CB0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EDD2E-AF6E-47DC-890C-D2B62440994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15-Jun-20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2AE00144-BA72-4A02-BA17-C2E6ABE605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956EF456-EB18-4100-9CE5-206E5B6E75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D9215-59B7-401D-9643-4AE8D59C090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23059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89BA81A8-8427-42C4-9E6E-ED379197B2B8}"/>
              </a:ext>
            </a:extLst>
          </p:cNvPr>
          <p:cNvSpPr/>
          <p:nvPr userDrawn="1"/>
        </p:nvSpPr>
        <p:spPr>
          <a:xfrm>
            <a:off x="3507583" y="0"/>
            <a:ext cx="3350419" cy="9906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C1E99322-D0AB-44C7-B68E-F9E3C0AA3452}"/>
              </a:ext>
            </a:extLst>
          </p:cNvPr>
          <p:cNvSpPr/>
          <p:nvPr userDrawn="1"/>
        </p:nvSpPr>
        <p:spPr>
          <a:xfrm>
            <a:off x="3" y="0"/>
            <a:ext cx="3350419" cy="990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C8CBDD9E-C173-411F-8978-F4E284A954BB}"/>
              </a:ext>
            </a:extLst>
          </p:cNvPr>
          <p:cNvSpPr/>
          <p:nvPr userDrawn="1"/>
        </p:nvSpPr>
        <p:spPr>
          <a:xfrm>
            <a:off x="106138" y="264028"/>
            <a:ext cx="6645728" cy="944476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DAD37813-2CF6-441F-809E-B375EE2AF3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B3473419-2BA8-44AC-AB0F-A12C1E04B2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EDD2E-AF6E-47DC-890C-D2B62440994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15-Jun-20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1BAAF00F-9D11-455E-8B7E-2B9C64B505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D3268E1D-CC3A-4BD0-80F7-458BCAA4BF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D9215-59B7-401D-9643-4AE8D59C090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AB9F6BE6-1FB5-4588-8F14-A58CF75A9AF3}"/>
              </a:ext>
            </a:extLst>
          </p:cNvPr>
          <p:cNvSpPr/>
          <p:nvPr userDrawn="1"/>
        </p:nvSpPr>
        <p:spPr>
          <a:xfrm>
            <a:off x="5715002" y="9080500"/>
            <a:ext cx="942975" cy="825500"/>
          </a:xfrm>
          <a:prstGeom prst="rect">
            <a:avLst/>
          </a:prstGeom>
          <a:pattFill prst="wdDnDiag">
            <a:fgClr>
              <a:schemeClr val="bg2">
                <a:lumMod val="90000"/>
              </a:schemeClr>
            </a:fgClr>
            <a:bgClr>
              <a:schemeClr val="bg1"/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08471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F97AD7B8-2A79-4B15-B8F9-7D2C252C0B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EDD2E-AF6E-47DC-890C-D2B62440994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15-Jun-20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80CD3D3E-0564-4F96-98E5-33109CAF9D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D3051355-5E85-4B04-866B-4EB218DB38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D9215-59B7-401D-9643-4AE8D59C090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78172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AEF0440-6787-4FB6-91F7-986D630D3F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239B314-C197-4CF7-8C4A-A0F666AFC3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5545" y="1426285"/>
            <a:ext cx="3471863" cy="703968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15E3161F-7401-4CE3-88F9-E3B43A17F6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E74AEB55-2516-4D24-ABCE-0E2FBF67C2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EDD2E-AF6E-47DC-890C-D2B62440994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15-Jun-20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A7D310D6-21B6-45B8-9A1B-D0108DB6D7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69F3178B-92CA-4AA6-8394-8DD1D5C043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D9215-59B7-401D-9643-4AE8D59C090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301834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17B9822-D706-4383-BB13-021207C1A7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DF99D451-7321-4604-BAAE-CEB91BAD12E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5545" y="1426285"/>
            <a:ext cx="3471863" cy="703968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AA96B4F2-80BF-4C4F-8EB8-B3AF48321E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53EFBFA1-C918-4257-967E-A04CD6515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EDD2E-AF6E-47DC-890C-D2B62440994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15-Jun-20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9EBE88E6-9E52-4051-9CE3-1DA07A89B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DF313B7B-53A7-4AC0-A7C3-15B16B8E2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D9215-59B7-401D-9643-4AE8D59C090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70536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40C09CB-98DD-4E7D-83F9-6744ECC64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44E4A381-4D6F-4282-8C0E-E67E02AAB9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DF1B113-783F-424C-AF4F-82E169EF1F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EDD2E-AF6E-47DC-890C-D2B62440994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15-Jun-20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DFC3965-B169-42D5-83F5-7930B151A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6F0C933D-B0F7-4630-B315-83071450CA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D9215-59B7-401D-9643-4AE8D59C090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535025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67A59D32-1BCB-4D1B-BF59-A9E5F6E7302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7758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2EB08353-DE13-47C1-9FB2-6E20CFA560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9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4AA202E-CC82-4338-A1CB-AD8F7FDFD3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EDD2E-AF6E-47DC-890C-D2B62440994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15-Jun-20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6601F3E0-F87C-43F3-AA7B-EF8D99CB14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E1129CA5-0E42-4851-8F2B-516ECC90CD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D9215-59B7-401D-9643-4AE8D59C090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852279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B6437C02-0FE9-4694-A7B5-DAA2E7F928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9C760-6439-437F-BBB1-C3856724A8A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15-Jun-20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B6259E44-CD78-4CC7-8AA4-C4FF8D368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1953EE96-960C-45FC-BB52-209ED24418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EBBE-1EFA-4D2E-88F5-083B206EF4A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763715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3">
            <a:extLst>
              <a:ext uri="{FF2B5EF4-FFF2-40B4-BE49-F238E27FC236}">
                <a16:creationId xmlns:a16="http://schemas.microsoft.com/office/drawing/2014/main" xmlns="" id="{89898B9B-DB2C-4619-B12F-1E63AC30C8D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915027" y="9181405"/>
            <a:ext cx="444698" cy="527403"/>
          </a:xfrm>
          <a:prstGeom prst="rect">
            <a:avLst/>
          </a:prstGeom>
          <a:noFill/>
        </p:spPr>
        <p:txBody>
          <a:bodyPr anchor="ctr"/>
          <a:lstStyle>
            <a:lvl1pPr>
              <a:defRPr sz="1050"/>
            </a:lvl1pPr>
          </a:lstStyle>
          <a:p>
            <a:fld id="{431F706F-5AD1-4667-9D33-60AACD141A1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15-Jun-20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="" id="{25CF03CC-4160-4866-BBC5-C503496076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87084" y="9181396"/>
            <a:ext cx="4203087" cy="527401"/>
          </a:xfrm>
          <a:prstGeom prst="rect">
            <a:avLst/>
          </a:prstGeom>
        </p:spPr>
        <p:txBody>
          <a:bodyPr lIns="0" anchor="b"/>
          <a:lstStyle>
            <a:lvl1pPr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id-ID">
                <a:solidFill>
                  <a:prstClr val="black">
                    <a:lumMod val="50000"/>
                    <a:lumOff val="50000"/>
                  </a:prst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="" id="{87E1C622-6C68-4967-9338-D440DB0B3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359725" y="9185991"/>
            <a:ext cx="352217" cy="527403"/>
          </a:xfrm>
          <a:prstGeom prst="rect">
            <a:avLst/>
          </a:prstGeom>
          <a:noFill/>
        </p:spPr>
        <p:txBody>
          <a:bodyPr lIns="0" rIns="0"/>
          <a:lstStyle>
            <a:lvl1pPr algn="r">
              <a:defRPr b="1">
                <a:gradFill>
                  <a:gsLst>
                    <a:gs pos="0">
                      <a:srgbClr val="002060"/>
                    </a:gs>
                    <a:gs pos="100000">
                      <a:srgbClr val="0070C0"/>
                    </a:gs>
                  </a:gsLst>
                  <a:lin ang="0" scaled="1"/>
                </a:gradFill>
              </a:defRPr>
            </a:lvl1pPr>
          </a:lstStyle>
          <a:p>
            <a:r>
              <a:rPr lang="id-ID"/>
              <a:t>/ </a:t>
            </a:r>
            <a:fld id="{D69EB0E5-599B-4BB3-A164-0762FEB8A76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xmlns="" id="{9B405A37-8242-473B-9680-EB0A2ED964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7086" y="894298"/>
            <a:ext cx="6083835" cy="1265768"/>
          </a:xfrm>
          <a:prstGeom prst="rect">
            <a:avLst/>
          </a:prstGeom>
        </p:spPr>
        <p:txBody>
          <a:bodyPr lIns="0" rIns="0" anchor="t"/>
          <a:lstStyle>
            <a:lvl1pPr>
              <a:defRPr sz="3600" b="1" spc="-100" baseline="0"/>
            </a:lvl1pPr>
          </a:lstStyle>
          <a:p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7BF3DBE9-D56E-4BA2-B28C-DC45175BAB75}"/>
              </a:ext>
            </a:extLst>
          </p:cNvPr>
          <p:cNvCxnSpPr>
            <a:cxnSpLocks/>
          </p:cNvCxnSpPr>
          <p:nvPr userDrawn="1"/>
        </p:nvCxnSpPr>
        <p:spPr>
          <a:xfrm>
            <a:off x="387082" y="687917"/>
            <a:ext cx="314792" cy="0"/>
          </a:xfrm>
          <a:prstGeom prst="line">
            <a:avLst/>
          </a:prstGeom>
          <a:ln w="76200">
            <a:gradFill flip="none" rotWithShape="1">
              <a:gsLst>
                <a:gs pos="0">
                  <a:srgbClr val="002060"/>
                </a:gs>
                <a:gs pos="100000">
                  <a:srgbClr val="0070C0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253053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991C1CC-D191-4F2F-ABD2-F9BE0A5DEF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1191"/>
            <a:ext cx="5143500" cy="3448756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6F1AA5EB-56B8-4BC0-9FAB-F41A938015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B882B00C-ACFB-451A-9F0A-09DF99D735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6A78-3AF6-49B9-BDE3-9BD1C36A0110}" type="datetimeFigureOut">
              <a:rPr lang="en-US" smtClean="0">
                <a:solidFill>
                  <a:srgbClr val="969696">
                    <a:tint val="75000"/>
                  </a:srgbClr>
                </a:solidFill>
              </a:rPr>
              <a:pPr/>
              <a:t>15-Jun-20</a:t>
            </a:fld>
            <a:endParaRPr lang="en-US">
              <a:solidFill>
                <a:srgbClr val="969696">
                  <a:tint val="75000"/>
                </a:srgb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250432D-A15F-4219-A145-48785CD1FF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969696">
                  <a:tint val="75000"/>
                </a:srgb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61896CC-43D5-414C-A529-554086DE04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A4CDA-78A4-49EE-99D5-C57FF7350B7C}" type="slidenum">
              <a:rPr lang="en-US" smtClean="0">
                <a:solidFill>
                  <a:srgbClr val="96969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96969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605891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20DCD9A-FABF-4057-A6D2-464C35B0F5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7A0BB588-7656-4373-93DF-484E3BFA13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6152D6A9-5FF0-4322-993C-ECFCA0D8BD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6A78-3AF6-49B9-BDE3-9BD1C36A0110}" type="datetimeFigureOut">
              <a:rPr lang="en-US" smtClean="0">
                <a:solidFill>
                  <a:srgbClr val="969696">
                    <a:tint val="75000"/>
                  </a:srgbClr>
                </a:solidFill>
              </a:rPr>
              <a:pPr/>
              <a:t>15-Jun-20</a:t>
            </a:fld>
            <a:endParaRPr lang="en-US">
              <a:solidFill>
                <a:srgbClr val="969696">
                  <a:tint val="75000"/>
                </a:srgb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5DEACE2-DB35-455E-B926-F1A7AF3C8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969696">
                  <a:tint val="75000"/>
                </a:srgb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7272CA3E-03EA-4BF0-8332-D1B8D269DA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A4CDA-78A4-49EE-99D5-C57FF7350B7C}" type="slidenum">
              <a:rPr lang="en-US" smtClean="0">
                <a:solidFill>
                  <a:srgbClr val="96969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96969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420048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6D970AC-F522-419B-8550-F973B5ACF3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916" y="2469622"/>
            <a:ext cx="5915025" cy="412062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76545235-7C4B-4B68-AD44-5B514A7DE8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7916" y="6629225"/>
            <a:ext cx="5915025" cy="216693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7493B6BC-ACD0-4DE2-AA7A-A979A3A4E5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6A78-3AF6-49B9-BDE3-9BD1C36A0110}" type="datetimeFigureOut">
              <a:rPr lang="en-US" smtClean="0">
                <a:solidFill>
                  <a:srgbClr val="969696">
                    <a:tint val="75000"/>
                  </a:srgbClr>
                </a:solidFill>
              </a:rPr>
              <a:pPr/>
              <a:t>15-Jun-20</a:t>
            </a:fld>
            <a:endParaRPr lang="en-US">
              <a:solidFill>
                <a:srgbClr val="969696">
                  <a:tint val="75000"/>
                </a:srgb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26E66602-5E00-4314-AD0F-994134144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969696">
                  <a:tint val="75000"/>
                </a:srgb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7D4A4372-D360-4C7B-8FAA-D923DA0C38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A4CDA-78A4-49EE-99D5-C57FF7350B7C}" type="slidenum">
              <a:rPr lang="en-US" smtClean="0">
                <a:solidFill>
                  <a:srgbClr val="96969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96969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896970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37C93C2-0D75-417B-B401-833653814E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3FEE4CC-8977-445F-A9B2-E7551033A2A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2C2F8A8D-5CEA-4617-B705-9D37A3181D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2192F265-98C8-46B3-AF96-F42E636E42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6A78-3AF6-49B9-BDE3-9BD1C36A0110}" type="datetimeFigureOut">
              <a:rPr lang="en-US" smtClean="0">
                <a:solidFill>
                  <a:srgbClr val="969696">
                    <a:tint val="75000"/>
                  </a:srgbClr>
                </a:solidFill>
              </a:rPr>
              <a:pPr/>
              <a:t>15-Jun-20</a:t>
            </a:fld>
            <a:endParaRPr lang="en-US">
              <a:solidFill>
                <a:srgbClr val="969696">
                  <a:tint val="75000"/>
                </a:srgb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23630137-91B9-480F-B13D-56C7F5D4A7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969696">
                  <a:tint val="75000"/>
                </a:srgb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1CA7908-7A0E-4086-A3CC-7E37333A7D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A4CDA-78A4-49EE-99D5-C57FF7350B7C}" type="slidenum">
              <a:rPr lang="en-US" smtClean="0">
                <a:solidFill>
                  <a:srgbClr val="96969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96969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563129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97990D2-4401-438B-8B46-03F8CB1223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527404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B325679E-77E3-4741-A95D-B62D257534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71E11851-F5AC-4AF1-B4FB-C21FDDC086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67016CC4-8B4B-4BAE-BE12-2674250E23A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CC1BB325-EB31-4010-BD81-D2C5A137FE6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13328D4C-5CE9-4FBA-A909-790ABD11A0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6A78-3AF6-49B9-BDE3-9BD1C36A0110}" type="datetimeFigureOut">
              <a:rPr lang="en-US" smtClean="0">
                <a:solidFill>
                  <a:srgbClr val="969696">
                    <a:tint val="75000"/>
                  </a:srgbClr>
                </a:solidFill>
              </a:rPr>
              <a:pPr/>
              <a:t>15-Jun-20</a:t>
            </a:fld>
            <a:endParaRPr lang="en-US">
              <a:solidFill>
                <a:srgbClr val="969696">
                  <a:tint val="75000"/>
                </a:srgb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63ED218D-5D7C-4A44-9F59-8543B9EAA5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969696">
                  <a:tint val="75000"/>
                </a:srgb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9E46D2FB-6D09-4961-AA74-12392C0D12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A4CDA-78A4-49EE-99D5-C57FF7350B7C}" type="slidenum">
              <a:rPr lang="en-US" smtClean="0">
                <a:solidFill>
                  <a:srgbClr val="96969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96969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935409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33A5B60-8657-4135-B365-EC40C0E816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6D0DCF41-7ACD-46A4-B513-0E85D63823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6A78-3AF6-49B9-BDE3-9BD1C36A0110}" type="datetimeFigureOut">
              <a:rPr lang="en-US" smtClean="0">
                <a:solidFill>
                  <a:srgbClr val="969696">
                    <a:tint val="75000"/>
                  </a:srgbClr>
                </a:solidFill>
              </a:rPr>
              <a:pPr/>
              <a:t>15-Jun-20</a:t>
            </a:fld>
            <a:endParaRPr lang="en-US">
              <a:solidFill>
                <a:srgbClr val="969696">
                  <a:tint val="75000"/>
                </a:srgb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18C93E37-C6C4-491A-9025-52F028021B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969696">
                  <a:tint val="75000"/>
                </a:srgb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DB4895D3-6A13-4E37-A033-E25E7A4267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A4CDA-78A4-49EE-99D5-C57FF7350B7C}" type="slidenum">
              <a:rPr lang="en-US" smtClean="0">
                <a:solidFill>
                  <a:srgbClr val="96969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96969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84625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B02A5D2F-1DAE-4E3F-A439-EF3A0844FF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6A78-3AF6-49B9-BDE3-9BD1C36A0110}" type="datetimeFigureOut">
              <a:rPr lang="en-US" smtClean="0">
                <a:solidFill>
                  <a:srgbClr val="969696">
                    <a:tint val="75000"/>
                  </a:srgbClr>
                </a:solidFill>
              </a:rPr>
              <a:pPr/>
              <a:t>15-Jun-20</a:t>
            </a:fld>
            <a:endParaRPr lang="en-US">
              <a:solidFill>
                <a:srgbClr val="969696">
                  <a:tint val="75000"/>
                </a:srgb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F72E519E-C3C9-4D6A-BE59-84C6317265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969696">
                  <a:tint val="75000"/>
                </a:srgb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32080C4F-B552-4D5C-9CC7-96EB299769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A4CDA-78A4-49EE-99D5-C57FF7350B7C}" type="slidenum">
              <a:rPr lang="en-US" smtClean="0">
                <a:solidFill>
                  <a:srgbClr val="96969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96969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659821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20FF24D-5CAF-4CD9-AEAA-52D07B3159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3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0BE3BB2-2C7A-448E-A77A-52D2F1B0CA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5543" y="1426281"/>
            <a:ext cx="3471863" cy="703968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CFDD7291-164F-4CA9-ABB1-BE8046AF27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3" cy="550562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206E3781-EBD4-4607-92BF-F48148886C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6A78-3AF6-49B9-BDE3-9BD1C36A0110}" type="datetimeFigureOut">
              <a:rPr lang="en-US" smtClean="0">
                <a:solidFill>
                  <a:srgbClr val="969696">
                    <a:tint val="75000"/>
                  </a:srgbClr>
                </a:solidFill>
              </a:rPr>
              <a:pPr/>
              <a:t>15-Jun-20</a:t>
            </a:fld>
            <a:endParaRPr lang="en-US">
              <a:solidFill>
                <a:srgbClr val="969696">
                  <a:tint val="75000"/>
                </a:srgb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9388A7DB-9BC5-4342-9824-A696BF1092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969696">
                  <a:tint val="75000"/>
                </a:srgb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24709AEA-BB62-4987-A873-F0E9D01D9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A4CDA-78A4-49EE-99D5-C57FF7350B7C}" type="slidenum">
              <a:rPr lang="en-US" smtClean="0">
                <a:solidFill>
                  <a:srgbClr val="96969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96969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857358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E7FC50E-DA57-4E27-B65F-9C85DDCD36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3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A00B6C4F-D20B-4BD8-B76B-1E38AB40A1C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5543" y="1426281"/>
            <a:ext cx="3471863" cy="703968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871792DF-E03E-4DAC-9BBE-02512921E0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3" cy="550562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7B671A51-4727-4E72-9B7D-B1D3CA58DC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6A78-3AF6-49B9-BDE3-9BD1C36A0110}" type="datetimeFigureOut">
              <a:rPr lang="en-US" smtClean="0">
                <a:solidFill>
                  <a:srgbClr val="969696">
                    <a:tint val="75000"/>
                  </a:srgbClr>
                </a:solidFill>
              </a:rPr>
              <a:pPr/>
              <a:t>15-Jun-20</a:t>
            </a:fld>
            <a:endParaRPr lang="en-US">
              <a:solidFill>
                <a:srgbClr val="969696">
                  <a:tint val="75000"/>
                </a:srgb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A1AA3E92-ED0B-4C96-A0DF-32682C1C7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969696">
                  <a:tint val="75000"/>
                </a:srgb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2551736E-1284-4A62-8A36-D1CBCF0EC7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A4CDA-78A4-49EE-99D5-C57FF7350B7C}" type="slidenum">
              <a:rPr lang="en-US" smtClean="0">
                <a:solidFill>
                  <a:srgbClr val="96969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96969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687753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5FCFC5C-F49E-4272-8D19-CF23A18BC7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7D0AD5F5-5CF1-433B-9386-43EE2AFA70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0D22E684-0B4E-4DEA-B330-E529636D8B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6A78-3AF6-49B9-BDE3-9BD1C36A0110}" type="datetimeFigureOut">
              <a:rPr lang="en-US" smtClean="0">
                <a:solidFill>
                  <a:srgbClr val="969696">
                    <a:tint val="75000"/>
                  </a:srgbClr>
                </a:solidFill>
              </a:rPr>
              <a:pPr/>
              <a:t>15-Jun-20</a:t>
            </a:fld>
            <a:endParaRPr lang="en-US">
              <a:solidFill>
                <a:srgbClr val="969696">
                  <a:tint val="75000"/>
                </a:srgb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BB910A6-C53E-4E7F-B798-EEED8B2256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969696">
                  <a:tint val="75000"/>
                </a:srgb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94CC49F-B132-4C52-90CC-393A32B616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A4CDA-78A4-49EE-99D5-C57FF7350B7C}" type="slidenum">
              <a:rPr lang="en-US" smtClean="0">
                <a:solidFill>
                  <a:srgbClr val="96969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96969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918537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D365C503-C4B4-48A8-9BE9-2C0EADBFACD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7756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A7F11D7A-594C-4CC6-B578-4E12D9FE54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7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9E00930-481D-48D2-9EDC-FAB64E7AD3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6A78-3AF6-49B9-BDE3-9BD1C36A0110}" type="datetimeFigureOut">
              <a:rPr lang="en-US" smtClean="0">
                <a:solidFill>
                  <a:srgbClr val="969696">
                    <a:tint val="75000"/>
                  </a:srgbClr>
                </a:solidFill>
              </a:rPr>
              <a:pPr/>
              <a:t>15-Jun-20</a:t>
            </a:fld>
            <a:endParaRPr lang="en-US">
              <a:solidFill>
                <a:srgbClr val="969696">
                  <a:tint val="75000"/>
                </a:srgb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616FD50-16F6-4364-9657-8A1E68A0E5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969696">
                  <a:tint val="75000"/>
                </a:srgb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3F18D76-7FC3-4637-B5F4-A9E2A53DE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A4CDA-78A4-49EE-99D5-C57FF7350B7C}" type="slidenum">
              <a:rPr lang="en-US" smtClean="0">
                <a:solidFill>
                  <a:srgbClr val="96969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96969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06728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9181398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D7F822-16B4-4078-8C45-3FABD6CFF458}" type="datetimeFigureOut">
              <a:rPr lang="en-US" smtClean="0"/>
              <a:pPr/>
              <a:t>15-Jun-20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9181398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9181398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AFF6A-C606-4441-8D91-99647782BF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3484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7C24B0B4-6BDD-4B6C-8DC4-CE6A74225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90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FD6AC650-2510-484B-B679-3E8846CA9C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1490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BD0EA47C-4C58-46CA-9AD3-2A2A5400A64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71488" y="9181405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6EDD2E-AF6E-47DC-890C-D2B62440994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15-Jun-20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2C5BE471-1F60-4329-9C09-8DFF815D85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271715" y="9181405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55A945C-24D5-4E34-899B-D418CD7CDB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843463" y="9181405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CD9215-59B7-401D-9643-4AE8D59C090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2339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3E2A5272-1538-44B0-94AB-DCC9A3790E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404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74291E80-2E1E-4587-B16C-2D9D5D181B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8098639-A1F4-40AA-88A6-D4571FA365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71487" y="9181395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3A6A78-3AF6-49B9-BDE3-9BD1C36A0110}" type="datetimeFigureOut">
              <a:rPr lang="en-US" smtClean="0">
                <a:solidFill>
                  <a:srgbClr val="969696">
                    <a:tint val="75000"/>
                  </a:srgbClr>
                </a:solidFill>
              </a:rPr>
              <a:pPr/>
              <a:t>15-Jun-20</a:t>
            </a:fld>
            <a:endParaRPr lang="en-US">
              <a:solidFill>
                <a:srgbClr val="969696">
                  <a:tint val="75000"/>
                </a:srgb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B8C987FE-855F-4E80-8B9F-7E56756714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271713" y="9181395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srgbClr val="969696">
                  <a:tint val="75000"/>
                </a:srgb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9938D1A0-385B-4688-B31C-5F29CC66CF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843463" y="9181395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3A4CDA-78A4-49EE-99D5-C57FF7350B7C}" type="slidenum">
              <a:rPr lang="en-US" smtClean="0">
                <a:solidFill>
                  <a:srgbClr val="96969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96969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7111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svg"/><Relationship Id="rId5" Type="http://schemas.openxmlformats.org/officeDocument/2006/relationships/image" Target="../media/image4.png"/><Relationship Id="rId4" Type="http://schemas.openxmlformats.org/officeDocument/2006/relationships/image" Target="../media/image59.sv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12" Type="http://schemas.openxmlformats.org/officeDocument/2006/relationships/image" Target="../media/image12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6.svg"/><Relationship Id="rId11" Type="http://schemas.openxmlformats.org/officeDocument/2006/relationships/image" Target="../media/image9.png"/><Relationship Id="rId5" Type="http://schemas.openxmlformats.org/officeDocument/2006/relationships/image" Target="../media/image6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svg"/><Relationship Id="rId5" Type="http://schemas.openxmlformats.org/officeDocument/2006/relationships/image" Target="../media/image4.png"/><Relationship Id="rId4" Type="http://schemas.openxmlformats.org/officeDocument/2006/relationships/image" Target="../media/image59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.xml"/><Relationship Id="rId3" Type="http://schemas.openxmlformats.org/officeDocument/2006/relationships/diagramLayout" Target="../diagrams/layout5.xml"/><Relationship Id="rId7" Type="http://schemas.openxmlformats.org/officeDocument/2006/relationships/diagramData" Target="../diagrams/data6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11" Type="http://schemas.microsoft.com/office/2007/relationships/diagramDrawing" Target="../diagrams/drawing6.xml"/><Relationship Id="rId5" Type="http://schemas.openxmlformats.org/officeDocument/2006/relationships/diagramColors" Target="../diagrams/colors5.xml"/><Relationship Id="rId10" Type="http://schemas.openxmlformats.org/officeDocument/2006/relationships/diagramColors" Target="../diagrams/colors6.xml"/><Relationship Id="rId4" Type="http://schemas.openxmlformats.org/officeDocument/2006/relationships/diagramQuickStyle" Target="../diagrams/quickStyle5.xml"/><Relationship Id="rId9" Type="http://schemas.openxmlformats.org/officeDocument/2006/relationships/diagramQuickStyle" Target="../diagrams/quickStyle6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jpe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Relationship Id="rId9" Type="http://schemas.microsoft.com/office/2007/relationships/hdphoto" Target="../media/hdphoto3.wdp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: Rounded Corners 72">
            <a:extLst>
              <a:ext uri="{FF2B5EF4-FFF2-40B4-BE49-F238E27FC236}">
                <a16:creationId xmlns:a16="http://schemas.microsoft.com/office/drawing/2014/main" xmlns="" id="{E0B70759-AF8B-46FD-B633-217B6C6D9138}"/>
              </a:ext>
            </a:extLst>
          </p:cNvPr>
          <p:cNvSpPr/>
          <p:nvPr/>
        </p:nvSpPr>
        <p:spPr>
          <a:xfrm>
            <a:off x="4680" y="9306484"/>
            <a:ext cx="3211512" cy="61311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754A7D"/>
              </a:gs>
              <a:gs pos="47000">
                <a:srgbClr val="6E8299"/>
              </a:gs>
              <a:gs pos="100000">
                <a:srgbClr val="61E5CB"/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4" name="AutoShape 8" descr="à¸à¸¥à¸à¸²à¸£à¸à¹à¸à¸«à¸²à¸£à¸¹à¸à¸ à¸²à¸à¸ªà¸³à¸«à¸£à¸±à¸ à¹à¸­à¸à¸ªà¸²à¸£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AutoShape 10" descr="à¸à¸¥à¸à¸²à¸£à¸à¹à¸à¸«à¸²à¸£à¸¹à¸à¸ à¸²à¸à¸ªà¸³à¸«à¸£à¸±à¸ à¹à¸­à¸à¸ªà¸²à¸£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14" descr="à¸à¸¥à¸à¸²à¸£à¸à¹à¸à¸«à¸²à¸£à¸¹à¸à¸ à¸²à¸à¸ªà¸³à¸«à¸£à¸±à¸ à¹à¸­à¸à¸ªà¸²à¸£"/>
          <p:cNvSpPr>
            <a:spLocks noChangeAspect="1" noChangeArrowheads="1"/>
          </p:cNvSpPr>
          <p:nvPr/>
        </p:nvSpPr>
        <p:spPr bwMode="auto">
          <a:xfrm>
            <a:off x="460375" y="160339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3" name="Picture 12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01" y="1066800"/>
            <a:ext cx="1676400" cy="175259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690384" y="3276600"/>
            <a:ext cx="347723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h-TH" sz="2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H NiramitIT๙" pitchFamily="2" charset="-34"/>
                <a:cs typeface="TH NiramitIT๙" pitchFamily="2" charset="-34"/>
              </a:rPr>
              <a:t>คู่มือ </a:t>
            </a:r>
          </a:p>
          <a:p>
            <a:pPr algn="ctr"/>
            <a:r>
              <a:rPr lang="th-TH" sz="2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H NiramitIT๙" pitchFamily="2" charset="-34"/>
                <a:cs typeface="TH NiramitIT๙" pitchFamily="2" charset="-34"/>
              </a:rPr>
              <a:t>การดำเนินงานตามมาตรการ</a:t>
            </a:r>
            <a:r>
              <a:rPr lang="th-TH" sz="2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H NiramitIT๙" pitchFamily="2" charset="-34"/>
                <a:cs typeface="TH NiramitIT๙" pitchFamily="2" charset="-34"/>
              </a:rPr>
              <a:t>ยกเลิก</a:t>
            </a:r>
            <a:endParaRPr lang="en-US" sz="2400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H NiramitIT๙" pitchFamily="2" charset="-34"/>
              <a:cs typeface="TH NiramitIT๙" pitchFamily="2" charset="-34"/>
            </a:endParaRPr>
          </a:p>
          <a:p>
            <a:pPr algn="ctr"/>
            <a:r>
              <a:rPr lang="th-TH" sz="2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H NiramitIT๙" pitchFamily="2" charset="-34"/>
                <a:cs typeface="TH NiramitIT๙" pitchFamily="2" charset="-34"/>
              </a:rPr>
              <a:t>การ</a:t>
            </a:r>
            <a:r>
              <a:rPr lang="th-TH" sz="2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H NiramitIT๙" pitchFamily="2" charset="-34"/>
                <a:cs typeface="TH NiramitIT๙" pitchFamily="2" charset="-34"/>
              </a:rPr>
              <a:t>เรียกสำเนาเอกสารราชการ</a:t>
            </a:r>
            <a:endParaRPr lang="en-US" sz="2400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H NiramitIT๙" pitchFamily="2" charset="-34"/>
              <a:cs typeface="TH NiramitIT๙" pitchFamily="2" charset="-34"/>
            </a:endParaRPr>
          </a:p>
          <a:p>
            <a:pPr algn="ctr"/>
            <a:r>
              <a:rPr lang="th-TH" sz="2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H NiramitIT๙" pitchFamily="2" charset="-34"/>
                <a:cs typeface="TH NiramitIT๙" pitchFamily="2" charset="-34"/>
              </a:rPr>
              <a:t> </a:t>
            </a:r>
            <a:r>
              <a:rPr lang="en-US" sz="2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H NiramitIT๙" pitchFamily="2" charset="-34"/>
                <a:cs typeface="TH NiramitIT๙" pitchFamily="2" charset="-34"/>
              </a:rPr>
              <a:t>(No copy)</a:t>
            </a:r>
            <a:endParaRPr lang="en-US" sz="2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H NiramitIT๙" pitchFamily="2" charset="-34"/>
              <a:cs typeface="TH NiramitIT๙" pitchFamily="2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16317" y="4589624"/>
            <a:ext cx="174278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b="1" dirty="0" smtClean="0">
                <a:solidFill>
                  <a:schemeClr val="tx2">
                    <a:lumMod val="50000"/>
                  </a:schemeClr>
                </a:solidFill>
                <a:latin typeface="TH Niramit AS" pitchFamily="2" charset="-34"/>
                <a:cs typeface="TH Niramit AS" pitchFamily="2" charset="-34"/>
              </a:rPr>
              <a:t>กรมพัฒนาฝีมือแรงงาน </a:t>
            </a:r>
            <a:endParaRPr lang="en-US" sz="1600" b="1" dirty="0" smtClean="0">
              <a:solidFill>
                <a:schemeClr val="tx2">
                  <a:lumMod val="50000"/>
                </a:schemeClr>
              </a:solidFill>
              <a:latin typeface="TH Niramit AS" pitchFamily="2" charset="-34"/>
              <a:cs typeface="TH Niramit AS" pitchFamily="2" charset="-34"/>
            </a:endParaRPr>
          </a:p>
          <a:p>
            <a:r>
              <a:rPr lang="th-TH" sz="1600" b="1" dirty="0" smtClean="0">
                <a:solidFill>
                  <a:schemeClr val="tx2">
                    <a:lumMod val="50000"/>
                  </a:schemeClr>
                </a:solidFill>
                <a:latin typeface="TH Niramit AS" pitchFamily="2" charset="-34"/>
                <a:cs typeface="TH Niramit AS" pitchFamily="2" charset="-34"/>
              </a:rPr>
              <a:t>กลุ่มพัฒนาระบบบริหาร</a:t>
            </a:r>
            <a:endParaRPr lang="en-US" sz="1600" b="1" dirty="0" smtClean="0">
              <a:solidFill>
                <a:schemeClr val="tx2">
                  <a:lumMod val="50000"/>
                </a:schemeClr>
              </a:solidFill>
              <a:latin typeface="TH Niramit AS" pitchFamily="2" charset="-34"/>
              <a:cs typeface="TH Niramit AS" pitchFamily="2" charset="-34"/>
            </a:endParaRPr>
          </a:p>
          <a:p>
            <a:pPr algn="r"/>
            <a:r>
              <a:rPr lang="th-TH" sz="1600" b="1" dirty="0" smtClean="0">
                <a:solidFill>
                  <a:schemeClr val="tx2">
                    <a:lumMod val="50000"/>
                  </a:schemeClr>
                </a:solidFill>
                <a:latin typeface="TH Niramit AS" pitchFamily="2" charset="-34"/>
                <a:cs typeface="TH Niramit AS" pitchFamily="2" charset="-34"/>
              </a:rPr>
              <a:t>01/2563</a:t>
            </a:r>
            <a:endParaRPr lang="en-US" sz="1600" b="1" dirty="0">
              <a:solidFill>
                <a:schemeClr val="tx2">
                  <a:lumMod val="50000"/>
                </a:schemeClr>
              </a:solidFill>
              <a:latin typeface="TH Niramit AS" pitchFamily="2" charset="-34"/>
              <a:cs typeface="TH Niramit AS" pitchFamily="2" charset="-34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507791" y="5333999"/>
            <a:ext cx="5816811" cy="2202264"/>
            <a:chOff x="507789" y="5638800"/>
            <a:chExt cx="5816811" cy="2202263"/>
          </a:xfrm>
        </p:grpSpPr>
        <p:pic>
          <p:nvPicPr>
            <p:cNvPr id="1040" name="Picture 16" descr="à¸à¸¥à¸à¸²à¸£à¸à¹à¸à¸«à¸²à¸£à¸¹à¸à¸ à¸²à¸à¸ªà¸³à¸«à¸£à¸±à¸ à¹à¸­à¸à¸ªà¸²à¸£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2564" b="12504"/>
            <a:stretch/>
          </p:blipFill>
          <p:spPr bwMode="auto">
            <a:xfrm>
              <a:off x="507789" y="5638800"/>
              <a:ext cx="5816811" cy="22022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1708298" y="6476999"/>
              <a:ext cx="1757212" cy="461665"/>
            </a:xfrm>
            <a:prstGeom prst="rect">
              <a:avLst/>
            </a:prstGeom>
            <a:noFill/>
            <a:ln w="28575">
              <a:solidFill>
                <a:srgbClr val="C0000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>
                  <a:solidFill>
                    <a:srgbClr val="FF0000"/>
                  </a:solidFill>
                  <a:latin typeface="Arial Black" pitchFamily="34" charset="0"/>
                </a:rPr>
                <a:t>NO COPY</a:t>
              </a:r>
              <a:endParaRPr lang="en-US" sz="2400" b="1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</p:grpSp>
      <p:sp>
        <p:nvSpPr>
          <p:cNvPr id="35" name="Freeform 15">
            <a:extLst>
              <a:ext uri="{FF2B5EF4-FFF2-40B4-BE49-F238E27FC236}">
                <a16:creationId xmlns:a16="http://schemas.microsoft.com/office/drawing/2014/main" xmlns="" id="{04A145A7-296B-43C6-AD97-E750BA1DD773}"/>
              </a:ext>
            </a:extLst>
          </p:cNvPr>
          <p:cNvSpPr>
            <a:spLocks/>
          </p:cNvSpPr>
          <p:nvPr/>
        </p:nvSpPr>
        <p:spPr bwMode="auto">
          <a:xfrm rot="10800000" flipV="1">
            <a:off x="2" y="8313380"/>
            <a:ext cx="3428999" cy="970295"/>
          </a:xfrm>
          <a:custGeom>
            <a:avLst/>
            <a:gdLst>
              <a:gd name="T0" fmla="*/ 1575 w 1789"/>
              <a:gd name="T1" fmla="*/ 0 h 584"/>
              <a:gd name="T2" fmla="*/ 1503 w 1789"/>
              <a:gd name="T3" fmla="*/ 9 h 584"/>
              <a:gd name="T4" fmla="*/ 1122 w 1789"/>
              <a:gd name="T5" fmla="*/ 342 h 584"/>
              <a:gd name="T6" fmla="*/ 968 w 1789"/>
              <a:gd name="T7" fmla="*/ 355 h 584"/>
              <a:gd name="T8" fmla="*/ 667 w 1789"/>
              <a:gd name="T9" fmla="*/ 341 h 584"/>
              <a:gd name="T10" fmla="*/ 364 w 1789"/>
              <a:gd name="T11" fmla="*/ 327 h 584"/>
              <a:gd name="T12" fmla="*/ 195 w 1789"/>
              <a:gd name="T13" fmla="*/ 342 h 584"/>
              <a:gd name="T14" fmla="*/ 0 w 1789"/>
              <a:gd name="T15" fmla="*/ 584 h 584"/>
              <a:gd name="T16" fmla="*/ 1789 w 1789"/>
              <a:gd name="T17" fmla="*/ 584 h 584"/>
              <a:gd name="T18" fmla="*/ 1789 w 1789"/>
              <a:gd name="T19" fmla="*/ 93 h 584"/>
              <a:gd name="T20" fmla="*/ 1575 w 1789"/>
              <a:gd name="T21" fmla="*/ 0 h 5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789" h="584">
                <a:moveTo>
                  <a:pt x="1575" y="0"/>
                </a:moveTo>
                <a:cubicBezTo>
                  <a:pt x="1553" y="0"/>
                  <a:pt x="1529" y="3"/>
                  <a:pt x="1503" y="9"/>
                </a:cubicBezTo>
                <a:cubicBezTo>
                  <a:pt x="1243" y="76"/>
                  <a:pt x="1314" y="297"/>
                  <a:pt x="1122" y="342"/>
                </a:cubicBezTo>
                <a:cubicBezTo>
                  <a:pt x="1083" y="352"/>
                  <a:pt x="1030" y="355"/>
                  <a:pt x="968" y="355"/>
                </a:cubicBezTo>
                <a:cubicBezTo>
                  <a:pt x="879" y="355"/>
                  <a:pt x="773" y="348"/>
                  <a:pt x="667" y="341"/>
                </a:cubicBezTo>
                <a:cubicBezTo>
                  <a:pt x="560" y="334"/>
                  <a:pt x="453" y="327"/>
                  <a:pt x="364" y="327"/>
                </a:cubicBezTo>
                <a:cubicBezTo>
                  <a:pt x="295" y="327"/>
                  <a:pt x="236" y="331"/>
                  <a:pt x="195" y="342"/>
                </a:cubicBezTo>
                <a:cubicBezTo>
                  <a:pt x="9" y="393"/>
                  <a:pt x="0" y="584"/>
                  <a:pt x="0" y="584"/>
                </a:cubicBezTo>
                <a:cubicBezTo>
                  <a:pt x="1789" y="584"/>
                  <a:pt x="1789" y="584"/>
                  <a:pt x="1789" y="584"/>
                </a:cubicBezTo>
                <a:cubicBezTo>
                  <a:pt x="1789" y="93"/>
                  <a:pt x="1789" y="93"/>
                  <a:pt x="1789" y="93"/>
                </a:cubicBezTo>
                <a:cubicBezTo>
                  <a:pt x="1789" y="93"/>
                  <a:pt x="1707" y="0"/>
                  <a:pt x="1575" y="0"/>
                </a:cubicBezTo>
              </a:path>
            </a:pathLst>
          </a:custGeom>
          <a:gradFill>
            <a:gsLst>
              <a:gs pos="0">
                <a:schemeClr val="bg1">
                  <a:alpha val="0"/>
                </a:schemeClr>
              </a:gs>
              <a:gs pos="100000">
                <a:srgbClr val="61E5CB"/>
              </a:gs>
            </a:gsLst>
            <a:lin ang="189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ID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xmlns="" id="{E30BCACA-9904-4519-9EAD-8A43009B5A26}"/>
              </a:ext>
            </a:extLst>
          </p:cNvPr>
          <p:cNvGrpSpPr/>
          <p:nvPr/>
        </p:nvGrpSpPr>
        <p:grpSpPr>
          <a:xfrm>
            <a:off x="671496" y="8145373"/>
            <a:ext cx="1383506" cy="1440170"/>
            <a:chOff x="2544763" y="3319463"/>
            <a:chExt cx="2381250" cy="2544762"/>
          </a:xfrm>
        </p:grpSpPr>
        <p:sp>
          <p:nvSpPr>
            <p:cNvPr id="12" name="Freeform 38">
              <a:extLst>
                <a:ext uri="{FF2B5EF4-FFF2-40B4-BE49-F238E27FC236}">
                  <a16:creationId xmlns:a16="http://schemas.microsoft.com/office/drawing/2014/main" xmlns="" id="{AAB68EE3-44CC-4616-A8AF-187585D68CAB}"/>
                </a:ext>
              </a:extLst>
            </p:cNvPr>
            <p:cNvSpPr>
              <a:spLocks/>
            </p:cNvSpPr>
            <p:nvPr/>
          </p:nvSpPr>
          <p:spPr bwMode="auto">
            <a:xfrm>
              <a:off x="2544763" y="4852988"/>
              <a:ext cx="2030413" cy="1011237"/>
            </a:xfrm>
            <a:custGeom>
              <a:avLst/>
              <a:gdLst>
                <a:gd name="T0" fmla="*/ 1284 w 1310"/>
                <a:gd name="T1" fmla="*/ 628 h 653"/>
                <a:gd name="T2" fmla="*/ 1161 w 1310"/>
                <a:gd name="T3" fmla="*/ 637 h 653"/>
                <a:gd name="T4" fmla="*/ 952 w 1310"/>
                <a:gd name="T5" fmla="*/ 620 h 653"/>
                <a:gd name="T6" fmla="*/ 869 w 1310"/>
                <a:gd name="T7" fmla="*/ 587 h 653"/>
                <a:gd name="T8" fmla="*/ 855 w 1310"/>
                <a:gd name="T9" fmla="*/ 581 h 653"/>
                <a:gd name="T10" fmla="*/ 855 w 1310"/>
                <a:gd name="T11" fmla="*/ 581 h 653"/>
                <a:gd name="T12" fmla="*/ 816 w 1310"/>
                <a:gd name="T13" fmla="*/ 610 h 653"/>
                <a:gd name="T14" fmla="*/ 270 w 1310"/>
                <a:gd name="T15" fmla="*/ 436 h 653"/>
                <a:gd name="T16" fmla="*/ 194 w 1310"/>
                <a:gd name="T17" fmla="*/ 398 h 653"/>
                <a:gd name="T18" fmla="*/ 3 w 1310"/>
                <a:gd name="T19" fmla="*/ 241 h 653"/>
                <a:gd name="T20" fmla="*/ 68 w 1310"/>
                <a:gd name="T21" fmla="*/ 117 h 653"/>
                <a:gd name="T22" fmla="*/ 172 w 1310"/>
                <a:gd name="T23" fmla="*/ 110 h 653"/>
                <a:gd name="T24" fmla="*/ 431 w 1310"/>
                <a:gd name="T25" fmla="*/ 161 h 653"/>
                <a:gd name="T26" fmla="*/ 474 w 1310"/>
                <a:gd name="T27" fmla="*/ 141 h 653"/>
                <a:gd name="T28" fmla="*/ 512 w 1310"/>
                <a:gd name="T29" fmla="*/ 119 h 653"/>
                <a:gd name="T30" fmla="*/ 807 w 1310"/>
                <a:gd name="T31" fmla="*/ 194 h 653"/>
                <a:gd name="T32" fmla="*/ 792 w 1310"/>
                <a:gd name="T33" fmla="*/ 434 h 653"/>
                <a:gd name="T34" fmla="*/ 843 w 1310"/>
                <a:gd name="T35" fmla="*/ 458 h 653"/>
                <a:gd name="T36" fmla="*/ 974 w 1310"/>
                <a:gd name="T37" fmla="*/ 496 h 653"/>
                <a:gd name="T38" fmla="*/ 957 w 1310"/>
                <a:gd name="T39" fmla="*/ 508 h 653"/>
                <a:gd name="T40" fmla="*/ 972 w 1310"/>
                <a:gd name="T41" fmla="*/ 511 h 653"/>
                <a:gd name="T42" fmla="*/ 1041 w 1310"/>
                <a:gd name="T43" fmla="*/ 517 h 653"/>
                <a:gd name="T44" fmla="*/ 1232 w 1310"/>
                <a:gd name="T45" fmla="*/ 537 h 653"/>
                <a:gd name="T46" fmla="*/ 1284 w 1310"/>
                <a:gd name="T47" fmla="*/ 628 h 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10" h="653">
                  <a:moveTo>
                    <a:pt x="1284" y="628"/>
                  </a:moveTo>
                  <a:cubicBezTo>
                    <a:pt x="1258" y="653"/>
                    <a:pt x="1193" y="643"/>
                    <a:pt x="1161" y="637"/>
                  </a:cubicBezTo>
                  <a:cubicBezTo>
                    <a:pt x="1129" y="631"/>
                    <a:pt x="972" y="626"/>
                    <a:pt x="952" y="620"/>
                  </a:cubicBezTo>
                  <a:cubicBezTo>
                    <a:pt x="932" y="613"/>
                    <a:pt x="895" y="605"/>
                    <a:pt x="869" y="587"/>
                  </a:cubicBezTo>
                  <a:cubicBezTo>
                    <a:pt x="867" y="586"/>
                    <a:pt x="862" y="584"/>
                    <a:pt x="855" y="581"/>
                  </a:cubicBezTo>
                  <a:cubicBezTo>
                    <a:pt x="855" y="581"/>
                    <a:pt x="855" y="581"/>
                    <a:pt x="855" y="581"/>
                  </a:cubicBezTo>
                  <a:cubicBezTo>
                    <a:pt x="816" y="610"/>
                    <a:pt x="816" y="610"/>
                    <a:pt x="816" y="610"/>
                  </a:cubicBezTo>
                  <a:cubicBezTo>
                    <a:pt x="270" y="436"/>
                    <a:pt x="270" y="436"/>
                    <a:pt x="270" y="436"/>
                  </a:cubicBezTo>
                  <a:cubicBezTo>
                    <a:pt x="237" y="427"/>
                    <a:pt x="211" y="413"/>
                    <a:pt x="194" y="398"/>
                  </a:cubicBezTo>
                  <a:cubicBezTo>
                    <a:pt x="165" y="373"/>
                    <a:pt x="7" y="267"/>
                    <a:pt x="3" y="241"/>
                  </a:cubicBezTo>
                  <a:cubicBezTo>
                    <a:pt x="0" y="215"/>
                    <a:pt x="45" y="129"/>
                    <a:pt x="68" y="117"/>
                  </a:cubicBezTo>
                  <a:cubicBezTo>
                    <a:pt x="90" y="106"/>
                    <a:pt x="110" y="110"/>
                    <a:pt x="172" y="110"/>
                  </a:cubicBezTo>
                  <a:cubicBezTo>
                    <a:pt x="233" y="110"/>
                    <a:pt x="413" y="166"/>
                    <a:pt x="431" y="161"/>
                  </a:cubicBezTo>
                  <a:cubicBezTo>
                    <a:pt x="440" y="158"/>
                    <a:pt x="457" y="150"/>
                    <a:pt x="474" y="141"/>
                  </a:cubicBezTo>
                  <a:cubicBezTo>
                    <a:pt x="494" y="130"/>
                    <a:pt x="512" y="119"/>
                    <a:pt x="512" y="119"/>
                  </a:cubicBezTo>
                  <a:cubicBezTo>
                    <a:pt x="778" y="0"/>
                    <a:pt x="807" y="194"/>
                    <a:pt x="807" y="194"/>
                  </a:cubicBezTo>
                  <a:cubicBezTo>
                    <a:pt x="792" y="434"/>
                    <a:pt x="792" y="434"/>
                    <a:pt x="792" y="434"/>
                  </a:cubicBezTo>
                  <a:cubicBezTo>
                    <a:pt x="792" y="434"/>
                    <a:pt x="814" y="445"/>
                    <a:pt x="843" y="458"/>
                  </a:cubicBezTo>
                  <a:cubicBezTo>
                    <a:pt x="974" y="496"/>
                    <a:pt x="974" y="496"/>
                    <a:pt x="974" y="496"/>
                  </a:cubicBezTo>
                  <a:cubicBezTo>
                    <a:pt x="957" y="508"/>
                    <a:pt x="957" y="508"/>
                    <a:pt x="957" y="508"/>
                  </a:cubicBezTo>
                  <a:cubicBezTo>
                    <a:pt x="964" y="510"/>
                    <a:pt x="970" y="511"/>
                    <a:pt x="972" y="511"/>
                  </a:cubicBezTo>
                  <a:cubicBezTo>
                    <a:pt x="987" y="506"/>
                    <a:pt x="1018" y="514"/>
                    <a:pt x="1041" y="517"/>
                  </a:cubicBezTo>
                  <a:cubicBezTo>
                    <a:pt x="1065" y="519"/>
                    <a:pt x="1196" y="523"/>
                    <a:pt x="1232" y="537"/>
                  </a:cubicBezTo>
                  <a:cubicBezTo>
                    <a:pt x="1268" y="550"/>
                    <a:pt x="1310" y="604"/>
                    <a:pt x="1284" y="628"/>
                  </a:cubicBezTo>
                  <a:close/>
                </a:path>
              </a:pathLst>
            </a:custGeom>
            <a:solidFill>
              <a:srgbClr val="F9A1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11" name="Freeform 37">
              <a:extLst>
                <a:ext uri="{FF2B5EF4-FFF2-40B4-BE49-F238E27FC236}">
                  <a16:creationId xmlns:a16="http://schemas.microsoft.com/office/drawing/2014/main" xmlns="" id="{8AD9DE10-39F7-42A9-B10E-E1B81BBB211B}"/>
                </a:ext>
              </a:extLst>
            </p:cNvPr>
            <p:cNvSpPr>
              <a:spLocks/>
            </p:cNvSpPr>
            <p:nvPr/>
          </p:nvSpPr>
          <p:spPr bwMode="auto">
            <a:xfrm>
              <a:off x="2895600" y="4797425"/>
              <a:ext cx="2030413" cy="1066800"/>
            </a:xfrm>
            <a:custGeom>
              <a:avLst/>
              <a:gdLst>
                <a:gd name="T0" fmla="*/ 1306 w 1310"/>
                <a:gd name="T1" fmla="*/ 276 h 688"/>
                <a:gd name="T2" fmla="*/ 1116 w 1310"/>
                <a:gd name="T3" fmla="*/ 433 h 688"/>
                <a:gd name="T4" fmla="*/ 1032 w 1310"/>
                <a:gd name="T5" fmla="*/ 473 h 688"/>
                <a:gd name="T6" fmla="*/ 1032 w 1310"/>
                <a:gd name="T7" fmla="*/ 473 h 688"/>
                <a:gd name="T8" fmla="*/ 416 w 1310"/>
                <a:gd name="T9" fmla="*/ 654 h 688"/>
                <a:gd name="T10" fmla="*/ 411 w 1310"/>
                <a:gd name="T11" fmla="*/ 638 h 688"/>
                <a:gd name="T12" fmla="*/ 357 w 1310"/>
                <a:gd name="T13" fmla="*/ 655 h 688"/>
                <a:gd name="T14" fmla="*/ 148 w 1310"/>
                <a:gd name="T15" fmla="*/ 672 h 688"/>
                <a:gd name="T16" fmla="*/ 26 w 1310"/>
                <a:gd name="T17" fmla="*/ 663 h 688"/>
                <a:gd name="T18" fmla="*/ 78 w 1310"/>
                <a:gd name="T19" fmla="*/ 572 h 688"/>
                <a:gd name="T20" fmla="*/ 268 w 1310"/>
                <a:gd name="T21" fmla="*/ 552 h 688"/>
                <a:gd name="T22" fmla="*/ 338 w 1310"/>
                <a:gd name="T23" fmla="*/ 546 h 688"/>
                <a:gd name="T24" fmla="*/ 389 w 1310"/>
                <a:gd name="T25" fmla="*/ 532 h 688"/>
                <a:gd name="T26" fmla="*/ 388 w 1310"/>
                <a:gd name="T27" fmla="*/ 516 h 688"/>
                <a:gd name="T28" fmla="*/ 528 w 1310"/>
                <a:gd name="T29" fmla="*/ 476 h 688"/>
                <a:gd name="T30" fmla="*/ 502 w 1310"/>
                <a:gd name="T31" fmla="*/ 229 h 688"/>
                <a:gd name="T32" fmla="*/ 806 w 1310"/>
                <a:gd name="T33" fmla="*/ 175 h 688"/>
                <a:gd name="T34" fmla="*/ 878 w 1310"/>
                <a:gd name="T35" fmla="*/ 196 h 688"/>
                <a:gd name="T36" fmla="*/ 884 w 1310"/>
                <a:gd name="T37" fmla="*/ 196 h 688"/>
                <a:gd name="T38" fmla="*/ 1138 w 1310"/>
                <a:gd name="T39" fmla="*/ 145 h 688"/>
                <a:gd name="T40" fmla="*/ 1242 w 1310"/>
                <a:gd name="T41" fmla="*/ 152 h 688"/>
                <a:gd name="T42" fmla="*/ 1306 w 1310"/>
                <a:gd name="T43" fmla="*/ 276 h 6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10" h="688">
                  <a:moveTo>
                    <a:pt x="1306" y="276"/>
                  </a:moveTo>
                  <a:cubicBezTo>
                    <a:pt x="1302" y="302"/>
                    <a:pt x="1146" y="411"/>
                    <a:pt x="1116" y="433"/>
                  </a:cubicBezTo>
                  <a:cubicBezTo>
                    <a:pt x="1091" y="451"/>
                    <a:pt x="1070" y="459"/>
                    <a:pt x="1032" y="473"/>
                  </a:cubicBezTo>
                  <a:cubicBezTo>
                    <a:pt x="1032" y="473"/>
                    <a:pt x="1032" y="473"/>
                    <a:pt x="1032" y="473"/>
                  </a:cubicBezTo>
                  <a:cubicBezTo>
                    <a:pt x="948" y="495"/>
                    <a:pt x="416" y="654"/>
                    <a:pt x="416" y="654"/>
                  </a:cubicBezTo>
                  <a:cubicBezTo>
                    <a:pt x="415" y="648"/>
                    <a:pt x="414" y="644"/>
                    <a:pt x="411" y="638"/>
                  </a:cubicBezTo>
                  <a:cubicBezTo>
                    <a:pt x="391" y="645"/>
                    <a:pt x="370" y="651"/>
                    <a:pt x="357" y="655"/>
                  </a:cubicBezTo>
                  <a:cubicBezTo>
                    <a:pt x="338" y="661"/>
                    <a:pt x="181" y="666"/>
                    <a:pt x="148" y="672"/>
                  </a:cubicBezTo>
                  <a:cubicBezTo>
                    <a:pt x="116" y="678"/>
                    <a:pt x="52" y="688"/>
                    <a:pt x="26" y="663"/>
                  </a:cubicBezTo>
                  <a:cubicBezTo>
                    <a:pt x="0" y="639"/>
                    <a:pt x="42" y="585"/>
                    <a:pt x="78" y="572"/>
                  </a:cubicBezTo>
                  <a:cubicBezTo>
                    <a:pt x="114" y="558"/>
                    <a:pt x="245" y="554"/>
                    <a:pt x="268" y="552"/>
                  </a:cubicBezTo>
                  <a:cubicBezTo>
                    <a:pt x="292" y="549"/>
                    <a:pt x="323" y="541"/>
                    <a:pt x="338" y="546"/>
                  </a:cubicBezTo>
                  <a:cubicBezTo>
                    <a:pt x="342" y="547"/>
                    <a:pt x="363" y="541"/>
                    <a:pt x="389" y="532"/>
                  </a:cubicBezTo>
                  <a:cubicBezTo>
                    <a:pt x="389" y="523"/>
                    <a:pt x="388" y="516"/>
                    <a:pt x="388" y="516"/>
                  </a:cubicBezTo>
                  <a:cubicBezTo>
                    <a:pt x="528" y="476"/>
                    <a:pt x="528" y="476"/>
                    <a:pt x="528" y="476"/>
                  </a:cubicBezTo>
                  <a:cubicBezTo>
                    <a:pt x="502" y="229"/>
                    <a:pt x="502" y="229"/>
                    <a:pt x="502" y="229"/>
                  </a:cubicBezTo>
                  <a:cubicBezTo>
                    <a:pt x="502" y="229"/>
                    <a:pt x="563" y="0"/>
                    <a:pt x="806" y="175"/>
                  </a:cubicBezTo>
                  <a:cubicBezTo>
                    <a:pt x="806" y="175"/>
                    <a:pt x="860" y="191"/>
                    <a:pt x="878" y="196"/>
                  </a:cubicBezTo>
                  <a:cubicBezTo>
                    <a:pt x="879" y="196"/>
                    <a:pt x="882" y="196"/>
                    <a:pt x="884" y="196"/>
                  </a:cubicBezTo>
                  <a:cubicBezTo>
                    <a:pt x="921" y="193"/>
                    <a:pt x="1080" y="145"/>
                    <a:pt x="1138" y="145"/>
                  </a:cubicBezTo>
                  <a:cubicBezTo>
                    <a:pt x="1200" y="145"/>
                    <a:pt x="1220" y="141"/>
                    <a:pt x="1242" y="152"/>
                  </a:cubicBezTo>
                  <a:cubicBezTo>
                    <a:pt x="1264" y="164"/>
                    <a:pt x="1310" y="250"/>
                    <a:pt x="1306" y="276"/>
                  </a:cubicBezTo>
                  <a:close/>
                </a:path>
              </a:pathLst>
            </a:custGeom>
            <a:solidFill>
              <a:srgbClr val="F9A1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14" name="Freeform 39">
              <a:extLst>
                <a:ext uri="{FF2B5EF4-FFF2-40B4-BE49-F238E27FC236}">
                  <a16:creationId xmlns:a16="http://schemas.microsoft.com/office/drawing/2014/main" xmlns="" id="{4354ED4D-AE48-4F3A-BF2D-28E912ACCA24}"/>
                </a:ext>
              </a:extLst>
            </p:cNvPr>
            <p:cNvSpPr>
              <a:spLocks/>
            </p:cNvSpPr>
            <p:nvPr/>
          </p:nvSpPr>
          <p:spPr bwMode="auto">
            <a:xfrm>
              <a:off x="3213100" y="5070475"/>
              <a:ext cx="331788" cy="139700"/>
            </a:xfrm>
            <a:custGeom>
              <a:avLst/>
              <a:gdLst>
                <a:gd name="T0" fmla="*/ 43 w 214"/>
                <a:gd name="T1" fmla="*/ 0 h 90"/>
                <a:gd name="T2" fmla="*/ 214 w 214"/>
                <a:gd name="T3" fmla="*/ 90 h 90"/>
                <a:gd name="T4" fmla="*/ 0 w 214"/>
                <a:gd name="T5" fmla="*/ 20 h 90"/>
                <a:gd name="T6" fmla="*/ 43 w 214"/>
                <a:gd name="T7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4" h="90">
                  <a:moveTo>
                    <a:pt x="43" y="0"/>
                  </a:moveTo>
                  <a:cubicBezTo>
                    <a:pt x="61" y="1"/>
                    <a:pt x="185" y="73"/>
                    <a:pt x="214" y="90"/>
                  </a:cubicBezTo>
                  <a:cubicBezTo>
                    <a:pt x="170" y="66"/>
                    <a:pt x="0" y="20"/>
                    <a:pt x="0" y="20"/>
                  </a:cubicBezTo>
                  <a:cubicBezTo>
                    <a:pt x="9" y="17"/>
                    <a:pt x="26" y="9"/>
                    <a:pt x="43" y="0"/>
                  </a:cubicBezTo>
                  <a:close/>
                </a:path>
              </a:pathLst>
            </a:custGeom>
            <a:solidFill>
              <a:srgbClr val="5679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15" name="Freeform 40">
              <a:extLst>
                <a:ext uri="{FF2B5EF4-FFF2-40B4-BE49-F238E27FC236}">
                  <a16:creationId xmlns:a16="http://schemas.microsoft.com/office/drawing/2014/main" xmlns="" id="{1B5C75E1-EBB6-4DDB-94E1-4DAA3F0D8E35}"/>
                </a:ext>
              </a:extLst>
            </p:cNvPr>
            <p:cNvSpPr>
              <a:spLocks/>
            </p:cNvSpPr>
            <p:nvPr/>
          </p:nvSpPr>
          <p:spPr bwMode="auto">
            <a:xfrm>
              <a:off x="3875088" y="5065713"/>
              <a:ext cx="390525" cy="149225"/>
            </a:xfrm>
            <a:custGeom>
              <a:avLst/>
              <a:gdLst>
                <a:gd name="T0" fmla="*/ 252 w 252"/>
                <a:gd name="T1" fmla="*/ 23 h 96"/>
                <a:gd name="T2" fmla="*/ 0 w 252"/>
                <a:gd name="T3" fmla="*/ 96 h 96"/>
                <a:gd name="T4" fmla="*/ 171 w 252"/>
                <a:gd name="T5" fmla="*/ 0 h 96"/>
                <a:gd name="T6" fmla="*/ 246 w 252"/>
                <a:gd name="T7" fmla="*/ 23 h 96"/>
                <a:gd name="T8" fmla="*/ 252 w 252"/>
                <a:gd name="T9" fmla="*/ 23 h 96"/>
                <a:gd name="T10" fmla="*/ 252 w 252"/>
                <a:gd name="T11" fmla="*/ 23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2" h="96">
                  <a:moveTo>
                    <a:pt x="252" y="23"/>
                  </a:moveTo>
                  <a:cubicBezTo>
                    <a:pt x="252" y="23"/>
                    <a:pt x="39" y="75"/>
                    <a:pt x="0" y="96"/>
                  </a:cubicBezTo>
                  <a:cubicBezTo>
                    <a:pt x="2" y="95"/>
                    <a:pt x="113" y="11"/>
                    <a:pt x="171" y="0"/>
                  </a:cubicBezTo>
                  <a:cubicBezTo>
                    <a:pt x="171" y="0"/>
                    <a:pt x="228" y="18"/>
                    <a:pt x="246" y="23"/>
                  </a:cubicBezTo>
                  <a:cubicBezTo>
                    <a:pt x="247" y="23"/>
                    <a:pt x="250" y="23"/>
                    <a:pt x="252" y="23"/>
                  </a:cubicBezTo>
                  <a:cubicBezTo>
                    <a:pt x="252" y="23"/>
                    <a:pt x="252" y="23"/>
                    <a:pt x="252" y="23"/>
                  </a:cubicBezTo>
                  <a:close/>
                </a:path>
              </a:pathLst>
            </a:custGeom>
            <a:solidFill>
              <a:srgbClr val="5679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16" name="Freeform 41">
              <a:extLst>
                <a:ext uri="{FF2B5EF4-FFF2-40B4-BE49-F238E27FC236}">
                  <a16:creationId xmlns:a16="http://schemas.microsoft.com/office/drawing/2014/main" xmlns="" id="{EC32C5C5-A25D-4771-AD0E-4BE5724AE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3870325" y="5635625"/>
              <a:ext cx="704850" cy="228600"/>
            </a:xfrm>
            <a:custGeom>
              <a:avLst/>
              <a:gdLst>
                <a:gd name="T0" fmla="*/ 429 w 455"/>
                <a:gd name="T1" fmla="*/ 122 h 147"/>
                <a:gd name="T2" fmla="*/ 306 w 455"/>
                <a:gd name="T3" fmla="*/ 131 h 147"/>
                <a:gd name="T4" fmla="*/ 97 w 455"/>
                <a:gd name="T5" fmla="*/ 114 h 147"/>
                <a:gd name="T6" fmla="*/ 76 w 455"/>
                <a:gd name="T7" fmla="*/ 108 h 147"/>
                <a:gd name="T8" fmla="*/ 76 w 455"/>
                <a:gd name="T9" fmla="*/ 108 h 147"/>
                <a:gd name="T10" fmla="*/ 14 w 455"/>
                <a:gd name="T11" fmla="*/ 81 h 147"/>
                <a:gd name="T12" fmla="*/ 0 w 455"/>
                <a:gd name="T13" fmla="*/ 75 h 147"/>
                <a:gd name="T14" fmla="*/ 99 w 455"/>
                <a:gd name="T15" fmla="*/ 4 h 147"/>
                <a:gd name="T16" fmla="*/ 102 w 455"/>
                <a:gd name="T17" fmla="*/ 2 h 147"/>
                <a:gd name="T18" fmla="*/ 117 w 455"/>
                <a:gd name="T19" fmla="*/ 5 h 147"/>
                <a:gd name="T20" fmla="*/ 186 w 455"/>
                <a:gd name="T21" fmla="*/ 11 h 147"/>
                <a:gd name="T22" fmla="*/ 377 w 455"/>
                <a:gd name="T23" fmla="*/ 31 h 147"/>
                <a:gd name="T24" fmla="*/ 429 w 455"/>
                <a:gd name="T25" fmla="*/ 122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55" h="147">
                  <a:moveTo>
                    <a:pt x="429" y="122"/>
                  </a:moveTo>
                  <a:cubicBezTo>
                    <a:pt x="403" y="147"/>
                    <a:pt x="338" y="137"/>
                    <a:pt x="306" y="131"/>
                  </a:cubicBezTo>
                  <a:cubicBezTo>
                    <a:pt x="274" y="125"/>
                    <a:pt x="117" y="120"/>
                    <a:pt x="97" y="114"/>
                  </a:cubicBezTo>
                  <a:cubicBezTo>
                    <a:pt x="91" y="112"/>
                    <a:pt x="84" y="110"/>
                    <a:pt x="76" y="108"/>
                  </a:cubicBezTo>
                  <a:cubicBezTo>
                    <a:pt x="76" y="108"/>
                    <a:pt x="76" y="108"/>
                    <a:pt x="76" y="108"/>
                  </a:cubicBezTo>
                  <a:cubicBezTo>
                    <a:pt x="57" y="102"/>
                    <a:pt x="33" y="94"/>
                    <a:pt x="14" y="81"/>
                  </a:cubicBezTo>
                  <a:cubicBezTo>
                    <a:pt x="12" y="80"/>
                    <a:pt x="7" y="78"/>
                    <a:pt x="0" y="75"/>
                  </a:cubicBezTo>
                  <a:cubicBezTo>
                    <a:pt x="99" y="4"/>
                    <a:pt x="99" y="4"/>
                    <a:pt x="99" y="4"/>
                  </a:cubicBezTo>
                  <a:cubicBezTo>
                    <a:pt x="102" y="2"/>
                    <a:pt x="102" y="2"/>
                    <a:pt x="102" y="2"/>
                  </a:cubicBezTo>
                  <a:cubicBezTo>
                    <a:pt x="109" y="4"/>
                    <a:pt x="115" y="5"/>
                    <a:pt x="117" y="5"/>
                  </a:cubicBezTo>
                  <a:cubicBezTo>
                    <a:pt x="132" y="0"/>
                    <a:pt x="163" y="8"/>
                    <a:pt x="186" y="11"/>
                  </a:cubicBezTo>
                  <a:cubicBezTo>
                    <a:pt x="210" y="13"/>
                    <a:pt x="341" y="17"/>
                    <a:pt x="377" y="31"/>
                  </a:cubicBezTo>
                  <a:cubicBezTo>
                    <a:pt x="413" y="44"/>
                    <a:pt x="455" y="98"/>
                    <a:pt x="429" y="122"/>
                  </a:cubicBezTo>
                  <a:close/>
                </a:path>
              </a:pathLst>
            </a:custGeom>
            <a:solidFill>
              <a:srgbClr val="EFA9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17" name="Freeform 42">
              <a:extLst>
                <a:ext uri="{FF2B5EF4-FFF2-40B4-BE49-F238E27FC236}">
                  <a16:creationId xmlns:a16="http://schemas.microsoft.com/office/drawing/2014/main" xmlns="" id="{E5AF3396-5288-450E-BB87-7E637C1E75CE}"/>
                </a:ext>
              </a:extLst>
            </p:cNvPr>
            <p:cNvSpPr>
              <a:spLocks/>
            </p:cNvSpPr>
            <p:nvPr/>
          </p:nvSpPr>
          <p:spPr bwMode="auto">
            <a:xfrm>
              <a:off x="3987800" y="5635625"/>
              <a:ext cx="587375" cy="228600"/>
            </a:xfrm>
            <a:custGeom>
              <a:avLst/>
              <a:gdLst>
                <a:gd name="T0" fmla="*/ 353 w 379"/>
                <a:gd name="T1" fmla="*/ 122 h 147"/>
                <a:gd name="T2" fmla="*/ 230 w 379"/>
                <a:gd name="T3" fmla="*/ 131 h 147"/>
                <a:gd name="T4" fmla="*/ 21 w 379"/>
                <a:gd name="T5" fmla="*/ 114 h 147"/>
                <a:gd name="T6" fmla="*/ 0 w 379"/>
                <a:gd name="T7" fmla="*/ 108 h 147"/>
                <a:gd name="T8" fmla="*/ 0 w 379"/>
                <a:gd name="T9" fmla="*/ 108 h 147"/>
                <a:gd name="T10" fmla="*/ 0 w 379"/>
                <a:gd name="T11" fmla="*/ 107 h 147"/>
                <a:gd name="T12" fmla="*/ 23 w 379"/>
                <a:gd name="T13" fmla="*/ 4 h 147"/>
                <a:gd name="T14" fmla="*/ 26 w 379"/>
                <a:gd name="T15" fmla="*/ 2 h 147"/>
                <a:gd name="T16" fmla="*/ 41 w 379"/>
                <a:gd name="T17" fmla="*/ 5 h 147"/>
                <a:gd name="T18" fmla="*/ 110 w 379"/>
                <a:gd name="T19" fmla="*/ 11 h 147"/>
                <a:gd name="T20" fmla="*/ 301 w 379"/>
                <a:gd name="T21" fmla="*/ 31 h 147"/>
                <a:gd name="T22" fmla="*/ 353 w 379"/>
                <a:gd name="T23" fmla="*/ 122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79" h="147">
                  <a:moveTo>
                    <a:pt x="353" y="122"/>
                  </a:moveTo>
                  <a:cubicBezTo>
                    <a:pt x="327" y="147"/>
                    <a:pt x="262" y="137"/>
                    <a:pt x="230" y="131"/>
                  </a:cubicBezTo>
                  <a:cubicBezTo>
                    <a:pt x="198" y="125"/>
                    <a:pt x="41" y="120"/>
                    <a:pt x="21" y="114"/>
                  </a:cubicBezTo>
                  <a:cubicBezTo>
                    <a:pt x="15" y="112"/>
                    <a:pt x="8" y="110"/>
                    <a:pt x="0" y="108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07"/>
                    <a:pt x="44" y="65"/>
                    <a:pt x="23" y="4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33" y="4"/>
                    <a:pt x="39" y="5"/>
                    <a:pt x="41" y="5"/>
                  </a:cubicBezTo>
                  <a:cubicBezTo>
                    <a:pt x="56" y="0"/>
                    <a:pt x="87" y="8"/>
                    <a:pt x="110" y="11"/>
                  </a:cubicBezTo>
                  <a:cubicBezTo>
                    <a:pt x="134" y="13"/>
                    <a:pt x="265" y="17"/>
                    <a:pt x="301" y="31"/>
                  </a:cubicBezTo>
                  <a:cubicBezTo>
                    <a:pt x="337" y="44"/>
                    <a:pt x="379" y="98"/>
                    <a:pt x="353" y="12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18" name="Freeform 43">
              <a:extLst>
                <a:ext uri="{FF2B5EF4-FFF2-40B4-BE49-F238E27FC236}">
                  <a16:creationId xmlns:a16="http://schemas.microsoft.com/office/drawing/2014/main" xmlns="" id="{4465C54D-B645-4315-A45B-F569C5DB0FE2}"/>
                </a:ext>
              </a:extLst>
            </p:cNvPr>
            <p:cNvSpPr>
              <a:spLocks/>
            </p:cNvSpPr>
            <p:nvPr/>
          </p:nvSpPr>
          <p:spPr bwMode="auto">
            <a:xfrm>
              <a:off x="3359150" y="5154613"/>
              <a:ext cx="4763" cy="4762"/>
            </a:xfrm>
            <a:custGeom>
              <a:avLst/>
              <a:gdLst>
                <a:gd name="T0" fmla="*/ 3 w 3"/>
                <a:gd name="T1" fmla="*/ 0 h 3"/>
                <a:gd name="T2" fmla="*/ 3 w 3"/>
                <a:gd name="T3" fmla="*/ 2 h 3"/>
                <a:gd name="T4" fmla="*/ 3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3" y="0"/>
                  </a:moveTo>
                  <a:cubicBezTo>
                    <a:pt x="3" y="1"/>
                    <a:pt x="3" y="1"/>
                    <a:pt x="3" y="2"/>
                  </a:cubicBezTo>
                  <a:cubicBezTo>
                    <a:pt x="0" y="3"/>
                    <a:pt x="1" y="3"/>
                    <a:pt x="3" y="0"/>
                  </a:cubicBezTo>
                  <a:close/>
                </a:path>
              </a:pathLst>
            </a:custGeom>
            <a:solidFill>
              <a:srgbClr val="E453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19" name="Freeform 44">
              <a:extLst>
                <a:ext uri="{FF2B5EF4-FFF2-40B4-BE49-F238E27FC236}">
                  <a16:creationId xmlns:a16="http://schemas.microsoft.com/office/drawing/2014/main" xmlns="" id="{9042E470-5D7E-4A00-A86E-E6E86E67CA0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65438" y="4027488"/>
              <a:ext cx="1628775" cy="1127125"/>
            </a:xfrm>
            <a:custGeom>
              <a:avLst/>
              <a:gdLst>
                <a:gd name="T0" fmla="*/ 1036 w 1050"/>
                <a:gd name="T1" fmla="*/ 439 h 728"/>
                <a:gd name="T2" fmla="*/ 891 w 1050"/>
                <a:gd name="T3" fmla="*/ 177 h 728"/>
                <a:gd name="T4" fmla="*/ 752 w 1050"/>
                <a:gd name="T5" fmla="*/ 47 h 728"/>
                <a:gd name="T6" fmla="*/ 695 w 1050"/>
                <a:gd name="T7" fmla="*/ 28 h 728"/>
                <a:gd name="T8" fmla="*/ 607 w 1050"/>
                <a:gd name="T9" fmla="*/ 0 h 728"/>
                <a:gd name="T10" fmla="*/ 463 w 1050"/>
                <a:gd name="T11" fmla="*/ 0 h 728"/>
                <a:gd name="T12" fmla="*/ 360 w 1050"/>
                <a:gd name="T13" fmla="*/ 36 h 728"/>
                <a:gd name="T14" fmla="*/ 360 w 1050"/>
                <a:gd name="T15" fmla="*/ 36 h 728"/>
                <a:gd name="T16" fmla="*/ 242 w 1050"/>
                <a:gd name="T17" fmla="*/ 80 h 728"/>
                <a:gd name="T18" fmla="*/ 132 w 1050"/>
                <a:gd name="T19" fmla="*/ 243 h 728"/>
                <a:gd name="T20" fmla="*/ 11 w 1050"/>
                <a:gd name="T21" fmla="*/ 502 h 728"/>
                <a:gd name="T22" fmla="*/ 321 w 1050"/>
                <a:gd name="T23" fmla="*/ 728 h 728"/>
                <a:gd name="T24" fmla="*/ 376 w 1050"/>
                <a:gd name="T25" fmla="*/ 674 h 728"/>
                <a:gd name="T26" fmla="*/ 341 w 1050"/>
                <a:gd name="T27" fmla="*/ 651 h 728"/>
                <a:gd name="T28" fmla="*/ 659 w 1050"/>
                <a:gd name="T29" fmla="*/ 649 h 728"/>
                <a:gd name="T30" fmla="*/ 678 w 1050"/>
                <a:gd name="T31" fmla="*/ 649 h 728"/>
                <a:gd name="T32" fmla="*/ 678 w 1050"/>
                <a:gd name="T33" fmla="*/ 649 h 728"/>
                <a:gd name="T34" fmla="*/ 745 w 1050"/>
                <a:gd name="T35" fmla="*/ 707 h 728"/>
                <a:gd name="T36" fmla="*/ 956 w 1050"/>
                <a:gd name="T37" fmla="*/ 580 h 728"/>
                <a:gd name="T38" fmla="*/ 1036 w 1050"/>
                <a:gd name="T39" fmla="*/ 439 h 728"/>
                <a:gd name="T40" fmla="*/ 215 w 1050"/>
                <a:gd name="T41" fmla="*/ 556 h 728"/>
                <a:gd name="T42" fmla="*/ 153 w 1050"/>
                <a:gd name="T43" fmla="*/ 480 h 728"/>
                <a:gd name="T44" fmla="*/ 254 w 1050"/>
                <a:gd name="T45" fmla="*/ 307 h 728"/>
                <a:gd name="T46" fmla="*/ 314 w 1050"/>
                <a:gd name="T47" fmla="*/ 464 h 728"/>
                <a:gd name="T48" fmla="*/ 321 w 1050"/>
                <a:gd name="T49" fmla="*/ 558 h 728"/>
                <a:gd name="T50" fmla="*/ 307 w 1050"/>
                <a:gd name="T51" fmla="*/ 628 h 728"/>
                <a:gd name="T52" fmla="*/ 215 w 1050"/>
                <a:gd name="T53" fmla="*/ 556 h 728"/>
                <a:gd name="T54" fmla="*/ 853 w 1050"/>
                <a:gd name="T55" fmla="*/ 538 h 728"/>
                <a:gd name="T56" fmla="*/ 750 w 1050"/>
                <a:gd name="T57" fmla="*/ 608 h 728"/>
                <a:gd name="T58" fmla="*/ 741 w 1050"/>
                <a:gd name="T59" fmla="*/ 514 h 728"/>
                <a:gd name="T60" fmla="*/ 764 w 1050"/>
                <a:gd name="T61" fmla="*/ 387 h 728"/>
                <a:gd name="T62" fmla="*/ 787 w 1050"/>
                <a:gd name="T63" fmla="*/ 282 h 728"/>
                <a:gd name="T64" fmla="*/ 913 w 1050"/>
                <a:gd name="T65" fmla="*/ 446 h 728"/>
                <a:gd name="T66" fmla="*/ 853 w 1050"/>
                <a:gd name="T67" fmla="*/ 538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50" h="728">
                  <a:moveTo>
                    <a:pt x="1036" y="439"/>
                  </a:moveTo>
                  <a:cubicBezTo>
                    <a:pt x="1034" y="435"/>
                    <a:pt x="921" y="257"/>
                    <a:pt x="891" y="177"/>
                  </a:cubicBezTo>
                  <a:cubicBezTo>
                    <a:pt x="860" y="96"/>
                    <a:pt x="787" y="59"/>
                    <a:pt x="752" y="47"/>
                  </a:cubicBezTo>
                  <a:cubicBezTo>
                    <a:pt x="740" y="43"/>
                    <a:pt x="718" y="36"/>
                    <a:pt x="695" y="28"/>
                  </a:cubicBezTo>
                  <a:cubicBezTo>
                    <a:pt x="653" y="15"/>
                    <a:pt x="607" y="0"/>
                    <a:pt x="607" y="0"/>
                  </a:cubicBezTo>
                  <a:cubicBezTo>
                    <a:pt x="463" y="0"/>
                    <a:pt x="463" y="0"/>
                    <a:pt x="463" y="0"/>
                  </a:cubicBezTo>
                  <a:cubicBezTo>
                    <a:pt x="463" y="0"/>
                    <a:pt x="413" y="17"/>
                    <a:pt x="360" y="36"/>
                  </a:cubicBezTo>
                  <a:cubicBezTo>
                    <a:pt x="360" y="36"/>
                    <a:pt x="360" y="36"/>
                    <a:pt x="360" y="36"/>
                  </a:cubicBezTo>
                  <a:cubicBezTo>
                    <a:pt x="311" y="53"/>
                    <a:pt x="259" y="72"/>
                    <a:pt x="242" y="80"/>
                  </a:cubicBezTo>
                  <a:cubicBezTo>
                    <a:pt x="205" y="98"/>
                    <a:pt x="144" y="228"/>
                    <a:pt x="132" y="243"/>
                  </a:cubicBezTo>
                  <a:cubicBezTo>
                    <a:pt x="120" y="257"/>
                    <a:pt x="25" y="434"/>
                    <a:pt x="11" y="502"/>
                  </a:cubicBezTo>
                  <a:cubicBezTo>
                    <a:pt x="0" y="554"/>
                    <a:pt x="313" y="708"/>
                    <a:pt x="321" y="728"/>
                  </a:cubicBezTo>
                  <a:cubicBezTo>
                    <a:pt x="331" y="717"/>
                    <a:pt x="376" y="674"/>
                    <a:pt x="376" y="674"/>
                  </a:cubicBezTo>
                  <a:cubicBezTo>
                    <a:pt x="376" y="674"/>
                    <a:pt x="362" y="664"/>
                    <a:pt x="341" y="651"/>
                  </a:cubicBezTo>
                  <a:cubicBezTo>
                    <a:pt x="425" y="655"/>
                    <a:pt x="630" y="647"/>
                    <a:pt x="659" y="649"/>
                  </a:cubicBezTo>
                  <a:cubicBezTo>
                    <a:pt x="665" y="649"/>
                    <a:pt x="671" y="649"/>
                    <a:pt x="678" y="649"/>
                  </a:cubicBezTo>
                  <a:cubicBezTo>
                    <a:pt x="678" y="649"/>
                    <a:pt x="678" y="649"/>
                    <a:pt x="678" y="649"/>
                  </a:cubicBezTo>
                  <a:cubicBezTo>
                    <a:pt x="687" y="655"/>
                    <a:pt x="745" y="707"/>
                    <a:pt x="745" y="707"/>
                  </a:cubicBezTo>
                  <a:cubicBezTo>
                    <a:pt x="745" y="707"/>
                    <a:pt x="890" y="647"/>
                    <a:pt x="956" y="580"/>
                  </a:cubicBezTo>
                  <a:cubicBezTo>
                    <a:pt x="1050" y="485"/>
                    <a:pt x="1046" y="460"/>
                    <a:pt x="1036" y="439"/>
                  </a:cubicBezTo>
                  <a:close/>
                  <a:moveTo>
                    <a:pt x="215" y="556"/>
                  </a:moveTo>
                  <a:cubicBezTo>
                    <a:pt x="184" y="519"/>
                    <a:pt x="142" y="497"/>
                    <a:pt x="153" y="480"/>
                  </a:cubicBezTo>
                  <a:cubicBezTo>
                    <a:pt x="163" y="464"/>
                    <a:pt x="254" y="307"/>
                    <a:pt x="254" y="307"/>
                  </a:cubicBezTo>
                  <a:cubicBezTo>
                    <a:pt x="254" y="307"/>
                    <a:pt x="301" y="410"/>
                    <a:pt x="314" y="464"/>
                  </a:cubicBezTo>
                  <a:cubicBezTo>
                    <a:pt x="327" y="517"/>
                    <a:pt x="326" y="542"/>
                    <a:pt x="321" y="558"/>
                  </a:cubicBezTo>
                  <a:cubicBezTo>
                    <a:pt x="316" y="573"/>
                    <a:pt x="312" y="584"/>
                    <a:pt x="307" y="628"/>
                  </a:cubicBezTo>
                  <a:cubicBezTo>
                    <a:pt x="270" y="603"/>
                    <a:pt x="230" y="573"/>
                    <a:pt x="215" y="556"/>
                  </a:cubicBezTo>
                  <a:close/>
                  <a:moveTo>
                    <a:pt x="853" y="538"/>
                  </a:moveTo>
                  <a:cubicBezTo>
                    <a:pt x="841" y="552"/>
                    <a:pt x="793" y="583"/>
                    <a:pt x="750" y="608"/>
                  </a:cubicBezTo>
                  <a:cubicBezTo>
                    <a:pt x="747" y="578"/>
                    <a:pt x="742" y="531"/>
                    <a:pt x="741" y="514"/>
                  </a:cubicBezTo>
                  <a:cubicBezTo>
                    <a:pt x="741" y="488"/>
                    <a:pt x="751" y="415"/>
                    <a:pt x="764" y="387"/>
                  </a:cubicBezTo>
                  <a:cubicBezTo>
                    <a:pt x="778" y="359"/>
                    <a:pt x="787" y="282"/>
                    <a:pt x="787" y="282"/>
                  </a:cubicBezTo>
                  <a:cubicBezTo>
                    <a:pt x="787" y="282"/>
                    <a:pt x="896" y="431"/>
                    <a:pt x="913" y="446"/>
                  </a:cubicBezTo>
                  <a:cubicBezTo>
                    <a:pt x="931" y="462"/>
                    <a:pt x="894" y="492"/>
                    <a:pt x="853" y="53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20" name="Freeform 45">
              <a:extLst>
                <a:ext uri="{FF2B5EF4-FFF2-40B4-BE49-F238E27FC236}">
                  <a16:creationId xmlns:a16="http://schemas.microsoft.com/office/drawing/2014/main" xmlns="" id="{6D986393-0B79-43C3-93AC-0FA41C7665B9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6788" y="3389313"/>
              <a:ext cx="390525" cy="598487"/>
            </a:xfrm>
            <a:custGeom>
              <a:avLst/>
              <a:gdLst>
                <a:gd name="T0" fmla="*/ 138 w 251"/>
                <a:gd name="T1" fmla="*/ 16 h 387"/>
                <a:gd name="T2" fmla="*/ 234 w 251"/>
                <a:gd name="T3" fmla="*/ 210 h 387"/>
                <a:gd name="T4" fmla="*/ 110 w 251"/>
                <a:gd name="T5" fmla="*/ 372 h 387"/>
                <a:gd name="T6" fmla="*/ 3 w 251"/>
                <a:gd name="T7" fmla="*/ 159 h 387"/>
                <a:gd name="T8" fmla="*/ 138 w 251"/>
                <a:gd name="T9" fmla="*/ 16 h 3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1" h="387">
                  <a:moveTo>
                    <a:pt x="138" y="16"/>
                  </a:moveTo>
                  <a:cubicBezTo>
                    <a:pt x="138" y="16"/>
                    <a:pt x="251" y="33"/>
                    <a:pt x="234" y="210"/>
                  </a:cubicBezTo>
                  <a:cubicBezTo>
                    <a:pt x="217" y="387"/>
                    <a:pt x="117" y="372"/>
                    <a:pt x="110" y="372"/>
                  </a:cubicBezTo>
                  <a:cubicBezTo>
                    <a:pt x="104" y="372"/>
                    <a:pt x="10" y="375"/>
                    <a:pt x="3" y="159"/>
                  </a:cubicBezTo>
                  <a:cubicBezTo>
                    <a:pt x="3" y="159"/>
                    <a:pt x="0" y="0"/>
                    <a:pt x="138" y="16"/>
                  </a:cubicBezTo>
                  <a:close/>
                </a:path>
              </a:pathLst>
            </a:custGeom>
            <a:solidFill>
              <a:srgbClr val="EFA9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21" name="Freeform 46">
              <a:extLst>
                <a:ext uri="{FF2B5EF4-FFF2-40B4-BE49-F238E27FC236}">
                  <a16:creationId xmlns:a16="http://schemas.microsoft.com/office/drawing/2014/main" xmlns="" id="{6410280E-B19E-437D-B2FC-7CC4E6D02049}"/>
                </a:ext>
              </a:extLst>
            </p:cNvPr>
            <p:cNvSpPr>
              <a:spLocks/>
            </p:cNvSpPr>
            <p:nvPr/>
          </p:nvSpPr>
          <p:spPr bwMode="auto">
            <a:xfrm>
              <a:off x="3859213" y="3616325"/>
              <a:ext cx="46038" cy="146050"/>
            </a:xfrm>
            <a:custGeom>
              <a:avLst/>
              <a:gdLst>
                <a:gd name="T0" fmla="*/ 8 w 30"/>
                <a:gd name="T1" fmla="*/ 13 h 94"/>
                <a:gd name="T2" fmla="*/ 25 w 30"/>
                <a:gd name="T3" fmla="*/ 13 h 94"/>
                <a:gd name="T4" fmla="*/ 8 w 30"/>
                <a:gd name="T5" fmla="*/ 89 h 94"/>
                <a:gd name="T6" fmla="*/ 2 w 30"/>
                <a:gd name="T7" fmla="*/ 91 h 94"/>
                <a:gd name="T8" fmla="*/ 8 w 30"/>
                <a:gd name="T9" fmla="*/ 13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94">
                  <a:moveTo>
                    <a:pt x="8" y="13"/>
                  </a:moveTo>
                  <a:cubicBezTo>
                    <a:pt x="8" y="13"/>
                    <a:pt x="21" y="0"/>
                    <a:pt x="25" y="13"/>
                  </a:cubicBezTo>
                  <a:cubicBezTo>
                    <a:pt x="30" y="27"/>
                    <a:pt x="8" y="86"/>
                    <a:pt x="8" y="89"/>
                  </a:cubicBezTo>
                  <a:cubicBezTo>
                    <a:pt x="8" y="89"/>
                    <a:pt x="5" y="94"/>
                    <a:pt x="2" y="91"/>
                  </a:cubicBezTo>
                  <a:cubicBezTo>
                    <a:pt x="0" y="88"/>
                    <a:pt x="8" y="13"/>
                    <a:pt x="8" y="13"/>
                  </a:cubicBezTo>
                  <a:close/>
                </a:path>
              </a:pathLst>
            </a:custGeom>
            <a:solidFill>
              <a:srgbClr val="EFA9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22" name="Freeform 47">
              <a:extLst>
                <a:ext uri="{FF2B5EF4-FFF2-40B4-BE49-F238E27FC236}">
                  <a16:creationId xmlns:a16="http://schemas.microsoft.com/office/drawing/2014/main" xmlns="" id="{71962747-DE45-4E81-AE3E-167965168A72}"/>
                </a:ext>
              </a:extLst>
            </p:cNvPr>
            <p:cNvSpPr>
              <a:spLocks/>
            </p:cNvSpPr>
            <p:nvPr/>
          </p:nvSpPr>
          <p:spPr bwMode="auto">
            <a:xfrm>
              <a:off x="3482975" y="3611563"/>
              <a:ext cx="46038" cy="147637"/>
            </a:xfrm>
            <a:custGeom>
              <a:avLst/>
              <a:gdLst>
                <a:gd name="T0" fmla="*/ 22 w 30"/>
                <a:gd name="T1" fmla="*/ 14 h 95"/>
                <a:gd name="T2" fmla="*/ 5 w 30"/>
                <a:gd name="T3" fmla="*/ 14 h 95"/>
                <a:gd name="T4" fmla="*/ 21 w 30"/>
                <a:gd name="T5" fmla="*/ 90 h 95"/>
                <a:gd name="T6" fmla="*/ 26 w 30"/>
                <a:gd name="T7" fmla="*/ 92 h 95"/>
                <a:gd name="T8" fmla="*/ 22 w 30"/>
                <a:gd name="T9" fmla="*/ 14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95">
                  <a:moveTo>
                    <a:pt x="22" y="14"/>
                  </a:moveTo>
                  <a:cubicBezTo>
                    <a:pt x="22" y="14"/>
                    <a:pt x="10" y="0"/>
                    <a:pt x="5" y="14"/>
                  </a:cubicBezTo>
                  <a:cubicBezTo>
                    <a:pt x="0" y="27"/>
                    <a:pt x="20" y="87"/>
                    <a:pt x="21" y="90"/>
                  </a:cubicBezTo>
                  <a:cubicBezTo>
                    <a:pt x="21" y="90"/>
                    <a:pt x="23" y="95"/>
                    <a:pt x="26" y="92"/>
                  </a:cubicBezTo>
                  <a:cubicBezTo>
                    <a:pt x="30" y="89"/>
                    <a:pt x="22" y="14"/>
                    <a:pt x="22" y="14"/>
                  </a:cubicBezTo>
                  <a:close/>
                </a:path>
              </a:pathLst>
            </a:custGeom>
            <a:solidFill>
              <a:srgbClr val="EFA9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23" name="Freeform 48">
              <a:extLst>
                <a:ext uri="{FF2B5EF4-FFF2-40B4-BE49-F238E27FC236}">
                  <a16:creationId xmlns:a16="http://schemas.microsoft.com/office/drawing/2014/main" xmlns="" id="{414CD384-E3C2-4335-AB26-C4E0FAD19B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486150" y="3319463"/>
              <a:ext cx="420688" cy="407987"/>
            </a:xfrm>
            <a:custGeom>
              <a:avLst/>
              <a:gdLst>
                <a:gd name="T0" fmla="*/ 249 w 272"/>
                <a:gd name="T1" fmla="*/ 232 h 264"/>
                <a:gd name="T2" fmla="*/ 233 w 272"/>
                <a:gd name="T3" fmla="*/ 254 h 264"/>
                <a:gd name="T4" fmla="*/ 231 w 272"/>
                <a:gd name="T5" fmla="*/ 199 h 264"/>
                <a:gd name="T6" fmla="*/ 222 w 272"/>
                <a:gd name="T7" fmla="*/ 164 h 264"/>
                <a:gd name="T8" fmla="*/ 42 w 272"/>
                <a:gd name="T9" fmla="*/ 171 h 264"/>
                <a:gd name="T10" fmla="*/ 37 w 272"/>
                <a:gd name="T11" fmla="*/ 208 h 264"/>
                <a:gd name="T12" fmla="*/ 33 w 272"/>
                <a:gd name="T13" fmla="*/ 264 h 264"/>
                <a:gd name="T14" fmla="*/ 20 w 272"/>
                <a:gd name="T15" fmla="*/ 249 h 264"/>
                <a:gd name="T16" fmla="*/ 5 w 272"/>
                <a:gd name="T17" fmla="*/ 99 h 264"/>
                <a:gd name="T18" fmla="*/ 197 w 272"/>
                <a:gd name="T19" fmla="*/ 50 h 264"/>
                <a:gd name="T20" fmla="*/ 262 w 272"/>
                <a:gd name="T21" fmla="*/ 76 h 264"/>
                <a:gd name="T22" fmla="*/ 249 w 272"/>
                <a:gd name="T23" fmla="*/ 232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2" h="264">
                  <a:moveTo>
                    <a:pt x="249" y="232"/>
                  </a:moveTo>
                  <a:cubicBezTo>
                    <a:pt x="233" y="254"/>
                    <a:pt x="233" y="254"/>
                    <a:pt x="233" y="254"/>
                  </a:cubicBezTo>
                  <a:cubicBezTo>
                    <a:pt x="233" y="254"/>
                    <a:pt x="234" y="206"/>
                    <a:pt x="231" y="199"/>
                  </a:cubicBezTo>
                  <a:cubicBezTo>
                    <a:pt x="229" y="192"/>
                    <a:pt x="225" y="169"/>
                    <a:pt x="222" y="164"/>
                  </a:cubicBezTo>
                  <a:cubicBezTo>
                    <a:pt x="220" y="158"/>
                    <a:pt x="125" y="132"/>
                    <a:pt x="42" y="171"/>
                  </a:cubicBezTo>
                  <a:cubicBezTo>
                    <a:pt x="42" y="171"/>
                    <a:pt x="45" y="205"/>
                    <a:pt x="37" y="208"/>
                  </a:cubicBezTo>
                  <a:cubicBezTo>
                    <a:pt x="29" y="211"/>
                    <a:pt x="33" y="264"/>
                    <a:pt x="33" y="264"/>
                  </a:cubicBezTo>
                  <a:cubicBezTo>
                    <a:pt x="20" y="249"/>
                    <a:pt x="20" y="249"/>
                    <a:pt x="20" y="249"/>
                  </a:cubicBezTo>
                  <a:cubicBezTo>
                    <a:pt x="20" y="249"/>
                    <a:pt x="0" y="113"/>
                    <a:pt x="5" y="99"/>
                  </a:cubicBezTo>
                  <a:cubicBezTo>
                    <a:pt x="10" y="85"/>
                    <a:pt x="26" y="0"/>
                    <a:pt x="197" y="50"/>
                  </a:cubicBezTo>
                  <a:cubicBezTo>
                    <a:pt x="197" y="50"/>
                    <a:pt x="251" y="39"/>
                    <a:pt x="262" y="76"/>
                  </a:cubicBezTo>
                  <a:cubicBezTo>
                    <a:pt x="272" y="113"/>
                    <a:pt x="249" y="232"/>
                    <a:pt x="249" y="232"/>
                  </a:cubicBezTo>
                  <a:close/>
                </a:path>
              </a:pathLst>
            </a:custGeom>
            <a:solidFill>
              <a:srgbClr val="4444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24" name="Freeform 49">
              <a:extLst>
                <a:ext uri="{FF2B5EF4-FFF2-40B4-BE49-F238E27FC236}">
                  <a16:creationId xmlns:a16="http://schemas.microsoft.com/office/drawing/2014/main" xmlns="" id="{3E423AEF-5E2C-4A3E-A859-B62181574E22}"/>
                </a:ext>
              </a:extLst>
            </p:cNvPr>
            <p:cNvSpPr>
              <a:spLocks/>
            </p:cNvSpPr>
            <p:nvPr/>
          </p:nvSpPr>
          <p:spPr bwMode="auto">
            <a:xfrm>
              <a:off x="2927350" y="5175250"/>
              <a:ext cx="536575" cy="250825"/>
            </a:xfrm>
            <a:custGeom>
              <a:avLst/>
              <a:gdLst>
                <a:gd name="T0" fmla="*/ 346 w 346"/>
                <a:gd name="T1" fmla="*/ 162 h 162"/>
                <a:gd name="T2" fmla="*/ 98 w 346"/>
                <a:gd name="T3" fmla="*/ 42 h 162"/>
                <a:gd name="T4" fmla="*/ 0 w 346"/>
                <a:gd name="T5" fmla="*/ 0 h 162"/>
                <a:gd name="T6" fmla="*/ 189 w 346"/>
                <a:gd name="T7" fmla="*/ 54 h 162"/>
                <a:gd name="T8" fmla="*/ 346 w 346"/>
                <a:gd name="T9" fmla="*/ 162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6" h="162">
                  <a:moveTo>
                    <a:pt x="346" y="162"/>
                  </a:moveTo>
                  <a:cubicBezTo>
                    <a:pt x="346" y="162"/>
                    <a:pt x="173" y="59"/>
                    <a:pt x="98" y="42"/>
                  </a:cubicBezTo>
                  <a:cubicBezTo>
                    <a:pt x="26" y="27"/>
                    <a:pt x="0" y="0"/>
                    <a:pt x="0" y="0"/>
                  </a:cubicBezTo>
                  <a:cubicBezTo>
                    <a:pt x="0" y="0"/>
                    <a:pt x="114" y="0"/>
                    <a:pt x="189" y="54"/>
                  </a:cubicBezTo>
                  <a:cubicBezTo>
                    <a:pt x="241" y="90"/>
                    <a:pt x="346" y="162"/>
                    <a:pt x="346" y="162"/>
                  </a:cubicBezTo>
                  <a:close/>
                </a:path>
              </a:pathLst>
            </a:custGeom>
            <a:solidFill>
              <a:srgbClr val="B675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25" name="Freeform 50">
              <a:extLst>
                <a:ext uri="{FF2B5EF4-FFF2-40B4-BE49-F238E27FC236}">
                  <a16:creationId xmlns:a16="http://schemas.microsoft.com/office/drawing/2014/main" xmlns="" id="{CCC4CE07-B5E4-47BF-804D-6AFB7B4B86F1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2050" y="5175250"/>
              <a:ext cx="806450" cy="363537"/>
            </a:xfrm>
            <a:custGeom>
              <a:avLst/>
              <a:gdLst>
                <a:gd name="T0" fmla="*/ 0 w 521"/>
                <a:gd name="T1" fmla="*/ 234 h 234"/>
                <a:gd name="T2" fmla="*/ 424 w 521"/>
                <a:gd name="T3" fmla="*/ 42 h 234"/>
                <a:gd name="T4" fmla="*/ 521 w 521"/>
                <a:gd name="T5" fmla="*/ 0 h 234"/>
                <a:gd name="T6" fmla="*/ 222 w 521"/>
                <a:gd name="T7" fmla="*/ 87 h 234"/>
                <a:gd name="T8" fmla="*/ 0 w 521"/>
                <a:gd name="T9" fmla="*/ 23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1" h="234">
                  <a:moveTo>
                    <a:pt x="0" y="234"/>
                  </a:moveTo>
                  <a:cubicBezTo>
                    <a:pt x="0" y="234"/>
                    <a:pt x="301" y="77"/>
                    <a:pt x="424" y="42"/>
                  </a:cubicBezTo>
                  <a:cubicBezTo>
                    <a:pt x="494" y="23"/>
                    <a:pt x="521" y="0"/>
                    <a:pt x="521" y="0"/>
                  </a:cubicBezTo>
                  <a:cubicBezTo>
                    <a:pt x="521" y="0"/>
                    <a:pt x="335" y="19"/>
                    <a:pt x="222" y="87"/>
                  </a:cubicBezTo>
                  <a:cubicBezTo>
                    <a:pt x="168" y="119"/>
                    <a:pt x="0" y="234"/>
                    <a:pt x="0" y="234"/>
                  </a:cubicBezTo>
                  <a:close/>
                </a:path>
              </a:pathLst>
            </a:custGeom>
            <a:solidFill>
              <a:srgbClr val="B675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26" name="Freeform 51">
              <a:extLst>
                <a:ext uri="{FF2B5EF4-FFF2-40B4-BE49-F238E27FC236}">
                  <a16:creationId xmlns:a16="http://schemas.microsoft.com/office/drawing/2014/main" xmlns="" id="{D6B97935-6D68-4840-BCE4-BDF416266430}"/>
                </a:ext>
              </a:extLst>
            </p:cNvPr>
            <p:cNvSpPr>
              <a:spLocks/>
            </p:cNvSpPr>
            <p:nvPr/>
          </p:nvSpPr>
          <p:spPr bwMode="auto">
            <a:xfrm>
              <a:off x="2895600" y="5621338"/>
              <a:ext cx="636588" cy="242887"/>
            </a:xfrm>
            <a:custGeom>
              <a:avLst/>
              <a:gdLst>
                <a:gd name="T0" fmla="*/ 411 w 411"/>
                <a:gd name="T1" fmla="*/ 106 h 156"/>
                <a:gd name="T2" fmla="*/ 357 w 411"/>
                <a:gd name="T3" fmla="*/ 123 h 156"/>
                <a:gd name="T4" fmla="*/ 148 w 411"/>
                <a:gd name="T5" fmla="*/ 140 h 156"/>
                <a:gd name="T6" fmla="*/ 26 w 411"/>
                <a:gd name="T7" fmla="*/ 131 h 156"/>
                <a:gd name="T8" fmla="*/ 78 w 411"/>
                <a:gd name="T9" fmla="*/ 40 h 156"/>
                <a:gd name="T10" fmla="*/ 268 w 411"/>
                <a:gd name="T11" fmla="*/ 20 h 156"/>
                <a:gd name="T12" fmla="*/ 338 w 411"/>
                <a:gd name="T13" fmla="*/ 14 h 156"/>
                <a:gd name="T14" fmla="*/ 389 w 411"/>
                <a:gd name="T15" fmla="*/ 0 h 156"/>
                <a:gd name="T16" fmla="*/ 411 w 411"/>
                <a:gd name="T17" fmla="*/ 106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1" h="156">
                  <a:moveTo>
                    <a:pt x="411" y="106"/>
                  </a:moveTo>
                  <a:cubicBezTo>
                    <a:pt x="391" y="113"/>
                    <a:pt x="370" y="119"/>
                    <a:pt x="357" y="123"/>
                  </a:cubicBezTo>
                  <a:cubicBezTo>
                    <a:pt x="338" y="129"/>
                    <a:pt x="181" y="134"/>
                    <a:pt x="148" y="140"/>
                  </a:cubicBezTo>
                  <a:cubicBezTo>
                    <a:pt x="116" y="146"/>
                    <a:pt x="52" y="156"/>
                    <a:pt x="26" y="131"/>
                  </a:cubicBezTo>
                  <a:cubicBezTo>
                    <a:pt x="0" y="107"/>
                    <a:pt x="42" y="53"/>
                    <a:pt x="78" y="40"/>
                  </a:cubicBezTo>
                  <a:cubicBezTo>
                    <a:pt x="114" y="26"/>
                    <a:pt x="245" y="22"/>
                    <a:pt x="268" y="20"/>
                  </a:cubicBezTo>
                  <a:cubicBezTo>
                    <a:pt x="292" y="17"/>
                    <a:pt x="323" y="9"/>
                    <a:pt x="338" y="14"/>
                  </a:cubicBezTo>
                  <a:cubicBezTo>
                    <a:pt x="342" y="15"/>
                    <a:pt x="363" y="9"/>
                    <a:pt x="389" y="0"/>
                  </a:cubicBezTo>
                  <a:cubicBezTo>
                    <a:pt x="390" y="16"/>
                    <a:pt x="411" y="106"/>
                    <a:pt x="411" y="106"/>
                  </a:cubicBezTo>
                  <a:close/>
                </a:path>
              </a:pathLst>
            </a:custGeom>
            <a:solidFill>
              <a:srgbClr val="EFA9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27" name="Freeform 52">
              <a:extLst>
                <a:ext uri="{FF2B5EF4-FFF2-40B4-BE49-F238E27FC236}">
                  <a16:creationId xmlns:a16="http://schemas.microsoft.com/office/drawing/2014/main" xmlns="" id="{4C0A9068-52ED-48ED-A804-5FD7DD502F6E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2050" y="5599113"/>
              <a:ext cx="458788" cy="163512"/>
            </a:xfrm>
            <a:custGeom>
              <a:avLst/>
              <a:gdLst>
                <a:gd name="T0" fmla="*/ 0 w 296"/>
                <a:gd name="T1" fmla="*/ 106 h 106"/>
                <a:gd name="T2" fmla="*/ 296 w 296"/>
                <a:gd name="T3" fmla="*/ 18 h 106"/>
                <a:gd name="T4" fmla="*/ 237 w 296"/>
                <a:gd name="T5" fmla="*/ 0 h 106"/>
                <a:gd name="T6" fmla="*/ 0 w 296"/>
                <a:gd name="T7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6" h="106">
                  <a:moveTo>
                    <a:pt x="0" y="106"/>
                  </a:moveTo>
                  <a:cubicBezTo>
                    <a:pt x="296" y="18"/>
                    <a:pt x="296" y="18"/>
                    <a:pt x="296" y="18"/>
                  </a:cubicBezTo>
                  <a:cubicBezTo>
                    <a:pt x="237" y="0"/>
                    <a:pt x="237" y="0"/>
                    <a:pt x="237" y="0"/>
                  </a:cubicBezTo>
                  <a:cubicBezTo>
                    <a:pt x="237" y="0"/>
                    <a:pt x="1" y="86"/>
                    <a:pt x="0" y="106"/>
                  </a:cubicBezTo>
                  <a:close/>
                </a:path>
              </a:pathLst>
            </a:custGeom>
            <a:solidFill>
              <a:srgbClr val="F9A1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28" name="Freeform 53">
              <a:extLst>
                <a:ext uri="{FF2B5EF4-FFF2-40B4-BE49-F238E27FC236}">
                  <a16:creationId xmlns:a16="http://schemas.microsoft.com/office/drawing/2014/main" xmlns="" id="{C17D8456-BF37-4442-9E28-4EEDAF2ACA48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2050" y="5695950"/>
              <a:ext cx="214313" cy="87312"/>
            </a:xfrm>
            <a:custGeom>
              <a:avLst/>
              <a:gdLst>
                <a:gd name="T0" fmla="*/ 0 w 135"/>
                <a:gd name="T1" fmla="*/ 42 h 55"/>
                <a:gd name="T2" fmla="*/ 135 w 135"/>
                <a:gd name="T3" fmla="*/ 0 h 55"/>
                <a:gd name="T4" fmla="*/ 42 w 135"/>
                <a:gd name="T5" fmla="*/ 55 h 55"/>
                <a:gd name="T6" fmla="*/ 0 w 135"/>
                <a:gd name="T7" fmla="*/ 42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5" h="55">
                  <a:moveTo>
                    <a:pt x="0" y="42"/>
                  </a:moveTo>
                  <a:lnTo>
                    <a:pt x="135" y="0"/>
                  </a:lnTo>
                  <a:lnTo>
                    <a:pt x="42" y="55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rgbClr val="B675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29" name="Freeform 54">
              <a:extLst>
                <a:ext uri="{FF2B5EF4-FFF2-40B4-BE49-F238E27FC236}">
                  <a16:creationId xmlns:a16="http://schemas.microsoft.com/office/drawing/2014/main" xmlns="" id="{B48EA913-2F9A-49B7-8BBA-04DA94B4C265}"/>
                </a:ext>
              </a:extLst>
            </p:cNvPr>
            <p:cNvSpPr>
              <a:spLocks/>
            </p:cNvSpPr>
            <p:nvPr/>
          </p:nvSpPr>
          <p:spPr bwMode="auto">
            <a:xfrm>
              <a:off x="3544888" y="5210175"/>
              <a:ext cx="11113" cy="4762"/>
            </a:xfrm>
            <a:custGeom>
              <a:avLst/>
              <a:gdLst>
                <a:gd name="T0" fmla="*/ 7 w 7"/>
                <a:gd name="T1" fmla="*/ 3 h 3"/>
                <a:gd name="T2" fmla="*/ 0 w 7"/>
                <a:gd name="T3" fmla="*/ 0 h 3"/>
                <a:gd name="T4" fmla="*/ 7 w 7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3">
                  <a:moveTo>
                    <a:pt x="7" y="3"/>
                  </a:moveTo>
                  <a:cubicBezTo>
                    <a:pt x="6" y="3"/>
                    <a:pt x="4" y="2"/>
                    <a:pt x="0" y="0"/>
                  </a:cubicBezTo>
                  <a:cubicBezTo>
                    <a:pt x="3" y="1"/>
                    <a:pt x="5" y="2"/>
                    <a:pt x="7" y="3"/>
                  </a:cubicBez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30" name="Freeform 55">
              <a:extLst>
                <a:ext uri="{FF2B5EF4-FFF2-40B4-BE49-F238E27FC236}">
                  <a16:creationId xmlns:a16="http://schemas.microsoft.com/office/drawing/2014/main" xmlns="" id="{7455A130-BD1D-482C-955A-926FA1740B86}"/>
                </a:ext>
              </a:extLst>
            </p:cNvPr>
            <p:cNvSpPr>
              <a:spLocks/>
            </p:cNvSpPr>
            <p:nvPr/>
          </p:nvSpPr>
          <p:spPr bwMode="auto">
            <a:xfrm>
              <a:off x="2895600" y="5635625"/>
              <a:ext cx="552450" cy="228600"/>
            </a:xfrm>
            <a:custGeom>
              <a:avLst/>
              <a:gdLst>
                <a:gd name="T0" fmla="*/ 357 w 357"/>
                <a:gd name="T1" fmla="*/ 114 h 147"/>
                <a:gd name="T2" fmla="*/ 148 w 357"/>
                <a:gd name="T3" fmla="*/ 131 h 147"/>
                <a:gd name="T4" fmla="*/ 26 w 357"/>
                <a:gd name="T5" fmla="*/ 122 h 147"/>
                <a:gd name="T6" fmla="*/ 78 w 357"/>
                <a:gd name="T7" fmla="*/ 31 h 147"/>
                <a:gd name="T8" fmla="*/ 268 w 357"/>
                <a:gd name="T9" fmla="*/ 11 h 147"/>
                <a:gd name="T10" fmla="*/ 338 w 357"/>
                <a:gd name="T11" fmla="*/ 5 h 147"/>
                <a:gd name="T12" fmla="*/ 357 w 357"/>
                <a:gd name="T13" fmla="*/ 114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7" h="147">
                  <a:moveTo>
                    <a:pt x="357" y="114"/>
                  </a:moveTo>
                  <a:cubicBezTo>
                    <a:pt x="338" y="120"/>
                    <a:pt x="181" y="125"/>
                    <a:pt x="148" y="131"/>
                  </a:cubicBezTo>
                  <a:cubicBezTo>
                    <a:pt x="116" y="137"/>
                    <a:pt x="52" y="147"/>
                    <a:pt x="26" y="122"/>
                  </a:cubicBezTo>
                  <a:cubicBezTo>
                    <a:pt x="0" y="98"/>
                    <a:pt x="42" y="44"/>
                    <a:pt x="78" y="31"/>
                  </a:cubicBezTo>
                  <a:cubicBezTo>
                    <a:pt x="114" y="17"/>
                    <a:pt x="245" y="13"/>
                    <a:pt x="268" y="11"/>
                  </a:cubicBezTo>
                  <a:cubicBezTo>
                    <a:pt x="292" y="8"/>
                    <a:pt x="323" y="0"/>
                    <a:pt x="338" y="5"/>
                  </a:cubicBezTo>
                  <a:cubicBezTo>
                    <a:pt x="338" y="5"/>
                    <a:pt x="298" y="65"/>
                    <a:pt x="357" y="1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31" name="Freeform 56">
              <a:extLst>
                <a:ext uri="{FF2B5EF4-FFF2-40B4-BE49-F238E27FC236}">
                  <a16:creationId xmlns:a16="http://schemas.microsoft.com/office/drawing/2014/main" xmlns="" id="{78105F29-AB3B-48FD-90C6-B2F84BDF5468}"/>
                </a:ext>
              </a:extLst>
            </p:cNvPr>
            <p:cNvSpPr>
              <a:spLocks/>
            </p:cNvSpPr>
            <p:nvPr/>
          </p:nvSpPr>
          <p:spPr bwMode="auto">
            <a:xfrm>
              <a:off x="3227388" y="4754563"/>
              <a:ext cx="912813" cy="563562"/>
            </a:xfrm>
            <a:custGeom>
              <a:avLst/>
              <a:gdLst>
                <a:gd name="T0" fmla="*/ 46 w 589"/>
                <a:gd name="T1" fmla="*/ 272 h 364"/>
                <a:gd name="T2" fmla="*/ 0 w 589"/>
                <a:gd name="T3" fmla="*/ 13 h 364"/>
                <a:gd name="T4" fmla="*/ 589 w 589"/>
                <a:gd name="T5" fmla="*/ 0 h 364"/>
                <a:gd name="T6" fmla="*/ 551 w 589"/>
                <a:gd name="T7" fmla="*/ 255 h 364"/>
                <a:gd name="T8" fmla="*/ 299 w 589"/>
                <a:gd name="T9" fmla="*/ 364 h 364"/>
                <a:gd name="T10" fmla="*/ 46 w 589"/>
                <a:gd name="T11" fmla="*/ 272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89" h="364">
                  <a:moveTo>
                    <a:pt x="46" y="272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589" y="0"/>
                    <a:pt x="589" y="0"/>
                    <a:pt x="589" y="0"/>
                  </a:cubicBezTo>
                  <a:cubicBezTo>
                    <a:pt x="551" y="255"/>
                    <a:pt x="551" y="255"/>
                    <a:pt x="551" y="255"/>
                  </a:cubicBezTo>
                  <a:cubicBezTo>
                    <a:pt x="551" y="255"/>
                    <a:pt x="363" y="323"/>
                    <a:pt x="299" y="364"/>
                  </a:cubicBezTo>
                  <a:cubicBezTo>
                    <a:pt x="299" y="364"/>
                    <a:pt x="138" y="297"/>
                    <a:pt x="46" y="272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32" name="Oval 57">
              <a:extLst>
                <a:ext uri="{FF2B5EF4-FFF2-40B4-BE49-F238E27FC236}">
                  <a16:creationId xmlns:a16="http://schemas.microsoft.com/office/drawing/2014/main" xmlns="" id="{7F0BA5EA-6182-47F0-8E71-93C2D41539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41725" y="4957763"/>
              <a:ext cx="103188" cy="1190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33" name="Freeform 58">
              <a:extLst>
                <a:ext uri="{FF2B5EF4-FFF2-40B4-BE49-F238E27FC236}">
                  <a16:creationId xmlns:a16="http://schemas.microsoft.com/office/drawing/2014/main" xmlns="" id="{F0D8FB22-0F14-4659-A292-F401668CA6C5}"/>
                </a:ext>
              </a:extLst>
            </p:cNvPr>
            <p:cNvSpPr>
              <a:spLocks/>
            </p:cNvSpPr>
            <p:nvPr/>
          </p:nvSpPr>
          <p:spPr bwMode="auto">
            <a:xfrm>
              <a:off x="3452813" y="3827463"/>
              <a:ext cx="454025" cy="571500"/>
            </a:xfrm>
            <a:custGeom>
              <a:avLst/>
              <a:gdLst>
                <a:gd name="T0" fmla="*/ 229 w 293"/>
                <a:gd name="T1" fmla="*/ 130 h 369"/>
                <a:gd name="T2" fmla="*/ 229 w 293"/>
                <a:gd name="T3" fmla="*/ 129 h 369"/>
                <a:gd name="T4" fmla="*/ 226 w 293"/>
                <a:gd name="T5" fmla="*/ 37 h 369"/>
                <a:gd name="T6" fmla="*/ 86 w 293"/>
                <a:gd name="T7" fmla="*/ 28 h 369"/>
                <a:gd name="T8" fmla="*/ 74 w 293"/>
                <a:gd name="T9" fmla="*/ 133 h 369"/>
                <a:gd name="T10" fmla="*/ 0 w 293"/>
                <a:gd name="T11" fmla="*/ 158 h 369"/>
                <a:gd name="T12" fmla="*/ 169 w 293"/>
                <a:gd name="T13" fmla="*/ 342 h 369"/>
                <a:gd name="T14" fmla="*/ 293 w 293"/>
                <a:gd name="T15" fmla="*/ 150 h 369"/>
                <a:gd name="T16" fmla="*/ 229 w 293"/>
                <a:gd name="T17" fmla="*/ 130 h 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3" h="369">
                  <a:moveTo>
                    <a:pt x="229" y="130"/>
                  </a:moveTo>
                  <a:cubicBezTo>
                    <a:pt x="229" y="130"/>
                    <a:pt x="229" y="129"/>
                    <a:pt x="229" y="129"/>
                  </a:cubicBezTo>
                  <a:cubicBezTo>
                    <a:pt x="222" y="114"/>
                    <a:pt x="226" y="37"/>
                    <a:pt x="226" y="37"/>
                  </a:cubicBezTo>
                  <a:cubicBezTo>
                    <a:pt x="226" y="37"/>
                    <a:pt x="82" y="0"/>
                    <a:pt x="86" y="28"/>
                  </a:cubicBezTo>
                  <a:cubicBezTo>
                    <a:pt x="90" y="56"/>
                    <a:pt x="74" y="133"/>
                    <a:pt x="74" y="133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0" y="158"/>
                    <a:pt x="79" y="369"/>
                    <a:pt x="169" y="342"/>
                  </a:cubicBezTo>
                  <a:cubicBezTo>
                    <a:pt x="259" y="314"/>
                    <a:pt x="293" y="150"/>
                    <a:pt x="293" y="150"/>
                  </a:cubicBezTo>
                  <a:lnTo>
                    <a:pt x="229" y="130"/>
                  </a:lnTo>
                  <a:close/>
                </a:path>
              </a:pathLst>
            </a:custGeom>
            <a:solidFill>
              <a:srgbClr val="EFA9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34" name="Freeform 59">
              <a:extLst>
                <a:ext uri="{FF2B5EF4-FFF2-40B4-BE49-F238E27FC236}">
                  <a16:creationId xmlns:a16="http://schemas.microsoft.com/office/drawing/2014/main" xmlns="" id="{27F719D8-3959-4731-B715-527AEBAAADE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0925" y="3914775"/>
              <a:ext cx="206375" cy="92075"/>
            </a:xfrm>
            <a:custGeom>
              <a:avLst/>
              <a:gdLst>
                <a:gd name="T0" fmla="*/ 0 w 133"/>
                <a:gd name="T1" fmla="*/ 3 h 59"/>
                <a:gd name="T2" fmla="*/ 63 w 133"/>
                <a:gd name="T3" fmla="*/ 32 h 59"/>
                <a:gd name="T4" fmla="*/ 133 w 133"/>
                <a:gd name="T5" fmla="*/ 0 h 59"/>
                <a:gd name="T6" fmla="*/ 63 w 133"/>
                <a:gd name="T7" fmla="*/ 52 h 59"/>
                <a:gd name="T8" fmla="*/ 0 w 133"/>
                <a:gd name="T9" fmla="*/ 3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3" h="59">
                  <a:moveTo>
                    <a:pt x="0" y="3"/>
                  </a:moveTo>
                  <a:cubicBezTo>
                    <a:pt x="0" y="3"/>
                    <a:pt x="22" y="32"/>
                    <a:pt x="63" y="32"/>
                  </a:cubicBezTo>
                  <a:cubicBezTo>
                    <a:pt x="89" y="32"/>
                    <a:pt x="107" y="26"/>
                    <a:pt x="133" y="0"/>
                  </a:cubicBezTo>
                  <a:cubicBezTo>
                    <a:pt x="133" y="0"/>
                    <a:pt x="123" y="48"/>
                    <a:pt x="63" y="52"/>
                  </a:cubicBezTo>
                  <a:cubicBezTo>
                    <a:pt x="63" y="52"/>
                    <a:pt x="20" y="59"/>
                    <a:pt x="0" y="3"/>
                  </a:cubicBezTo>
                  <a:close/>
                </a:path>
              </a:pathLst>
            </a:custGeom>
            <a:solidFill>
              <a:srgbClr val="A779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xmlns="" id="{C21F93F2-160F-4F64-9555-39480CFAA37F}"/>
              </a:ext>
            </a:extLst>
          </p:cNvPr>
          <p:cNvGrpSpPr/>
          <p:nvPr/>
        </p:nvGrpSpPr>
        <p:grpSpPr>
          <a:xfrm>
            <a:off x="-143270" y="8887686"/>
            <a:ext cx="1071563" cy="985266"/>
            <a:chOff x="127793" y="2559050"/>
            <a:chExt cx="2143126" cy="3427411"/>
          </a:xfrm>
        </p:grpSpPr>
        <p:sp>
          <p:nvSpPr>
            <p:cNvPr id="38" name="Freeform 60">
              <a:extLst>
                <a:ext uri="{FF2B5EF4-FFF2-40B4-BE49-F238E27FC236}">
                  <a16:creationId xmlns:a16="http://schemas.microsoft.com/office/drawing/2014/main" xmlns="" id="{DE0835B5-90A3-4AF9-BD2F-089ADFB6A52C}"/>
                </a:ext>
              </a:extLst>
            </p:cNvPr>
            <p:cNvSpPr>
              <a:spLocks/>
            </p:cNvSpPr>
            <p:nvPr/>
          </p:nvSpPr>
          <p:spPr bwMode="auto">
            <a:xfrm>
              <a:off x="127793" y="2559050"/>
              <a:ext cx="1592263" cy="3287712"/>
            </a:xfrm>
            <a:custGeom>
              <a:avLst/>
              <a:gdLst>
                <a:gd name="T0" fmla="*/ 219 w 1028"/>
                <a:gd name="T1" fmla="*/ 31 h 2122"/>
                <a:gd name="T2" fmla="*/ 347 w 1028"/>
                <a:gd name="T3" fmla="*/ 205 h 2122"/>
                <a:gd name="T4" fmla="*/ 594 w 1028"/>
                <a:gd name="T5" fmla="*/ 373 h 2122"/>
                <a:gd name="T6" fmla="*/ 816 w 1028"/>
                <a:gd name="T7" fmla="*/ 885 h 2122"/>
                <a:gd name="T8" fmla="*/ 871 w 1028"/>
                <a:gd name="T9" fmla="*/ 1426 h 2122"/>
                <a:gd name="T10" fmla="*/ 712 w 1028"/>
                <a:gd name="T11" fmla="*/ 1967 h 2122"/>
                <a:gd name="T12" fmla="*/ 356 w 1028"/>
                <a:gd name="T13" fmla="*/ 1464 h 2122"/>
                <a:gd name="T14" fmla="*/ 408 w 1028"/>
                <a:gd name="T15" fmla="*/ 1044 h 2122"/>
                <a:gd name="T16" fmla="*/ 271 w 1028"/>
                <a:gd name="T17" fmla="*/ 567 h 2122"/>
                <a:gd name="T18" fmla="*/ 219 w 1028"/>
                <a:gd name="T19" fmla="*/ 31 h 2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28" h="2122">
                  <a:moveTo>
                    <a:pt x="219" y="31"/>
                  </a:moveTo>
                  <a:cubicBezTo>
                    <a:pt x="283" y="0"/>
                    <a:pt x="347" y="205"/>
                    <a:pt x="347" y="205"/>
                  </a:cubicBezTo>
                  <a:cubicBezTo>
                    <a:pt x="456" y="349"/>
                    <a:pt x="609" y="157"/>
                    <a:pt x="594" y="373"/>
                  </a:cubicBezTo>
                  <a:cubicBezTo>
                    <a:pt x="568" y="750"/>
                    <a:pt x="1028" y="491"/>
                    <a:pt x="816" y="885"/>
                  </a:cubicBezTo>
                  <a:cubicBezTo>
                    <a:pt x="603" y="1279"/>
                    <a:pt x="1003" y="1108"/>
                    <a:pt x="871" y="1426"/>
                  </a:cubicBezTo>
                  <a:cubicBezTo>
                    <a:pt x="739" y="1743"/>
                    <a:pt x="910" y="2122"/>
                    <a:pt x="712" y="1967"/>
                  </a:cubicBezTo>
                  <a:cubicBezTo>
                    <a:pt x="712" y="1967"/>
                    <a:pt x="537" y="1583"/>
                    <a:pt x="356" y="1464"/>
                  </a:cubicBezTo>
                  <a:cubicBezTo>
                    <a:pt x="176" y="1346"/>
                    <a:pt x="465" y="1205"/>
                    <a:pt x="408" y="1044"/>
                  </a:cubicBezTo>
                  <a:cubicBezTo>
                    <a:pt x="326" y="810"/>
                    <a:pt x="129" y="819"/>
                    <a:pt x="271" y="567"/>
                  </a:cubicBezTo>
                  <a:cubicBezTo>
                    <a:pt x="413" y="316"/>
                    <a:pt x="0" y="135"/>
                    <a:pt x="219" y="31"/>
                  </a:cubicBezTo>
                  <a:close/>
                </a:path>
              </a:pathLst>
            </a:custGeom>
            <a:solidFill>
              <a:srgbClr val="452C4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39" name="Freeform 61">
              <a:extLst>
                <a:ext uri="{FF2B5EF4-FFF2-40B4-BE49-F238E27FC236}">
                  <a16:creationId xmlns:a16="http://schemas.microsoft.com/office/drawing/2014/main" xmlns="" id="{2C1A89A8-4D89-49E9-B1E3-6E68ED1CD253}"/>
                </a:ext>
              </a:extLst>
            </p:cNvPr>
            <p:cNvSpPr>
              <a:spLocks/>
            </p:cNvSpPr>
            <p:nvPr/>
          </p:nvSpPr>
          <p:spPr bwMode="auto">
            <a:xfrm>
              <a:off x="765968" y="3222625"/>
              <a:ext cx="574675" cy="2159000"/>
            </a:xfrm>
            <a:custGeom>
              <a:avLst/>
              <a:gdLst>
                <a:gd name="T0" fmla="*/ 363 w 371"/>
                <a:gd name="T1" fmla="*/ 1394 h 1394"/>
                <a:gd name="T2" fmla="*/ 170 w 371"/>
                <a:gd name="T3" fmla="*/ 660 h 1394"/>
                <a:gd name="T4" fmla="*/ 95 w 371"/>
                <a:gd name="T5" fmla="*/ 431 h 1394"/>
                <a:gd name="T6" fmla="*/ 51 w 371"/>
                <a:gd name="T7" fmla="*/ 257 h 1394"/>
                <a:gd name="T8" fmla="*/ 0 w 371"/>
                <a:gd name="T9" fmla="*/ 11 h 1394"/>
                <a:gd name="T10" fmla="*/ 10 w 371"/>
                <a:gd name="T11" fmla="*/ 0 h 1394"/>
                <a:gd name="T12" fmla="*/ 65 w 371"/>
                <a:gd name="T13" fmla="*/ 259 h 1394"/>
                <a:gd name="T14" fmla="*/ 107 w 371"/>
                <a:gd name="T15" fmla="*/ 422 h 1394"/>
                <a:gd name="T16" fmla="*/ 184 w 371"/>
                <a:gd name="T17" fmla="*/ 660 h 1394"/>
                <a:gd name="T18" fmla="*/ 371 w 371"/>
                <a:gd name="T19" fmla="*/ 1383 h 1394"/>
                <a:gd name="T20" fmla="*/ 363 w 371"/>
                <a:gd name="T21" fmla="*/ 1394 h 1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1" h="1394">
                  <a:moveTo>
                    <a:pt x="363" y="1394"/>
                  </a:moveTo>
                  <a:cubicBezTo>
                    <a:pt x="277" y="1334"/>
                    <a:pt x="176" y="912"/>
                    <a:pt x="170" y="660"/>
                  </a:cubicBezTo>
                  <a:cubicBezTo>
                    <a:pt x="167" y="532"/>
                    <a:pt x="129" y="478"/>
                    <a:pt x="95" y="431"/>
                  </a:cubicBezTo>
                  <a:cubicBezTo>
                    <a:pt x="63" y="385"/>
                    <a:pt x="35" y="346"/>
                    <a:pt x="51" y="257"/>
                  </a:cubicBezTo>
                  <a:cubicBezTo>
                    <a:pt x="82" y="85"/>
                    <a:pt x="1" y="11"/>
                    <a:pt x="0" y="11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3" y="3"/>
                    <a:pt x="98" y="79"/>
                    <a:pt x="65" y="259"/>
                  </a:cubicBezTo>
                  <a:cubicBezTo>
                    <a:pt x="50" y="343"/>
                    <a:pt x="75" y="378"/>
                    <a:pt x="107" y="422"/>
                  </a:cubicBezTo>
                  <a:cubicBezTo>
                    <a:pt x="140" y="469"/>
                    <a:pt x="181" y="527"/>
                    <a:pt x="184" y="660"/>
                  </a:cubicBezTo>
                  <a:cubicBezTo>
                    <a:pt x="190" y="930"/>
                    <a:pt x="294" y="1328"/>
                    <a:pt x="371" y="1383"/>
                  </a:cubicBezTo>
                  <a:lnTo>
                    <a:pt x="363" y="139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xmlns="" id="{C4AE38DD-B210-4E42-890A-D98205E19C11}"/>
                </a:ext>
              </a:extLst>
            </p:cNvPr>
            <p:cNvGrpSpPr/>
            <p:nvPr/>
          </p:nvGrpSpPr>
          <p:grpSpPr>
            <a:xfrm>
              <a:off x="1186656" y="4106862"/>
              <a:ext cx="1084263" cy="1450975"/>
              <a:chOff x="1186656" y="4106862"/>
              <a:chExt cx="1084263" cy="1450975"/>
            </a:xfrm>
          </p:grpSpPr>
          <p:sp>
            <p:nvSpPr>
              <p:cNvPr id="45" name="Freeform 62">
                <a:extLst>
                  <a:ext uri="{FF2B5EF4-FFF2-40B4-BE49-F238E27FC236}">
                    <a16:creationId xmlns:a16="http://schemas.microsoft.com/office/drawing/2014/main" xmlns="" id="{97E53D62-AA6D-441B-8161-46F411FEE7C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186656" y="4106862"/>
                <a:ext cx="1084263" cy="1325562"/>
              </a:xfrm>
              <a:custGeom>
                <a:avLst/>
                <a:gdLst>
                  <a:gd name="T0" fmla="*/ 124 w 700"/>
                  <a:gd name="T1" fmla="*/ 855 h 856"/>
                  <a:gd name="T2" fmla="*/ 87 w 700"/>
                  <a:gd name="T3" fmla="*/ 851 h 856"/>
                  <a:gd name="T4" fmla="*/ 23 w 700"/>
                  <a:gd name="T5" fmla="*/ 799 h 856"/>
                  <a:gd name="T6" fmla="*/ 97 w 700"/>
                  <a:gd name="T7" fmla="*/ 572 h 856"/>
                  <a:gd name="T8" fmla="*/ 163 w 700"/>
                  <a:gd name="T9" fmla="*/ 358 h 856"/>
                  <a:gd name="T10" fmla="*/ 158 w 700"/>
                  <a:gd name="T11" fmla="*/ 302 h 856"/>
                  <a:gd name="T12" fmla="*/ 169 w 700"/>
                  <a:gd name="T13" fmla="*/ 194 h 856"/>
                  <a:gd name="T14" fmla="*/ 289 w 700"/>
                  <a:gd name="T15" fmla="*/ 163 h 856"/>
                  <a:gd name="T16" fmla="*/ 485 w 700"/>
                  <a:gd name="T17" fmla="*/ 77 h 856"/>
                  <a:gd name="T18" fmla="*/ 533 w 700"/>
                  <a:gd name="T19" fmla="*/ 36 h 856"/>
                  <a:gd name="T20" fmla="*/ 533 w 700"/>
                  <a:gd name="T21" fmla="*/ 36 h 856"/>
                  <a:gd name="T22" fmla="*/ 677 w 700"/>
                  <a:gd name="T23" fmla="*/ 25 h 856"/>
                  <a:gd name="T24" fmla="*/ 679 w 700"/>
                  <a:gd name="T25" fmla="*/ 103 h 856"/>
                  <a:gd name="T26" fmla="*/ 616 w 700"/>
                  <a:gd name="T27" fmla="*/ 188 h 856"/>
                  <a:gd name="T28" fmla="*/ 581 w 700"/>
                  <a:gd name="T29" fmla="*/ 268 h 856"/>
                  <a:gd name="T30" fmla="*/ 588 w 700"/>
                  <a:gd name="T31" fmla="*/ 293 h 856"/>
                  <a:gd name="T32" fmla="*/ 523 w 700"/>
                  <a:gd name="T33" fmla="*/ 469 h 856"/>
                  <a:gd name="T34" fmla="*/ 463 w 700"/>
                  <a:gd name="T35" fmla="*/ 493 h 856"/>
                  <a:gd name="T36" fmla="*/ 298 w 700"/>
                  <a:gd name="T37" fmla="*/ 643 h 856"/>
                  <a:gd name="T38" fmla="*/ 272 w 700"/>
                  <a:gd name="T39" fmla="*/ 700 h 856"/>
                  <a:gd name="T40" fmla="*/ 124 w 700"/>
                  <a:gd name="T41" fmla="*/ 855 h 856"/>
                  <a:gd name="T42" fmla="*/ 540 w 700"/>
                  <a:gd name="T43" fmla="*/ 49 h 856"/>
                  <a:gd name="T44" fmla="*/ 496 w 700"/>
                  <a:gd name="T45" fmla="*/ 87 h 856"/>
                  <a:gd name="T46" fmla="*/ 289 w 700"/>
                  <a:gd name="T47" fmla="*/ 178 h 856"/>
                  <a:gd name="T48" fmla="*/ 180 w 700"/>
                  <a:gd name="T49" fmla="*/ 203 h 856"/>
                  <a:gd name="T50" fmla="*/ 172 w 700"/>
                  <a:gd name="T51" fmla="*/ 300 h 856"/>
                  <a:gd name="T52" fmla="*/ 177 w 700"/>
                  <a:gd name="T53" fmla="*/ 358 h 856"/>
                  <a:gd name="T54" fmla="*/ 108 w 700"/>
                  <a:gd name="T55" fmla="*/ 582 h 856"/>
                  <a:gd name="T56" fmla="*/ 36 w 700"/>
                  <a:gd name="T57" fmla="*/ 794 h 856"/>
                  <a:gd name="T58" fmla="*/ 90 w 700"/>
                  <a:gd name="T59" fmla="*/ 837 h 856"/>
                  <a:gd name="T60" fmla="*/ 259 w 700"/>
                  <a:gd name="T61" fmla="*/ 694 h 856"/>
                  <a:gd name="T62" fmla="*/ 285 w 700"/>
                  <a:gd name="T63" fmla="*/ 637 h 856"/>
                  <a:gd name="T64" fmla="*/ 458 w 700"/>
                  <a:gd name="T65" fmla="*/ 480 h 856"/>
                  <a:gd name="T66" fmla="*/ 517 w 700"/>
                  <a:gd name="T67" fmla="*/ 456 h 856"/>
                  <a:gd name="T68" fmla="*/ 575 w 700"/>
                  <a:gd name="T69" fmla="*/ 297 h 856"/>
                  <a:gd name="T70" fmla="*/ 568 w 700"/>
                  <a:gd name="T71" fmla="*/ 272 h 856"/>
                  <a:gd name="T72" fmla="*/ 606 w 700"/>
                  <a:gd name="T73" fmla="*/ 178 h 856"/>
                  <a:gd name="T74" fmla="*/ 666 w 700"/>
                  <a:gd name="T75" fmla="*/ 97 h 856"/>
                  <a:gd name="T76" fmla="*/ 667 w 700"/>
                  <a:gd name="T77" fmla="*/ 36 h 856"/>
                  <a:gd name="T78" fmla="*/ 540 w 700"/>
                  <a:gd name="T79" fmla="*/ 49 h 8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700" h="856">
                    <a:moveTo>
                      <a:pt x="124" y="855"/>
                    </a:moveTo>
                    <a:cubicBezTo>
                      <a:pt x="113" y="855"/>
                      <a:pt x="101" y="853"/>
                      <a:pt x="87" y="851"/>
                    </a:cubicBezTo>
                    <a:cubicBezTo>
                      <a:pt x="54" y="844"/>
                      <a:pt x="33" y="826"/>
                      <a:pt x="23" y="799"/>
                    </a:cubicBezTo>
                    <a:cubicBezTo>
                      <a:pt x="0" y="732"/>
                      <a:pt x="53" y="624"/>
                      <a:pt x="97" y="572"/>
                    </a:cubicBezTo>
                    <a:cubicBezTo>
                      <a:pt x="98" y="572"/>
                      <a:pt x="171" y="482"/>
                      <a:pt x="163" y="358"/>
                    </a:cubicBezTo>
                    <a:cubicBezTo>
                      <a:pt x="162" y="338"/>
                      <a:pt x="160" y="318"/>
                      <a:pt x="158" y="302"/>
                    </a:cubicBezTo>
                    <a:cubicBezTo>
                      <a:pt x="152" y="253"/>
                      <a:pt x="148" y="217"/>
                      <a:pt x="169" y="194"/>
                    </a:cubicBezTo>
                    <a:cubicBezTo>
                      <a:pt x="188" y="173"/>
                      <a:pt x="224" y="164"/>
                      <a:pt x="289" y="163"/>
                    </a:cubicBezTo>
                    <a:cubicBezTo>
                      <a:pt x="404" y="163"/>
                      <a:pt x="449" y="115"/>
                      <a:pt x="485" y="77"/>
                    </a:cubicBezTo>
                    <a:cubicBezTo>
                      <a:pt x="501" y="61"/>
                      <a:pt x="515" y="46"/>
                      <a:pt x="533" y="36"/>
                    </a:cubicBezTo>
                    <a:cubicBezTo>
                      <a:pt x="533" y="36"/>
                      <a:pt x="533" y="36"/>
                      <a:pt x="533" y="36"/>
                    </a:cubicBezTo>
                    <a:cubicBezTo>
                      <a:pt x="590" y="5"/>
                      <a:pt x="651" y="0"/>
                      <a:pt x="677" y="25"/>
                    </a:cubicBezTo>
                    <a:cubicBezTo>
                      <a:pt x="689" y="37"/>
                      <a:pt x="700" y="60"/>
                      <a:pt x="679" y="103"/>
                    </a:cubicBezTo>
                    <a:cubicBezTo>
                      <a:pt x="660" y="143"/>
                      <a:pt x="636" y="168"/>
                      <a:pt x="616" y="188"/>
                    </a:cubicBezTo>
                    <a:cubicBezTo>
                      <a:pt x="590" y="215"/>
                      <a:pt x="572" y="233"/>
                      <a:pt x="581" y="268"/>
                    </a:cubicBezTo>
                    <a:cubicBezTo>
                      <a:pt x="584" y="276"/>
                      <a:pt x="586" y="285"/>
                      <a:pt x="588" y="293"/>
                    </a:cubicBezTo>
                    <a:cubicBezTo>
                      <a:pt x="606" y="354"/>
                      <a:pt x="626" y="422"/>
                      <a:pt x="523" y="469"/>
                    </a:cubicBezTo>
                    <a:cubicBezTo>
                      <a:pt x="501" y="479"/>
                      <a:pt x="481" y="486"/>
                      <a:pt x="463" y="493"/>
                    </a:cubicBezTo>
                    <a:cubicBezTo>
                      <a:pt x="391" y="522"/>
                      <a:pt x="347" y="539"/>
                      <a:pt x="298" y="643"/>
                    </a:cubicBezTo>
                    <a:cubicBezTo>
                      <a:pt x="289" y="663"/>
                      <a:pt x="280" y="682"/>
                      <a:pt x="272" y="700"/>
                    </a:cubicBezTo>
                    <a:cubicBezTo>
                      <a:pt x="233" y="788"/>
                      <a:pt x="204" y="855"/>
                      <a:pt x="124" y="855"/>
                    </a:cubicBezTo>
                    <a:close/>
                    <a:moveTo>
                      <a:pt x="540" y="49"/>
                    </a:moveTo>
                    <a:cubicBezTo>
                      <a:pt x="524" y="57"/>
                      <a:pt x="511" y="71"/>
                      <a:pt x="496" y="87"/>
                    </a:cubicBezTo>
                    <a:cubicBezTo>
                      <a:pt x="457" y="127"/>
                      <a:pt x="410" y="177"/>
                      <a:pt x="289" y="178"/>
                    </a:cubicBezTo>
                    <a:cubicBezTo>
                      <a:pt x="229" y="178"/>
                      <a:pt x="195" y="186"/>
                      <a:pt x="180" y="203"/>
                    </a:cubicBezTo>
                    <a:cubicBezTo>
                      <a:pt x="163" y="222"/>
                      <a:pt x="167" y="255"/>
                      <a:pt x="172" y="300"/>
                    </a:cubicBezTo>
                    <a:cubicBezTo>
                      <a:pt x="174" y="317"/>
                      <a:pt x="176" y="336"/>
                      <a:pt x="177" y="358"/>
                    </a:cubicBezTo>
                    <a:cubicBezTo>
                      <a:pt x="185" y="487"/>
                      <a:pt x="111" y="578"/>
                      <a:pt x="108" y="582"/>
                    </a:cubicBezTo>
                    <a:cubicBezTo>
                      <a:pt x="65" y="633"/>
                      <a:pt x="16" y="735"/>
                      <a:pt x="36" y="794"/>
                    </a:cubicBezTo>
                    <a:cubicBezTo>
                      <a:pt x="44" y="817"/>
                      <a:pt x="62" y="831"/>
                      <a:pt x="90" y="837"/>
                    </a:cubicBezTo>
                    <a:cubicBezTo>
                      <a:pt x="188" y="856"/>
                      <a:pt x="215" y="795"/>
                      <a:pt x="259" y="694"/>
                    </a:cubicBezTo>
                    <a:cubicBezTo>
                      <a:pt x="267" y="676"/>
                      <a:pt x="276" y="657"/>
                      <a:pt x="285" y="637"/>
                    </a:cubicBezTo>
                    <a:cubicBezTo>
                      <a:pt x="337" y="528"/>
                      <a:pt x="385" y="509"/>
                      <a:pt x="458" y="480"/>
                    </a:cubicBezTo>
                    <a:cubicBezTo>
                      <a:pt x="475" y="473"/>
                      <a:pt x="495" y="465"/>
                      <a:pt x="517" y="456"/>
                    </a:cubicBezTo>
                    <a:cubicBezTo>
                      <a:pt x="609" y="414"/>
                      <a:pt x="592" y="358"/>
                      <a:pt x="575" y="297"/>
                    </a:cubicBezTo>
                    <a:cubicBezTo>
                      <a:pt x="572" y="289"/>
                      <a:pt x="570" y="280"/>
                      <a:pt x="568" y="272"/>
                    </a:cubicBezTo>
                    <a:cubicBezTo>
                      <a:pt x="557" y="228"/>
                      <a:pt x="578" y="206"/>
                      <a:pt x="606" y="178"/>
                    </a:cubicBezTo>
                    <a:cubicBezTo>
                      <a:pt x="626" y="157"/>
                      <a:pt x="649" y="134"/>
                      <a:pt x="666" y="97"/>
                    </a:cubicBezTo>
                    <a:cubicBezTo>
                      <a:pt x="676" y="78"/>
                      <a:pt x="683" y="51"/>
                      <a:pt x="667" y="36"/>
                    </a:cubicBezTo>
                    <a:cubicBezTo>
                      <a:pt x="646" y="15"/>
                      <a:pt x="591" y="21"/>
                      <a:pt x="540" y="49"/>
                    </a:cubicBezTo>
                    <a:close/>
                  </a:path>
                </a:pathLst>
              </a:custGeom>
              <a:solidFill>
                <a:srgbClr val="69437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ID"/>
              </a:p>
            </p:txBody>
          </p:sp>
          <p:sp>
            <p:nvSpPr>
              <p:cNvPr id="46" name="Freeform 63">
                <a:extLst>
                  <a:ext uri="{FF2B5EF4-FFF2-40B4-BE49-F238E27FC236}">
                    <a16:creationId xmlns:a16="http://schemas.microsoft.com/office/drawing/2014/main" xmlns="" id="{14571E29-F68F-444E-80CF-FBB0AF9CF9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02543" y="4297362"/>
                <a:ext cx="782638" cy="1260475"/>
              </a:xfrm>
              <a:custGeom>
                <a:avLst/>
                <a:gdLst>
                  <a:gd name="T0" fmla="*/ 14 w 505"/>
                  <a:gd name="T1" fmla="*/ 814 h 814"/>
                  <a:gd name="T2" fmla="*/ 0 w 505"/>
                  <a:gd name="T3" fmla="*/ 813 h 814"/>
                  <a:gd name="T4" fmla="*/ 145 w 505"/>
                  <a:gd name="T5" fmla="*/ 393 h 814"/>
                  <a:gd name="T6" fmla="*/ 348 w 505"/>
                  <a:gd name="T7" fmla="*/ 110 h 814"/>
                  <a:gd name="T8" fmla="*/ 503 w 505"/>
                  <a:gd name="T9" fmla="*/ 0 h 814"/>
                  <a:gd name="T10" fmla="*/ 505 w 505"/>
                  <a:gd name="T11" fmla="*/ 14 h 814"/>
                  <a:gd name="T12" fmla="*/ 362 w 505"/>
                  <a:gd name="T13" fmla="*/ 114 h 814"/>
                  <a:gd name="T14" fmla="*/ 153 w 505"/>
                  <a:gd name="T15" fmla="*/ 404 h 814"/>
                  <a:gd name="T16" fmla="*/ 14 w 505"/>
                  <a:gd name="T17" fmla="*/ 814 h 8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05" h="814">
                    <a:moveTo>
                      <a:pt x="14" y="814"/>
                    </a:moveTo>
                    <a:cubicBezTo>
                      <a:pt x="0" y="813"/>
                      <a:pt x="0" y="813"/>
                      <a:pt x="0" y="813"/>
                    </a:cubicBezTo>
                    <a:cubicBezTo>
                      <a:pt x="1" y="800"/>
                      <a:pt x="18" y="485"/>
                      <a:pt x="145" y="393"/>
                    </a:cubicBezTo>
                    <a:cubicBezTo>
                      <a:pt x="284" y="291"/>
                      <a:pt x="327" y="183"/>
                      <a:pt x="348" y="110"/>
                    </a:cubicBezTo>
                    <a:cubicBezTo>
                      <a:pt x="373" y="24"/>
                      <a:pt x="498" y="1"/>
                      <a:pt x="503" y="0"/>
                    </a:cubicBezTo>
                    <a:cubicBezTo>
                      <a:pt x="505" y="14"/>
                      <a:pt x="505" y="14"/>
                      <a:pt x="505" y="14"/>
                    </a:cubicBezTo>
                    <a:cubicBezTo>
                      <a:pt x="504" y="14"/>
                      <a:pt x="384" y="36"/>
                      <a:pt x="362" y="114"/>
                    </a:cubicBezTo>
                    <a:cubicBezTo>
                      <a:pt x="340" y="189"/>
                      <a:pt x="296" y="300"/>
                      <a:pt x="153" y="404"/>
                    </a:cubicBezTo>
                    <a:cubicBezTo>
                      <a:pt x="32" y="492"/>
                      <a:pt x="14" y="811"/>
                      <a:pt x="14" y="814"/>
                    </a:cubicBezTo>
                    <a:close/>
                  </a:path>
                </a:pathLst>
              </a:custGeom>
              <a:solidFill>
                <a:srgbClr val="69437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ID"/>
              </a:p>
            </p:txBody>
          </p:sp>
        </p:grpSp>
        <p:sp>
          <p:nvSpPr>
            <p:cNvPr id="41" name="Freeform 64">
              <a:extLst>
                <a:ext uri="{FF2B5EF4-FFF2-40B4-BE49-F238E27FC236}">
                  <a16:creationId xmlns:a16="http://schemas.microsoft.com/office/drawing/2014/main" xmlns="" id="{F7DEB8D8-AD0A-4738-8E26-88BBABEC0B49}"/>
                </a:ext>
              </a:extLst>
            </p:cNvPr>
            <p:cNvSpPr>
              <a:spLocks/>
            </p:cNvSpPr>
            <p:nvPr/>
          </p:nvSpPr>
          <p:spPr bwMode="auto">
            <a:xfrm>
              <a:off x="881856" y="3052762"/>
              <a:ext cx="1192213" cy="2546350"/>
            </a:xfrm>
            <a:custGeom>
              <a:avLst/>
              <a:gdLst>
                <a:gd name="T0" fmla="*/ 574 w 769"/>
                <a:gd name="T1" fmla="*/ 31 h 1645"/>
                <a:gd name="T2" fmla="*/ 465 w 769"/>
                <a:gd name="T3" fmla="*/ 301 h 1645"/>
                <a:gd name="T4" fmla="*/ 204 w 769"/>
                <a:gd name="T5" fmla="*/ 678 h 1645"/>
                <a:gd name="T6" fmla="*/ 109 w 769"/>
                <a:gd name="T7" fmla="*/ 1065 h 1645"/>
                <a:gd name="T8" fmla="*/ 237 w 769"/>
                <a:gd name="T9" fmla="*/ 1569 h 1645"/>
                <a:gd name="T10" fmla="*/ 427 w 769"/>
                <a:gd name="T11" fmla="*/ 1098 h 1645"/>
                <a:gd name="T12" fmla="*/ 449 w 769"/>
                <a:gd name="T13" fmla="*/ 893 h 1645"/>
                <a:gd name="T14" fmla="*/ 660 w 769"/>
                <a:gd name="T15" fmla="*/ 436 h 1645"/>
                <a:gd name="T16" fmla="*/ 574 w 769"/>
                <a:gd name="T17" fmla="*/ 31 h 1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69" h="1645">
                  <a:moveTo>
                    <a:pt x="574" y="31"/>
                  </a:moveTo>
                  <a:cubicBezTo>
                    <a:pt x="484" y="0"/>
                    <a:pt x="503" y="173"/>
                    <a:pt x="465" y="301"/>
                  </a:cubicBezTo>
                  <a:cubicBezTo>
                    <a:pt x="427" y="429"/>
                    <a:pt x="42" y="357"/>
                    <a:pt x="204" y="678"/>
                  </a:cubicBezTo>
                  <a:cubicBezTo>
                    <a:pt x="365" y="999"/>
                    <a:pt x="0" y="785"/>
                    <a:pt x="109" y="1065"/>
                  </a:cubicBezTo>
                  <a:cubicBezTo>
                    <a:pt x="218" y="1346"/>
                    <a:pt x="118" y="1645"/>
                    <a:pt x="237" y="1569"/>
                  </a:cubicBezTo>
                  <a:cubicBezTo>
                    <a:pt x="356" y="1493"/>
                    <a:pt x="304" y="1140"/>
                    <a:pt x="427" y="1098"/>
                  </a:cubicBezTo>
                  <a:cubicBezTo>
                    <a:pt x="551" y="1056"/>
                    <a:pt x="571" y="1007"/>
                    <a:pt x="449" y="893"/>
                  </a:cubicBezTo>
                  <a:cubicBezTo>
                    <a:pt x="326" y="779"/>
                    <a:pt x="769" y="666"/>
                    <a:pt x="660" y="436"/>
                  </a:cubicBezTo>
                  <a:cubicBezTo>
                    <a:pt x="550" y="206"/>
                    <a:pt x="678" y="66"/>
                    <a:pt x="574" y="31"/>
                  </a:cubicBezTo>
                  <a:close/>
                </a:path>
              </a:pathLst>
            </a:custGeom>
            <a:solidFill>
              <a:srgbClr val="61E5C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42" name="Freeform 65">
              <a:extLst>
                <a:ext uri="{FF2B5EF4-FFF2-40B4-BE49-F238E27FC236}">
                  <a16:creationId xmlns:a16="http://schemas.microsoft.com/office/drawing/2014/main" xmlns="" id="{D2DDB75F-F7D5-457D-B9E0-6A9F3DB6DD6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7606" y="3721100"/>
              <a:ext cx="534988" cy="1739900"/>
            </a:xfrm>
            <a:custGeom>
              <a:avLst/>
              <a:gdLst>
                <a:gd name="T0" fmla="*/ 108 w 345"/>
                <a:gd name="T1" fmla="*/ 1123 h 1123"/>
                <a:gd name="T2" fmla="*/ 90 w 345"/>
                <a:gd name="T3" fmla="*/ 603 h 1123"/>
                <a:gd name="T4" fmla="*/ 155 w 345"/>
                <a:gd name="T5" fmla="*/ 218 h 1123"/>
                <a:gd name="T6" fmla="*/ 340 w 345"/>
                <a:gd name="T7" fmla="*/ 0 h 1123"/>
                <a:gd name="T8" fmla="*/ 345 w 345"/>
                <a:gd name="T9" fmla="*/ 14 h 1123"/>
                <a:gd name="T10" fmla="*/ 170 w 345"/>
                <a:gd name="T11" fmla="*/ 217 h 1123"/>
                <a:gd name="T12" fmla="*/ 97 w 345"/>
                <a:gd name="T13" fmla="*/ 615 h 1123"/>
                <a:gd name="T14" fmla="*/ 122 w 345"/>
                <a:gd name="T15" fmla="*/ 1120 h 1123"/>
                <a:gd name="T16" fmla="*/ 108 w 345"/>
                <a:gd name="T17" fmla="*/ 1123 h 1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5" h="1123">
                  <a:moveTo>
                    <a:pt x="108" y="1123"/>
                  </a:moveTo>
                  <a:cubicBezTo>
                    <a:pt x="97" y="1076"/>
                    <a:pt x="0" y="654"/>
                    <a:pt x="90" y="603"/>
                  </a:cubicBezTo>
                  <a:cubicBezTo>
                    <a:pt x="170" y="558"/>
                    <a:pt x="168" y="383"/>
                    <a:pt x="155" y="218"/>
                  </a:cubicBezTo>
                  <a:cubicBezTo>
                    <a:pt x="144" y="72"/>
                    <a:pt x="332" y="3"/>
                    <a:pt x="340" y="0"/>
                  </a:cubicBezTo>
                  <a:cubicBezTo>
                    <a:pt x="345" y="14"/>
                    <a:pt x="345" y="14"/>
                    <a:pt x="345" y="14"/>
                  </a:cubicBezTo>
                  <a:cubicBezTo>
                    <a:pt x="343" y="14"/>
                    <a:pt x="160" y="81"/>
                    <a:pt x="170" y="217"/>
                  </a:cubicBezTo>
                  <a:cubicBezTo>
                    <a:pt x="182" y="386"/>
                    <a:pt x="184" y="566"/>
                    <a:pt x="97" y="615"/>
                  </a:cubicBezTo>
                  <a:cubicBezTo>
                    <a:pt x="29" y="654"/>
                    <a:pt x="92" y="993"/>
                    <a:pt x="122" y="1120"/>
                  </a:cubicBezTo>
                  <a:lnTo>
                    <a:pt x="108" y="112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43" name="Freeform 71">
              <a:extLst>
                <a:ext uri="{FF2B5EF4-FFF2-40B4-BE49-F238E27FC236}">
                  <a16:creationId xmlns:a16="http://schemas.microsoft.com/office/drawing/2014/main" xmlns="" id="{C6ABB07E-C3BA-454F-A576-A415653DFA1B}"/>
                </a:ext>
              </a:extLst>
            </p:cNvPr>
            <p:cNvSpPr>
              <a:spLocks/>
            </p:cNvSpPr>
            <p:nvPr/>
          </p:nvSpPr>
          <p:spPr bwMode="auto">
            <a:xfrm>
              <a:off x="793054" y="5219699"/>
              <a:ext cx="855202" cy="766762"/>
            </a:xfrm>
            <a:custGeom>
              <a:avLst/>
              <a:gdLst>
                <a:gd name="T0" fmla="*/ 1025 w 1025"/>
                <a:gd name="T1" fmla="*/ 0 h 919"/>
                <a:gd name="T2" fmla="*/ 783 w 1025"/>
                <a:gd name="T3" fmla="*/ 919 h 919"/>
                <a:gd name="T4" fmla="*/ 242 w 1025"/>
                <a:gd name="T5" fmla="*/ 919 h 919"/>
                <a:gd name="T6" fmla="*/ 0 w 1025"/>
                <a:gd name="T7" fmla="*/ 0 h 919"/>
                <a:gd name="T8" fmla="*/ 1025 w 1025"/>
                <a:gd name="T9" fmla="*/ 0 h 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5" h="919">
                  <a:moveTo>
                    <a:pt x="1025" y="0"/>
                  </a:moveTo>
                  <a:lnTo>
                    <a:pt x="783" y="919"/>
                  </a:lnTo>
                  <a:lnTo>
                    <a:pt x="242" y="919"/>
                  </a:lnTo>
                  <a:lnTo>
                    <a:pt x="0" y="0"/>
                  </a:lnTo>
                  <a:lnTo>
                    <a:pt x="102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44" name="Freeform 67">
              <a:extLst>
                <a:ext uri="{FF2B5EF4-FFF2-40B4-BE49-F238E27FC236}">
                  <a16:creationId xmlns:a16="http://schemas.microsoft.com/office/drawing/2014/main" xmlns="" id="{36AF4B7D-F88F-4A8C-AD07-D27465990235}"/>
                </a:ext>
              </a:extLst>
            </p:cNvPr>
            <p:cNvSpPr>
              <a:spLocks/>
            </p:cNvSpPr>
            <p:nvPr/>
          </p:nvSpPr>
          <p:spPr bwMode="auto">
            <a:xfrm>
              <a:off x="793054" y="5219698"/>
              <a:ext cx="842963" cy="765175"/>
            </a:xfrm>
            <a:custGeom>
              <a:avLst/>
              <a:gdLst>
                <a:gd name="T0" fmla="*/ 543 w 543"/>
                <a:gd name="T1" fmla="*/ 0 h 487"/>
                <a:gd name="T2" fmla="*/ 261 w 543"/>
                <a:gd name="T3" fmla="*/ 487 h 487"/>
                <a:gd name="T4" fmla="*/ 128 w 543"/>
                <a:gd name="T5" fmla="*/ 487 h 487"/>
                <a:gd name="T6" fmla="*/ 0 w 543"/>
                <a:gd name="T7" fmla="*/ 0 h 487"/>
                <a:gd name="T8" fmla="*/ 543 w 543"/>
                <a:gd name="T9" fmla="*/ 0 h 4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3" h="487">
                  <a:moveTo>
                    <a:pt x="543" y="0"/>
                  </a:moveTo>
                  <a:cubicBezTo>
                    <a:pt x="543" y="0"/>
                    <a:pt x="261" y="53"/>
                    <a:pt x="261" y="487"/>
                  </a:cubicBezTo>
                  <a:cubicBezTo>
                    <a:pt x="128" y="487"/>
                    <a:pt x="128" y="487"/>
                    <a:pt x="128" y="487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543" y="0"/>
                  </a:lnTo>
                  <a:close/>
                </a:path>
              </a:pathLst>
            </a:custGeom>
            <a:solidFill>
              <a:srgbClr val="452C4A">
                <a:alpha val="34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xmlns="" id="{F160D560-800D-7244-8E1E-56F0E99ADB29}"/>
              </a:ext>
            </a:extLst>
          </p:cNvPr>
          <p:cNvGrpSpPr/>
          <p:nvPr/>
        </p:nvGrpSpPr>
        <p:grpSpPr>
          <a:xfrm flipH="1">
            <a:off x="3837698" y="7894006"/>
            <a:ext cx="933056" cy="1918874"/>
            <a:chOff x="2576513" y="0"/>
            <a:chExt cx="1819275" cy="2909888"/>
          </a:xfrm>
        </p:grpSpPr>
        <p:sp>
          <p:nvSpPr>
            <p:cNvPr id="49" name="Freeform 401">
              <a:extLst>
                <a:ext uri="{FF2B5EF4-FFF2-40B4-BE49-F238E27FC236}">
                  <a16:creationId xmlns:a16="http://schemas.microsoft.com/office/drawing/2014/main" xmlns="" id="{267A2344-5737-E549-8E55-65447FB235D3}"/>
                </a:ext>
              </a:extLst>
            </p:cNvPr>
            <p:cNvSpPr>
              <a:spLocks/>
            </p:cNvSpPr>
            <p:nvPr/>
          </p:nvSpPr>
          <p:spPr bwMode="auto">
            <a:xfrm>
              <a:off x="3924306" y="1614488"/>
              <a:ext cx="295275" cy="1133476"/>
            </a:xfrm>
            <a:custGeom>
              <a:avLst/>
              <a:gdLst>
                <a:gd name="T0" fmla="*/ 88 w 371"/>
                <a:gd name="T1" fmla="*/ 46 h 1428"/>
                <a:gd name="T2" fmla="*/ 286 w 371"/>
                <a:gd name="T3" fmla="*/ 14 h 1428"/>
                <a:gd name="T4" fmla="*/ 371 w 371"/>
                <a:gd name="T5" fmla="*/ 1412 h 1428"/>
                <a:gd name="T6" fmla="*/ 309 w 371"/>
                <a:gd name="T7" fmla="*/ 1428 h 1428"/>
                <a:gd name="T8" fmla="*/ 309 w 371"/>
                <a:gd name="T9" fmla="*/ 1428 h 1428"/>
                <a:gd name="T10" fmla="*/ 295 w 371"/>
                <a:gd name="T11" fmla="*/ 1388 h 1428"/>
                <a:gd name="T12" fmla="*/ 255 w 371"/>
                <a:gd name="T13" fmla="*/ 1279 h 1428"/>
                <a:gd name="T14" fmla="*/ 230 w 371"/>
                <a:gd name="T15" fmla="*/ 1204 h 1428"/>
                <a:gd name="T16" fmla="*/ 201 w 371"/>
                <a:gd name="T17" fmla="*/ 1120 h 1428"/>
                <a:gd name="T18" fmla="*/ 170 w 371"/>
                <a:gd name="T19" fmla="*/ 1025 h 1428"/>
                <a:gd name="T20" fmla="*/ 140 w 371"/>
                <a:gd name="T21" fmla="*/ 926 h 1428"/>
                <a:gd name="T22" fmla="*/ 109 w 371"/>
                <a:gd name="T23" fmla="*/ 823 h 1428"/>
                <a:gd name="T24" fmla="*/ 81 w 371"/>
                <a:gd name="T25" fmla="*/ 719 h 1428"/>
                <a:gd name="T26" fmla="*/ 54 w 371"/>
                <a:gd name="T27" fmla="*/ 617 h 1428"/>
                <a:gd name="T28" fmla="*/ 43 w 371"/>
                <a:gd name="T29" fmla="*/ 566 h 1428"/>
                <a:gd name="T30" fmla="*/ 32 w 371"/>
                <a:gd name="T31" fmla="*/ 516 h 1428"/>
                <a:gd name="T32" fmla="*/ 23 w 371"/>
                <a:gd name="T33" fmla="*/ 468 h 1428"/>
                <a:gd name="T34" fmla="*/ 16 w 371"/>
                <a:gd name="T35" fmla="*/ 421 h 1428"/>
                <a:gd name="T36" fmla="*/ 8 w 371"/>
                <a:gd name="T37" fmla="*/ 376 h 1428"/>
                <a:gd name="T38" fmla="*/ 3 w 371"/>
                <a:gd name="T39" fmla="*/ 334 h 1428"/>
                <a:gd name="T40" fmla="*/ 1 w 371"/>
                <a:gd name="T41" fmla="*/ 294 h 1428"/>
                <a:gd name="T42" fmla="*/ 0 w 371"/>
                <a:gd name="T43" fmla="*/ 256 h 1428"/>
                <a:gd name="T44" fmla="*/ 1 w 371"/>
                <a:gd name="T45" fmla="*/ 221 h 1428"/>
                <a:gd name="T46" fmla="*/ 3 w 371"/>
                <a:gd name="T47" fmla="*/ 191 h 1428"/>
                <a:gd name="T48" fmla="*/ 3 w 371"/>
                <a:gd name="T49" fmla="*/ 191 h 1428"/>
                <a:gd name="T50" fmla="*/ 12 w 371"/>
                <a:gd name="T51" fmla="*/ 138 h 1428"/>
                <a:gd name="T52" fmla="*/ 20 w 371"/>
                <a:gd name="T53" fmla="*/ 94 h 1428"/>
                <a:gd name="T54" fmla="*/ 29 w 371"/>
                <a:gd name="T55" fmla="*/ 60 h 1428"/>
                <a:gd name="T56" fmla="*/ 36 w 371"/>
                <a:gd name="T57" fmla="*/ 36 h 1428"/>
                <a:gd name="T58" fmla="*/ 43 w 371"/>
                <a:gd name="T59" fmla="*/ 18 h 1428"/>
                <a:gd name="T60" fmla="*/ 47 w 371"/>
                <a:gd name="T61" fmla="*/ 12 h 1428"/>
                <a:gd name="T62" fmla="*/ 51 w 371"/>
                <a:gd name="T63" fmla="*/ 7 h 1428"/>
                <a:gd name="T64" fmla="*/ 54 w 371"/>
                <a:gd name="T65" fmla="*/ 4 h 1428"/>
                <a:gd name="T66" fmla="*/ 57 w 371"/>
                <a:gd name="T67" fmla="*/ 1 h 1428"/>
                <a:gd name="T68" fmla="*/ 60 w 371"/>
                <a:gd name="T69" fmla="*/ 0 h 1428"/>
                <a:gd name="T70" fmla="*/ 63 w 371"/>
                <a:gd name="T71" fmla="*/ 0 h 1428"/>
                <a:gd name="T72" fmla="*/ 66 w 371"/>
                <a:gd name="T73" fmla="*/ 1 h 1428"/>
                <a:gd name="T74" fmla="*/ 69 w 371"/>
                <a:gd name="T75" fmla="*/ 4 h 1428"/>
                <a:gd name="T76" fmla="*/ 74 w 371"/>
                <a:gd name="T77" fmla="*/ 8 h 1428"/>
                <a:gd name="T78" fmla="*/ 77 w 371"/>
                <a:gd name="T79" fmla="*/ 16 h 1428"/>
                <a:gd name="T80" fmla="*/ 81 w 371"/>
                <a:gd name="T81" fmla="*/ 24 h 1428"/>
                <a:gd name="T82" fmla="*/ 86 w 371"/>
                <a:gd name="T83" fmla="*/ 39 h 1428"/>
                <a:gd name="T84" fmla="*/ 88 w 371"/>
                <a:gd name="T85" fmla="*/ 46 h 1428"/>
                <a:gd name="T86" fmla="*/ 88 w 371"/>
                <a:gd name="T87" fmla="*/ 46 h 1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71" h="1428">
                  <a:moveTo>
                    <a:pt x="88" y="46"/>
                  </a:moveTo>
                  <a:lnTo>
                    <a:pt x="286" y="14"/>
                  </a:lnTo>
                  <a:lnTo>
                    <a:pt x="371" y="1412"/>
                  </a:lnTo>
                  <a:lnTo>
                    <a:pt x="309" y="1428"/>
                  </a:lnTo>
                  <a:lnTo>
                    <a:pt x="309" y="1428"/>
                  </a:lnTo>
                  <a:lnTo>
                    <a:pt x="295" y="1388"/>
                  </a:lnTo>
                  <a:lnTo>
                    <a:pt x="255" y="1279"/>
                  </a:lnTo>
                  <a:lnTo>
                    <a:pt x="230" y="1204"/>
                  </a:lnTo>
                  <a:lnTo>
                    <a:pt x="201" y="1120"/>
                  </a:lnTo>
                  <a:lnTo>
                    <a:pt x="170" y="1025"/>
                  </a:lnTo>
                  <a:lnTo>
                    <a:pt x="140" y="926"/>
                  </a:lnTo>
                  <a:lnTo>
                    <a:pt x="109" y="823"/>
                  </a:lnTo>
                  <a:lnTo>
                    <a:pt x="81" y="719"/>
                  </a:lnTo>
                  <a:lnTo>
                    <a:pt x="54" y="617"/>
                  </a:lnTo>
                  <a:lnTo>
                    <a:pt x="43" y="566"/>
                  </a:lnTo>
                  <a:lnTo>
                    <a:pt x="32" y="516"/>
                  </a:lnTo>
                  <a:lnTo>
                    <a:pt x="23" y="468"/>
                  </a:lnTo>
                  <a:lnTo>
                    <a:pt x="16" y="421"/>
                  </a:lnTo>
                  <a:lnTo>
                    <a:pt x="8" y="376"/>
                  </a:lnTo>
                  <a:lnTo>
                    <a:pt x="3" y="334"/>
                  </a:lnTo>
                  <a:lnTo>
                    <a:pt x="1" y="294"/>
                  </a:lnTo>
                  <a:lnTo>
                    <a:pt x="0" y="256"/>
                  </a:lnTo>
                  <a:lnTo>
                    <a:pt x="1" y="221"/>
                  </a:lnTo>
                  <a:lnTo>
                    <a:pt x="3" y="191"/>
                  </a:lnTo>
                  <a:lnTo>
                    <a:pt x="3" y="191"/>
                  </a:lnTo>
                  <a:lnTo>
                    <a:pt x="12" y="138"/>
                  </a:lnTo>
                  <a:lnTo>
                    <a:pt x="20" y="94"/>
                  </a:lnTo>
                  <a:lnTo>
                    <a:pt x="29" y="60"/>
                  </a:lnTo>
                  <a:lnTo>
                    <a:pt x="36" y="36"/>
                  </a:lnTo>
                  <a:lnTo>
                    <a:pt x="43" y="18"/>
                  </a:lnTo>
                  <a:lnTo>
                    <a:pt x="47" y="12"/>
                  </a:lnTo>
                  <a:lnTo>
                    <a:pt x="51" y="7"/>
                  </a:lnTo>
                  <a:lnTo>
                    <a:pt x="54" y="4"/>
                  </a:lnTo>
                  <a:lnTo>
                    <a:pt x="57" y="1"/>
                  </a:lnTo>
                  <a:lnTo>
                    <a:pt x="60" y="0"/>
                  </a:lnTo>
                  <a:lnTo>
                    <a:pt x="63" y="0"/>
                  </a:lnTo>
                  <a:lnTo>
                    <a:pt x="66" y="1"/>
                  </a:lnTo>
                  <a:lnTo>
                    <a:pt x="69" y="4"/>
                  </a:lnTo>
                  <a:lnTo>
                    <a:pt x="74" y="8"/>
                  </a:lnTo>
                  <a:lnTo>
                    <a:pt x="77" y="16"/>
                  </a:lnTo>
                  <a:lnTo>
                    <a:pt x="81" y="24"/>
                  </a:lnTo>
                  <a:lnTo>
                    <a:pt x="86" y="39"/>
                  </a:lnTo>
                  <a:lnTo>
                    <a:pt x="88" y="46"/>
                  </a:lnTo>
                  <a:lnTo>
                    <a:pt x="88" y="46"/>
                  </a:lnTo>
                  <a:close/>
                </a:path>
              </a:pathLst>
            </a:custGeom>
            <a:solidFill>
              <a:srgbClr val="EAB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402">
              <a:extLst>
                <a:ext uri="{FF2B5EF4-FFF2-40B4-BE49-F238E27FC236}">
                  <a16:creationId xmlns:a16="http://schemas.microsoft.com/office/drawing/2014/main" xmlns="" id="{612D3010-BD40-AB4F-811B-51EDF68816B4}"/>
                </a:ext>
              </a:extLst>
            </p:cNvPr>
            <p:cNvSpPr>
              <a:spLocks/>
            </p:cNvSpPr>
            <p:nvPr/>
          </p:nvSpPr>
          <p:spPr bwMode="auto">
            <a:xfrm>
              <a:off x="3375030" y="1560513"/>
              <a:ext cx="419100" cy="1157288"/>
            </a:xfrm>
            <a:custGeom>
              <a:avLst/>
              <a:gdLst>
                <a:gd name="T0" fmla="*/ 191 w 527"/>
                <a:gd name="T1" fmla="*/ 7 h 1458"/>
                <a:gd name="T2" fmla="*/ 123 w 527"/>
                <a:gd name="T3" fmla="*/ 527 h 1458"/>
                <a:gd name="T4" fmla="*/ 0 w 527"/>
                <a:gd name="T5" fmla="*/ 1458 h 1458"/>
                <a:gd name="T6" fmla="*/ 85 w 527"/>
                <a:gd name="T7" fmla="*/ 1458 h 1458"/>
                <a:gd name="T8" fmla="*/ 85 w 527"/>
                <a:gd name="T9" fmla="*/ 1458 h 1458"/>
                <a:gd name="T10" fmla="*/ 127 w 527"/>
                <a:gd name="T11" fmla="*/ 1370 h 1458"/>
                <a:gd name="T12" fmla="*/ 171 w 527"/>
                <a:gd name="T13" fmla="*/ 1276 h 1458"/>
                <a:gd name="T14" fmla="*/ 223 w 527"/>
                <a:gd name="T15" fmla="*/ 1162 h 1458"/>
                <a:gd name="T16" fmla="*/ 275 w 527"/>
                <a:gd name="T17" fmla="*/ 1040 h 1458"/>
                <a:gd name="T18" fmla="*/ 300 w 527"/>
                <a:gd name="T19" fmla="*/ 979 h 1458"/>
                <a:gd name="T20" fmla="*/ 323 w 527"/>
                <a:gd name="T21" fmla="*/ 920 h 1458"/>
                <a:gd name="T22" fmla="*/ 344 w 527"/>
                <a:gd name="T23" fmla="*/ 866 h 1458"/>
                <a:gd name="T24" fmla="*/ 362 w 527"/>
                <a:gd name="T25" fmla="*/ 815 h 1458"/>
                <a:gd name="T26" fmla="*/ 374 w 527"/>
                <a:gd name="T27" fmla="*/ 770 h 1458"/>
                <a:gd name="T28" fmla="*/ 379 w 527"/>
                <a:gd name="T29" fmla="*/ 751 h 1458"/>
                <a:gd name="T30" fmla="*/ 382 w 527"/>
                <a:gd name="T31" fmla="*/ 733 h 1458"/>
                <a:gd name="T32" fmla="*/ 382 w 527"/>
                <a:gd name="T33" fmla="*/ 733 h 1458"/>
                <a:gd name="T34" fmla="*/ 398 w 527"/>
                <a:gd name="T35" fmla="*/ 651 h 1458"/>
                <a:gd name="T36" fmla="*/ 419 w 527"/>
                <a:gd name="T37" fmla="*/ 544 h 1458"/>
                <a:gd name="T38" fmla="*/ 467 w 527"/>
                <a:gd name="T39" fmla="*/ 301 h 1458"/>
                <a:gd name="T40" fmla="*/ 527 w 527"/>
                <a:gd name="T41" fmla="*/ 0 h 1458"/>
                <a:gd name="T42" fmla="*/ 191 w 527"/>
                <a:gd name="T43" fmla="*/ 7 h 1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27" h="1458">
                  <a:moveTo>
                    <a:pt x="191" y="7"/>
                  </a:moveTo>
                  <a:lnTo>
                    <a:pt x="123" y="527"/>
                  </a:lnTo>
                  <a:lnTo>
                    <a:pt x="0" y="1458"/>
                  </a:lnTo>
                  <a:lnTo>
                    <a:pt x="85" y="1458"/>
                  </a:lnTo>
                  <a:lnTo>
                    <a:pt x="85" y="1458"/>
                  </a:lnTo>
                  <a:lnTo>
                    <a:pt x="127" y="1370"/>
                  </a:lnTo>
                  <a:lnTo>
                    <a:pt x="171" y="1276"/>
                  </a:lnTo>
                  <a:lnTo>
                    <a:pt x="223" y="1162"/>
                  </a:lnTo>
                  <a:lnTo>
                    <a:pt x="275" y="1040"/>
                  </a:lnTo>
                  <a:lnTo>
                    <a:pt x="300" y="979"/>
                  </a:lnTo>
                  <a:lnTo>
                    <a:pt x="323" y="920"/>
                  </a:lnTo>
                  <a:lnTo>
                    <a:pt x="344" y="866"/>
                  </a:lnTo>
                  <a:lnTo>
                    <a:pt x="362" y="815"/>
                  </a:lnTo>
                  <a:lnTo>
                    <a:pt x="374" y="770"/>
                  </a:lnTo>
                  <a:lnTo>
                    <a:pt x="379" y="751"/>
                  </a:lnTo>
                  <a:lnTo>
                    <a:pt x="382" y="733"/>
                  </a:lnTo>
                  <a:lnTo>
                    <a:pt x="382" y="733"/>
                  </a:lnTo>
                  <a:lnTo>
                    <a:pt x="398" y="651"/>
                  </a:lnTo>
                  <a:lnTo>
                    <a:pt x="419" y="544"/>
                  </a:lnTo>
                  <a:lnTo>
                    <a:pt x="467" y="301"/>
                  </a:lnTo>
                  <a:lnTo>
                    <a:pt x="527" y="0"/>
                  </a:lnTo>
                  <a:lnTo>
                    <a:pt x="191" y="7"/>
                  </a:lnTo>
                  <a:close/>
                </a:path>
              </a:pathLst>
            </a:custGeom>
            <a:solidFill>
              <a:srgbClr val="EAB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403">
              <a:extLst>
                <a:ext uri="{FF2B5EF4-FFF2-40B4-BE49-F238E27FC236}">
                  <a16:creationId xmlns:a16="http://schemas.microsoft.com/office/drawing/2014/main" xmlns="" id="{A389FD55-3413-E441-9588-95D490203678}"/>
                </a:ext>
              </a:extLst>
            </p:cNvPr>
            <p:cNvSpPr>
              <a:spLocks/>
            </p:cNvSpPr>
            <p:nvPr/>
          </p:nvSpPr>
          <p:spPr bwMode="auto">
            <a:xfrm>
              <a:off x="3460755" y="1282701"/>
              <a:ext cx="746126" cy="742950"/>
            </a:xfrm>
            <a:custGeom>
              <a:avLst/>
              <a:gdLst>
                <a:gd name="T0" fmla="*/ 135 w 941"/>
                <a:gd name="T1" fmla="*/ 0 h 937"/>
                <a:gd name="T2" fmla="*/ 0 w 941"/>
                <a:gd name="T3" fmla="*/ 838 h 937"/>
                <a:gd name="T4" fmla="*/ 0 w 941"/>
                <a:gd name="T5" fmla="*/ 838 h 937"/>
                <a:gd name="T6" fmla="*/ 35 w 941"/>
                <a:gd name="T7" fmla="*/ 851 h 937"/>
                <a:gd name="T8" fmla="*/ 75 w 941"/>
                <a:gd name="T9" fmla="*/ 864 h 937"/>
                <a:gd name="T10" fmla="*/ 125 w 941"/>
                <a:gd name="T11" fmla="*/ 880 h 937"/>
                <a:gd name="T12" fmla="*/ 186 w 941"/>
                <a:gd name="T13" fmla="*/ 896 h 937"/>
                <a:gd name="T14" fmla="*/ 219 w 941"/>
                <a:gd name="T15" fmla="*/ 904 h 937"/>
                <a:gd name="T16" fmla="*/ 254 w 941"/>
                <a:gd name="T17" fmla="*/ 911 h 937"/>
                <a:gd name="T18" fmla="*/ 289 w 941"/>
                <a:gd name="T19" fmla="*/ 917 h 937"/>
                <a:gd name="T20" fmla="*/ 324 w 941"/>
                <a:gd name="T21" fmla="*/ 922 h 937"/>
                <a:gd name="T22" fmla="*/ 360 w 941"/>
                <a:gd name="T23" fmla="*/ 927 h 937"/>
                <a:gd name="T24" fmla="*/ 396 w 941"/>
                <a:gd name="T25" fmla="*/ 929 h 937"/>
                <a:gd name="T26" fmla="*/ 396 w 941"/>
                <a:gd name="T27" fmla="*/ 929 h 937"/>
                <a:gd name="T28" fmla="*/ 474 w 941"/>
                <a:gd name="T29" fmla="*/ 933 h 937"/>
                <a:gd name="T30" fmla="*/ 556 w 941"/>
                <a:gd name="T31" fmla="*/ 937 h 937"/>
                <a:gd name="T32" fmla="*/ 598 w 941"/>
                <a:gd name="T33" fmla="*/ 937 h 937"/>
                <a:gd name="T34" fmla="*/ 641 w 941"/>
                <a:gd name="T35" fmla="*/ 937 h 937"/>
                <a:gd name="T36" fmla="*/ 682 w 941"/>
                <a:gd name="T37" fmla="*/ 937 h 937"/>
                <a:gd name="T38" fmla="*/ 722 w 941"/>
                <a:gd name="T39" fmla="*/ 934 h 937"/>
                <a:gd name="T40" fmla="*/ 759 w 941"/>
                <a:gd name="T41" fmla="*/ 931 h 937"/>
                <a:gd name="T42" fmla="*/ 795 w 941"/>
                <a:gd name="T43" fmla="*/ 926 h 937"/>
                <a:gd name="T44" fmla="*/ 828 w 941"/>
                <a:gd name="T45" fmla="*/ 919 h 937"/>
                <a:gd name="T46" fmla="*/ 844 w 941"/>
                <a:gd name="T47" fmla="*/ 915 h 937"/>
                <a:gd name="T48" fmla="*/ 858 w 941"/>
                <a:gd name="T49" fmla="*/ 910 h 937"/>
                <a:gd name="T50" fmla="*/ 872 w 941"/>
                <a:gd name="T51" fmla="*/ 905 h 937"/>
                <a:gd name="T52" fmla="*/ 884 w 941"/>
                <a:gd name="T53" fmla="*/ 899 h 937"/>
                <a:gd name="T54" fmla="*/ 895 w 941"/>
                <a:gd name="T55" fmla="*/ 893 h 937"/>
                <a:gd name="T56" fmla="*/ 904 w 941"/>
                <a:gd name="T57" fmla="*/ 887 h 937"/>
                <a:gd name="T58" fmla="*/ 914 w 941"/>
                <a:gd name="T59" fmla="*/ 879 h 937"/>
                <a:gd name="T60" fmla="*/ 921 w 941"/>
                <a:gd name="T61" fmla="*/ 871 h 937"/>
                <a:gd name="T62" fmla="*/ 927 w 941"/>
                <a:gd name="T63" fmla="*/ 863 h 937"/>
                <a:gd name="T64" fmla="*/ 932 w 941"/>
                <a:gd name="T65" fmla="*/ 853 h 937"/>
                <a:gd name="T66" fmla="*/ 932 w 941"/>
                <a:gd name="T67" fmla="*/ 853 h 937"/>
                <a:gd name="T68" fmla="*/ 936 w 941"/>
                <a:gd name="T69" fmla="*/ 840 h 937"/>
                <a:gd name="T70" fmla="*/ 938 w 941"/>
                <a:gd name="T71" fmla="*/ 824 h 937"/>
                <a:gd name="T72" fmla="*/ 941 w 941"/>
                <a:gd name="T73" fmla="*/ 805 h 937"/>
                <a:gd name="T74" fmla="*/ 941 w 941"/>
                <a:gd name="T75" fmla="*/ 784 h 937"/>
                <a:gd name="T76" fmla="*/ 941 w 941"/>
                <a:gd name="T77" fmla="*/ 760 h 937"/>
                <a:gd name="T78" fmla="*/ 938 w 941"/>
                <a:gd name="T79" fmla="*/ 735 h 937"/>
                <a:gd name="T80" fmla="*/ 933 w 941"/>
                <a:gd name="T81" fmla="*/ 678 h 937"/>
                <a:gd name="T82" fmla="*/ 925 w 941"/>
                <a:gd name="T83" fmla="*/ 616 h 937"/>
                <a:gd name="T84" fmla="*/ 914 w 941"/>
                <a:gd name="T85" fmla="*/ 551 h 937"/>
                <a:gd name="T86" fmla="*/ 902 w 941"/>
                <a:gd name="T87" fmla="*/ 483 h 937"/>
                <a:gd name="T88" fmla="*/ 887 w 941"/>
                <a:gd name="T89" fmla="*/ 416 h 937"/>
                <a:gd name="T90" fmla="*/ 874 w 941"/>
                <a:gd name="T91" fmla="*/ 349 h 937"/>
                <a:gd name="T92" fmla="*/ 860 w 941"/>
                <a:gd name="T93" fmla="*/ 286 h 937"/>
                <a:gd name="T94" fmla="*/ 833 w 941"/>
                <a:gd name="T95" fmla="*/ 176 h 937"/>
                <a:gd name="T96" fmla="*/ 815 w 941"/>
                <a:gd name="T97" fmla="*/ 100 h 937"/>
                <a:gd name="T98" fmla="*/ 808 w 941"/>
                <a:gd name="T99" fmla="*/ 71 h 937"/>
                <a:gd name="T100" fmla="*/ 135 w 941"/>
                <a:gd name="T101" fmla="*/ 0 h 9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41" h="937">
                  <a:moveTo>
                    <a:pt x="135" y="0"/>
                  </a:moveTo>
                  <a:lnTo>
                    <a:pt x="0" y="838"/>
                  </a:lnTo>
                  <a:lnTo>
                    <a:pt x="0" y="838"/>
                  </a:lnTo>
                  <a:lnTo>
                    <a:pt x="35" y="851"/>
                  </a:lnTo>
                  <a:lnTo>
                    <a:pt x="75" y="864"/>
                  </a:lnTo>
                  <a:lnTo>
                    <a:pt x="125" y="880"/>
                  </a:lnTo>
                  <a:lnTo>
                    <a:pt x="186" y="896"/>
                  </a:lnTo>
                  <a:lnTo>
                    <a:pt x="219" y="904"/>
                  </a:lnTo>
                  <a:lnTo>
                    <a:pt x="254" y="911"/>
                  </a:lnTo>
                  <a:lnTo>
                    <a:pt x="289" y="917"/>
                  </a:lnTo>
                  <a:lnTo>
                    <a:pt x="324" y="922"/>
                  </a:lnTo>
                  <a:lnTo>
                    <a:pt x="360" y="927"/>
                  </a:lnTo>
                  <a:lnTo>
                    <a:pt x="396" y="929"/>
                  </a:lnTo>
                  <a:lnTo>
                    <a:pt x="396" y="929"/>
                  </a:lnTo>
                  <a:lnTo>
                    <a:pt x="474" y="933"/>
                  </a:lnTo>
                  <a:lnTo>
                    <a:pt x="556" y="937"/>
                  </a:lnTo>
                  <a:lnTo>
                    <a:pt x="598" y="937"/>
                  </a:lnTo>
                  <a:lnTo>
                    <a:pt x="641" y="937"/>
                  </a:lnTo>
                  <a:lnTo>
                    <a:pt x="682" y="937"/>
                  </a:lnTo>
                  <a:lnTo>
                    <a:pt x="722" y="934"/>
                  </a:lnTo>
                  <a:lnTo>
                    <a:pt x="759" y="931"/>
                  </a:lnTo>
                  <a:lnTo>
                    <a:pt x="795" y="926"/>
                  </a:lnTo>
                  <a:lnTo>
                    <a:pt x="828" y="919"/>
                  </a:lnTo>
                  <a:lnTo>
                    <a:pt x="844" y="915"/>
                  </a:lnTo>
                  <a:lnTo>
                    <a:pt x="858" y="910"/>
                  </a:lnTo>
                  <a:lnTo>
                    <a:pt x="872" y="905"/>
                  </a:lnTo>
                  <a:lnTo>
                    <a:pt x="884" y="899"/>
                  </a:lnTo>
                  <a:lnTo>
                    <a:pt x="895" y="893"/>
                  </a:lnTo>
                  <a:lnTo>
                    <a:pt x="904" y="887"/>
                  </a:lnTo>
                  <a:lnTo>
                    <a:pt x="914" y="879"/>
                  </a:lnTo>
                  <a:lnTo>
                    <a:pt x="921" y="871"/>
                  </a:lnTo>
                  <a:lnTo>
                    <a:pt x="927" y="863"/>
                  </a:lnTo>
                  <a:lnTo>
                    <a:pt x="932" y="853"/>
                  </a:lnTo>
                  <a:lnTo>
                    <a:pt x="932" y="853"/>
                  </a:lnTo>
                  <a:lnTo>
                    <a:pt x="936" y="840"/>
                  </a:lnTo>
                  <a:lnTo>
                    <a:pt x="938" y="824"/>
                  </a:lnTo>
                  <a:lnTo>
                    <a:pt x="941" y="805"/>
                  </a:lnTo>
                  <a:lnTo>
                    <a:pt x="941" y="784"/>
                  </a:lnTo>
                  <a:lnTo>
                    <a:pt x="941" y="760"/>
                  </a:lnTo>
                  <a:lnTo>
                    <a:pt x="938" y="735"/>
                  </a:lnTo>
                  <a:lnTo>
                    <a:pt x="933" y="678"/>
                  </a:lnTo>
                  <a:lnTo>
                    <a:pt x="925" y="616"/>
                  </a:lnTo>
                  <a:lnTo>
                    <a:pt x="914" y="551"/>
                  </a:lnTo>
                  <a:lnTo>
                    <a:pt x="902" y="483"/>
                  </a:lnTo>
                  <a:lnTo>
                    <a:pt x="887" y="416"/>
                  </a:lnTo>
                  <a:lnTo>
                    <a:pt x="874" y="349"/>
                  </a:lnTo>
                  <a:lnTo>
                    <a:pt x="860" y="286"/>
                  </a:lnTo>
                  <a:lnTo>
                    <a:pt x="833" y="176"/>
                  </a:lnTo>
                  <a:lnTo>
                    <a:pt x="815" y="100"/>
                  </a:lnTo>
                  <a:lnTo>
                    <a:pt x="808" y="71"/>
                  </a:lnTo>
                  <a:lnTo>
                    <a:pt x="135" y="0"/>
                  </a:lnTo>
                  <a:close/>
                </a:path>
              </a:pathLst>
            </a:custGeom>
            <a:solidFill>
              <a:srgbClr val="A5DA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404">
              <a:extLst>
                <a:ext uri="{FF2B5EF4-FFF2-40B4-BE49-F238E27FC236}">
                  <a16:creationId xmlns:a16="http://schemas.microsoft.com/office/drawing/2014/main" xmlns="" id="{67223A16-DC3E-5349-B860-4CC6AF8D4CB3}"/>
                </a:ext>
              </a:extLst>
            </p:cNvPr>
            <p:cNvSpPr>
              <a:spLocks/>
            </p:cNvSpPr>
            <p:nvPr/>
          </p:nvSpPr>
          <p:spPr bwMode="auto">
            <a:xfrm>
              <a:off x="2811467" y="488950"/>
              <a:ext cx="969963" cy="479425"/>
            </a:xfrm>
            <a:custGeom>
              <a:avLst/>
              <a:gdLst>
                <a:gd name="T0" fmla="*/ 611 w 1223"/>
                <a:gd name="T1" fmla="*/ 251 h 603"/>
                <a:gd name="T2" fmla="*/ 0 w 1223"/>
                <a:gd name="T3" fmla="*/ 179 h 603"/>
                <a:gd name="T4" fmla="*/ 11 w 1223"/>
                <a:gd name="T5" fmla="*/ 197 h 603"/>
                <a:gd name="T6" fmla="*/ 45 w 1223"/>
                <a:gd name="T7" fmla="*/ 245 h 603"/>
                <a:gd name="T8" fmla="*/ 98 w 1223"/>
                <a:gd name="T9" fmla="*/ 314 h 603"/>
                <a:gd name="T10" fmla="*/ 169 w 1223"/>
                <a:gd name="T11" fmla="*/ 393 h 603"/>
                <a:gd name="T12" fmla="*/ 212 w 1223"/>
                <a:gd name="T13" fmla="*/ 431 h 603"/>
                <a:gd name="T14" fmla="*/ 259 w 1223"/>
                <a:gd name="T15" fmla="*/ 470 h 603"/>
                <a:gd name="T16" fmla="*/ 309 w 1223"/>
                <a:gd name="T17" fmla="*/ 506 h 603"/>
                <a:gd name="T18" fmla="*/ 363 w 1223"/>
                <a:gd name="T19" fmla="*/ 538 h 603"/>
                <a:gd name="T20" fmla="*/ 420 w 1223"/>
                <a:gd name="T21" fmla="*/ 566 h 603"/>
                <a:gd name="T22" fmla="*/ 480 w 1223"/>
                <a:gd name="T23" fmla="*/ 586 h 603"/>
                <a:gd name="T24" fmla="*/ 544 w 1223"/>
                <a:gd name="T25" fmla="*/ 598 h 603"/>
                <a:gd name="T26" fmla="*/ 611 w 1223"/>
                <a:gd name="T27" fmla="*/ 603 h 603"/>
                <a:gd name="T28" fmla="*/ 645 w 1223"/>
                <a:gd name="T29" fmla="*/ 602 h 603"/>
                <a:gd name="T30" fmla="*/ 709 w 1223"/>
                <a:gd name="T31" fmla="*/ 597 h 603"/>
                <a:gd name="T32" fmla="*/ 769 w 1223"/>
                <a:gd name="T33" fmla="*/ 589 h 603"/>
                <a:gd name="T34" fmla="*/ 826 w 1223"/>
                <a:gd name="T35" fmla="*/ 577 h 603"/>
                <a:gd name="T36" fmla="*/ 878 w 1223"/>
                <a:gd name="T37" fmla="*/ 563 h 603"/>
                <a:gd name="T38" fmla="*/ 948 w 1223"/>
                <a:gd name="T39" fmla="*/ 538 h 603"/>
                <a:gd name="T40" fmla="*/ 1028 w 1223"/>
                <a:gd name="T41" fmla="*/ 502 h 603"/>
                <a:gd name="T42" fmla="*/ 1091 w 1223"/>
                <a:gd name="T43" fmla="*/ 466 h 603"/>
                <a:gd name="T44" fmla="*/ 1136 w 1223"/>
                <a:gd name="T45" fmla="*/ 435 h 603"/>
                <a:gd name="T46" fmla="*/ 1164 w 1223"/>
                <a:gd name="T47" fmla="*/ 412 h 603"/>
                <a:gd name="T48" fmla="*/ 1173 w 1223"/>
                <a:gd name="T49" fmla="*/ 404 h 603"/>
                <a:gd name="T50" fmla="*/ 1187 w 1223"/>
                <a:gd name="T51" fmla="*/ 370 h 603"/>
                <a:gd name="T52" fmla="*/ 1205 w 1223"/>
                <a:gd name="T53" fmla="*/ 318 h 603"/>
                <a:gd name="T54" fmla="*/ 1218 w 1223"/>
                <a:gd name="T55" fmla="*/ 250 h 603"/>
                <a:gd name="T56" fmla="*/ 1222 w 1223"/>
                <a:gd name="T57" fmla="*/ 215 h 603"/>
                <a:gd name="T58" fmla="*/ 1222 w 1223"/>
                <a:gd name="T59" fmla="*/ 179 h 603"/>
                <a:gd name="T60" fmla="*/ 1218 w 1223"/>
                <a:gd name="T61" fmla="*/ 142 h 603"/>
                <a:gd name="T62" fmla="*/ 1207 w 1223"/>
                <a:gd name="T63" fmla="*/ 109 h 603"/>
                <a:gd name="T64" fmla="*/ 1190 w 1223"/>
                <a:gd name="T65" fmla="*/ 77 h 603"/>
                <a:gd name="T66" fmla="*/ 1166 w 1223"/>
                <a:gd name="T67" fmla="*/ 49 h 603"/>
                <a:gd name="T68" fmla="*/ 1133 w 1223"/>
                <a:gd name="T69" fmla="*/ 26 h 603"/>
                <a:gd name="T70" fmla="*/ 1092 w 1223"/>
                <a:gd name="T71" fmla="*/ 9 h 603"/>
                <a:gd name="T72" fmla="*/ 1039 w 1223"/>
                <a:gd name="T73" fmla="*/ 0 h 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23" h="603">
                  <a:moveTo>
                    <a:pt x="1039" y="0"/>
                  </a:moveTo>
                  <a:lnTo>
                    <a:pt x="611" y="251"/>
                  </a:lnTo>
                  <a:lnTo>
                    <a:pt x="20" y="129"/>
                  </a:lnTo>
                  <a:lnTo>
                    <a:pt x="0" y="179"/>
                  </a:lnTo>
                  <a:lnTo>
                    <a:pt x="0" y="179"/>
                  </a:lnTo>
                  <a:lnTo>
                    <a:pt x="11" y="197"/>
                  </a:lnTo>
                  <a:lnTo>
                    <a:pt x="26" y="219"/>
                  </a:lnTo>
                  <a:lnTo>
                    <a:pt x="45" y="245"/>
                  </a:lnTo>
                  <a:lnTo>
                    <a:pt x="69" y="278"/>
                  </a:lnTo>
                  <a:lnTo>
                    <a:pt x="98" y="314"/>
                  </a:lnTo>
                  <a:lnTo>
                    <a:pt x="132" y="353"/>
                  </a:lnTo>
                  <a:lnTo>
                    <a:pt x="169" y="393"/>
                  </a:lnTo>
                  <a:lnTo>
                    <a:pt x="190" y="412"/>
                  </a:lnTo>
                  <a:lnTo>
                    <a:pt x="212" y="431"/>
                  </a:lnTo>
                  <a:lnTo>
                    <a:pt x="235" y="452"/>
                  </a:lnTo>
                  <a:lnTo>
                    <a:pt x="259" y="470"/>
                  </a:lnTo>
                  <a:lnTo>
                    <a:pt x="283" y="488"/>
                  </a:lnTo>
                  <a:lnTo>
                    <a:pt x="309" y="506"/>
                  </a:lnTo>
                  <a:lnTo>
                    <a:pt x="335" y="523"/>
                  </a:lnTo>
                  <a:lnTo>
                    <a:pt x="363" y="538"/>
                  </a:lnTo>
                  <a:lnTo>
                    <a:pt x="391" y="552"/>
                  </a:lnTo>
                  <a:lnTo>
                    <a:pt x="420" y="566"/>
                  </a:lnTo>
                  <a:lnTo>
                    <a:pt x="450" y="577"/>
                  </a:lnTo>
                  <a:lnTo>
                    <a:pt x="480" y="586"/>
                  </a:lnTo>
                  <a:lnTo>
                    <a:pt x="513" y="593"/>
                  </a:lnTo>
                  <a:lnTo>
                    <a:pt x="544" y="598"/>
                  </a:lnTo>
                  <a:lnTo>
                    <a:pt x="578" y="602"/>
                  </a:lnTo>
                  <a:lnTo>
                    <a:pt x="611" y="603"/>
                  </a:lnTo>
                  <a:lnTo>
                    <a:pt x="611" y="603"/>
                  </a:lnTo>
                  <a:lnTo>
                    <a:pt x="645" y="602"/>
                  </a:lnTo>
                  <a:lnTo>
                    <a:pt x="677" y="599"/>
                  </a:lnTo>
                  <a:lnTo>
                    <a:pt x="709" y="597"/>
                  </a:lnTo>
                  <a:lnTo>
                    <a:pt x="739" y="593"/>
                  </a:lnTo>
                  <a:lnTo>
                    <a:pt x="769" y="589"/>
                  </a:lnTo>
                  <a:lnTo>
                    <a:pt x="798" y="583"/>
                  </a:lnTo>
                  <a:lnTo>
                    <a:pt x="826" y="577"/>
                  </a:lnTo>
                  <a:lnTo>
                    <a:pt x="853" y="570"/>
                  </a:lnTo>
                  <a:lnTo>
                    <a:pt x="878" y="563"/>
                  </a:lnTo>
                  <a:lnTo>
                    <a:pt x="902" y="555"/>
                  </a:lnTo>
                  <a:lnTo>
                    <a:pt x="948" y="538"/>
                  </a:lnTo>
                  <a:lnTo>
                    <a:pt x="991" y="521"/>
                  </a:lnTo>
                  <a:lnTo>
                    <a:pt x="1028" y="502"/>
                  </a:lnTo>
                  <a:lnTo>
                    <a:pt x="1062" y="483"/>
                  </a:lnTo>
                  <a:lnTo>
                    <a:pt x="1091" y="466"/>
                  </a:lnTo>
                  <a:lnTo>
                    <a:pt x="1115" y="450"/>
                  </a:lnTo>
                  <a:lnTo>
                    <a:pt x="1136" y="435"/>
                  </a:lnTo>
                  <a:lnTo>
                    <a:pt x="1153" y="422"/>
                  </a:lnTo>
                  <a:lnTo>
                    <a:pt x="1164" y="412"/>
                  </a:lnTo>
                  <a:lnTo>
                    <a:pt x="1173" y="404"/>
                  </a:lnTo>
                  <a:lnTo>
                    <a:pt x="1173" y="404"/>
                  </a:lnTo>
                  <a:lnTo>
                    <a:pt x="1179" y="388"/>
                  </a:lnTo>
                  <a:lnTo>
                    <a:pt x="1187" y="370"/>
                  </a:lnTo>
                  <a:lnTo>
                    <a:pt x="1195" y="346"/>
                  </a:lnTo>
                  <a:lnTo>
                    <a:pt x="1205" y="318"/>
                  </a:lnTo>
                  <a:lnTo>
                    <a:pt x="1212" y="285"/>
                  </a:lnTo>
                  <a:lnTo>
                    <a:pt x="1218" y="250"/>
                  </a:lnTo>
                  <a:lnTo>
                    <a:pt x="1220" y="233"/>
                  </a:lnTo>
                  <a:lnTo>
                    <a:pt x="1222" y="215"/>
                  </a:lnTo>
                  <a:lnTo>
                    <a:pt x="1223" y="197"/>
                  </a:lnTo>
                  <a:lnTo>
                    <a:pt x="1222" y="179"/>
                  </a:lnTo>
                  <a:lnTo>
                    <a:pt x="1220" y="161"/>
                  </a:lnTo>
                  <a:lnTo>
                    <a:pt x="1218" y="142"/>
                  </a:lnTo>
                  <a:lnTo>
                    <a:pt x="1213" y="125"/>
                  </a:lnTo>
                  <a:lnTo>
                    <a:pt x="1207" y="109"/>
                  </a:lnTo>
                  <a:lnTo>
                    <a:pt x="1200" y="93"/>
                  </a:lnTo>
                  <a:lnTo>
                    <a:pt x="1190" y="77"/>
                  </a:lnTo>
                  <a:lnTo>
                    <a:pt x="1179" y="63"/>
                  </a:lnTo>
                  <a:lnTo>
                    <a:pt x="1166" y="49"/>
                  </a:lnTo>
                  <a:lnTo>
                    <a:pt x="1151" y="37"/>
                  </a:lnTo>
                  <a:lnTo>
                    <a:pt x="1133" y="26"/>
                  </a:lnTo>
                  <a:lnTo>
                    <a:pt x="1114" y="17"/>
                  </a:lnTo>
                  <a:lnTo>
                    <a:pt x="1092" y="9"/>
                  </a:lnTo>
                  <a:lnTo>
                    <a:pt x="1067" y="3"/>
                  </a:lnTo>
                  <a:lnTo>
                    <a:pt x="1039" y="0"/>
                  </a:lnTo>
                  <a:lnTo>
                    <a:pt x="1039" y="0"/>
                  </a:lnTo>
                  <a:close/>
                </a:path>
              </a:pathLst>
            </a:custGeom>
            <a:solidFill>
              <a:srgbClr val="F160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405">
              <a:extLst>
                <a:ext uri="{FF2B5EF4-FFF2-40B4-BE49-F238E27FC236}">
                  <a16:creationId xmlns:a16="http://schemas.microsoft.com/office/drawing/2014/main" xmlns="" id="{E8A25520-A8A3-5D47-ADD5-B235807867D1}"/>
                </a:ext>
              </a:extLst>
            </p:cNvPr>
            <p:cNvSpPr>
              <a:spLocks/>
            </p:cNvSpPr>
            <p:nvPr/>
          </p:nvSpPr>
          <p:spPr bwMode="auto">
            <a:xfrm>
              <a:off x="3424243" y="527050"/>
              <a:ext cx="292100" cy="428625"/>
            </a:xfrm>
            <a:custGeom>
              <a:avLst/>
              <a:gdLst>
                <a:gd name="T0" fmla="*/ 0 w 366"/>
                <a:gd name="T1" fmla="*/ 540 h 540"/>
                <a:gd name="T2" fmla="*/ 0 w 366"/>
                <a:gd name="T3" fmla="*/ 540 h 540"/>
                <a:gd name="T4" fmla="*/ 34 w 366"/>
                <a:gd name="T5" fmla="*/ 534 h 540"/>
                <a:gd name="T6" fmla="*/ 66 w 366"/>
                <a:gd name="T7" fmla="*/ 526 h 540"/>
                <a:gd name="T8" fmla="*/ 98 w 366"/>
                <a:gd name="T9" fmla="*/ 517 h 540"/>
                <a:gd name="T10" fmla="*/ 128 w 366"/>
                <a:gd name="T11" fmla="*/ 509 h 540"/>
                <a:gd name="T12" fmla="*/ 156 w 366"/>
                <a:gd name="T13" fmla="*/ 498 h 540"/>
                <a:gd name="T14" fmla="*/ 184 w 366"/>
                <a:gd name="T15" fmla="*/ 488 h 540"/>
                <a:gd name="T16" fmla="*/ 209 w 366"/>
                <a:gd name="T17" fmla="*/ 478 h 540"/>
                <a:gd name="T18" fmla="*/ 232 w 366"/>
                <a:gd name="T19" fmla="*/ 467 h 540"/>
                <a:gd name="T20" fmla="*/ 255 w 366"/>
                <a:gd name="T21" fmla="*/ 456 h 540"/>
                <a:gd name="T22" fmla="*/ 276 w 366"/>
                <a:gd name="T23" fmla="*/ 445 h 540"/>
                <a:gd name="T24" fmla="*/ 312 w 366"/>
                <a:gd name="T25" fmla="*/ 423 h 540"/>
                <a:gd name="T26" fmla="*/ 342 w 366"/>
                <a:gd name="T27" fmla="*/ 403 h 540"/>
                <a:gd name="T28" fmla="*/ 366 w 366"/>
                <a:gd name="T29" fmla="*/ 386 h 540"/>
                <a:gd name="T30" fmla="*/ 337 w 366"/>
                <a:gd name="T31" fmla="*/ 0 h 540"/>
                <a:gd name="T32" fmla="*/ 337 w 366"/>
                <a:gd name="T33" fmla="*/ 0 h 540"/>
                <a:gd name="T34" fmla="*/ 312 w 366"/>
                <a:gd name="T35" fmla="*/ 30 h 540"/>
                <a:gd name="T36" fmla="*/ 225 w 366"/>
                <a:gd name="T37" fmla="*/ 137 h 540"/>
                <a:gd name="T38" fmla="*/ 225 w 366"/>
                <a:gd name="T39" fmla="*/ 137 h 540"/>
                <a:gd name="T40" fmla="*/ 213 w 366"/>
                <a:gd name="T41" fmla="*/ 153 h 540"/>
                <a:gd name="T42" fmla="*/ 200 w 366"/>
                <a:gd name="T43" fmla="*/ 172 h 540"/>
                <a:gd name="T44" fmla="*/ 172 w 366"/>
                <a:gd name="T45" fmla="*/ 218 h 540"/>
                <a:gd name="T46" fmla="*/ 140 w 366"/>
                <a:gd name="T47" fmla="*/ 270 h 540"/>
                <a:gd name="T48" fmla="*/ 109 w 366"/>
                <a:gd name="T49" fmla="*/ 325 h 540"/>
                <a:gd name="T50" fmla="*/ 79 w 366"/>
                <a:gd name="T51" fmla="*/ 383 h 540"/>
                <a:gd name="T52" fmla="*/ 48 w 366"/>
                <a:gd name="T53" fmla="*/ 441 h 540"/>
                <a:gd name="T54" fmla="*/ 23 w 366"/>
                <a:gd name="T55" fmla="*/ 494 h 540"/>
                <a:gd name="T56" fmla="*/ 0 w 366"/>
                <a:gd name="T57" fmla="*/ 540 h 540"/>
                <a:gd name="T58" fmla="*/ 0 w 366"/>
                <a:gd name="T59" fmla="*/ 540 h 5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66" h="540">
                  <a:moveTo>
                    <a:pt x="0" y="540"/>
                  </a:moveTo>
                  <a:lnTo>
                    <a:pt x="0" y="540"/>
                  </a:lnTo>
                  <a:lnTo>
                    <a:pt x="34" y="534"/>
                  </a:lnTo>
                  <a:lnTo>
                    <a:pt x="66" y="526"/>
                  </a:lnTo>
                  <a:lnTo>
                    <a:pt x="98" y="517"/>
                  </a:lnTo>
                  <a:lnTo>
                    <a:pt x="128" y="509"/>
                  </a:lnTo>
                  <a:lnTo>
                    <a:pt x="156" y="498"/>
                  </a:lnTo>
                  <a:lnTo>
                    <a:pt x="184" y="488"/>
                  </a:lnTo>
                  <a:lnTo>
                    <a:pt x="209" y="478"/>
                  </a:lnTo>
                  <a:lnTo>
                    <a:pt x="232" y="467"/>
                  </a:lnTo>
                  <a:lnTo>
                    <a:pt x="255" y="456"/>
                  </a:lnTo>
                  <a:lnTo>
                    <a:pt x="276" y="445"/>
                  </a:lnTo>
                  <a:lnTo>
                    <a:pt x="312" y="423"/>
                  </a:lnTo>
                  <a:lnTo>
                    <a:pt x="342" y="403"/>
                  </a:lnTo>
                  <a:lnTo>
                    <a:pt x="366" y="386"/>
                  </a:lnTo>
                  <a:lnTo>
                    <a:pt x="337" y="0"/>
                  </a:lnTo>
                  <a:lnTo>
                    <a:pt x="337" y="0"/>
                  </a:lnTo>
                  <a:lnTo>
                    <a:pt x="312" y="30"/>
                  </a:lnTo>
                  <a:lnTo>
                    <a:pt x="225" y="137"/>
                  </a:lnTo>
                  <a:lnTo>
                    <a:pt x="225" y="137"/>
                  </a:lnTo>
                  <a:lnTo>
                    <a:pt x="213" y="153"/>
                  </a:lnTo>
                  <a:lnTo>
                    <a:pt x="200" y="172"/>
                  </a:lnTo>
                  <a:lnTo>
                    <a:pt x="172" y="218"/>
                  </a:lnTo>
                  <a:lnTo>
                    <a:pt x="140" y="270"/>
                  </a:lnTo>
                  <a:lnTo>
                    <a:pt x="109" y="325"/>
                  </a:lnTo>
                  <a:lnTo>
                    <a:pt x="79" y="383"/>
                  </a:lnTo>
                  <a:lnTo>
                    <a:pt x="48" y="441"/>
                  </a:lnTo>
                  <a:lnTo>
                    <a:pt x="23" y="494"/>
                  </a:lnTo>
                  <a:lnTo>
                    <a:pt x="0" y="540"/>
                  </a:lnTo>
                  <a:lnTo>
                    <a:pt x="0" y="540"/>
                  </a:lnTo>
                  <a:close/>
                </a:path>
              </a:pathLst>
            </a:custGeom>
            <a:solidFill>
              <a:srgbClr val="E15A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407">
              <a:extLst>
                <a:ext uri="{FF2B5EF4-FFF2-40B4-BE49-F238E27FC236}">
                  <a16:creationId xmlns:a16="http://schemas.microsoft.com/office/drawing/2014/main" xmlns="" id="{670F6B46-D2CC-7345-946E-033B7EFFEA05}"/>
                </a:ext>
              </a:extLst>
            </p:cNvPr>
            <p:cNvSpPr>
              <a:spLocks/>
            </p:cNvSpPr>
            <p:nvPr/>
          </p:nvSpPr>
          <p:spPr bwMode="auto">
            <a:xfrm>
              <a:off x="3468688" y="0"/>
              <a:ext cx="444500" cy="471488"/>
            </a:xfrm>
            <a:custGeom>
              <a:avLst/>
              <a:gdLst>
                <a:gd name="T0" fmla="*/ 75 w 558"/>
                <a:gd name="T1" fmla="*/ 340 h 595"/>
                <a:gd name="T2" fmla="*/ 38 w 558"/>
                <a:gd name="T3" fmla="*/ 320 h 595"/>
                <a:gd name="T4" fmla="*/ 10 w 558"/>
                <a:gd name="T5" fmla="*/ 295 h 595"/>
                <a:gd name="T6" fmla="*/ 1 w 558"/>
                <a:gd name="T7" fmla="*/ 273 h 595"/>
                <a:gd name="T8" fmla="*/ 1 w 558"/>
                <a:gd name="T9" fmla="*/ 255 h 595"/>
                <a:gd name="T10" fmla="*/ 9 w 558"/>
                <a:gd name="T11" fmla="*/ 235 h 595"/>
                <a:gd name="T12" fmla="*/ 29 w 558"/>
                <a:gd name="T13" fmla="*/ 212 h 595"/>
                <a:gd name="T14" fmla="*/ 36 w 558"/>
                <a:gd name="T15" fmla="*/ 196 h 595"/>
                <a:gd name="T16" fmla="*/ 36 w 558"/>
                <a:gd name="T17" fmla="*/ 167 h 595"/>
                <a:gd name="T18" fmla="*/ 46 w 558"/>
                <a:gd name="T19" fmla="*/ 135 h 595"/>
                <a:gd name="T20" fmla="*/ 64 w 558"/>
                <a:gd name="T21" fmla="*/ 104 h 595"/>
                <a:gd name="T22" fmla="*/ 92 w 558"/>
                <a:gd name="T23" fmla="*/ 74 h 595"/>
                <a:gd name="T24" fmla="*/ 125 w 558"/>
                <a:gd name="T25" fmla="*/ 46 h 595"/>
                <a:gd name="T26" fmla="*/ 165 w 558"/>
                <a:gd name="T27" fmla="*/ 23 h 595"/>
                <a:gd name="T28" fmla="*/ 211 w 558"/>
                <a:gd name="T29" fmla="*/ 7 h 595"/>
                <a:gd name="T30" fmla="*/ 261 w 558"/>
                <a:gd name="T31" fmla="*/ 0 h 595"/>
                <a:gd name="T32" fmla="*/ 314 w 558"/>
                <a:gd name="T33" fmla="*/ 4 h 595"/>
                <a:gd name="T34" fmla="*/ 368 w 558"/>
                <a:gd name="T35" fmla="*/ 19 h 595"/>
                <a:gd name="T36" fmla="*/ 397 w 558"/>
                <a:gd name="T37" fmla="*/ 34 h 595"/>
                <a:gd name="T38" fmla="*/ 426 w 558"/>
                <a:gd name="T39" fmla="*/ 54 h 595"/>
                <a:gd name="T40" fmla="*/ 453 w 558"/>
                <a:gd name="T41" fmla="*/ 81 h 595"/>
                <a:gd name="T42" fmla="*/ 474 w 558"/>
                <a:gd name="T43" fmla="*/ 112 h 595"/>
                <a:gd name="T44" fmla="*/ 491 w 558"/>
                <a:gd name="T45" fmla="*/ 148 h 595"/>
                <a:gd name="T46" fmla="*/ 500 w 558"/>
                <a:gd name="T47" fmla="*/ 187 h 595"/>
                <a:gd name="T48" fmla="*/ 503 w 558"/>
                <a:gd name="T49" fmla="*/ 229 h 595"/>
                <a:gd name="T50" fmla="*/ 499 w 558"/>
                <a:gd name="T51" fmla="*/ 271 h 595"/>
                <a:gd name="T52" fmla="*/ 486 w 558"/>
                <a:gd name="T53" fmla="*/ 316 h 595"/>
                <a:gd name="T54" fmla="*/ 464 w 558"/>
                <a:gd name="T55" fmla="*/ 359 h 595"/>
                <a:gd name="T56" fmla="*/ 433 w 558"/>
                <a:gd name="T57" fmla="*/ 404 h 595"/>
                <a:gd name="T58" fmla="*/ 416 w 558"/>
                <a:gd name="T59" fmla="*/ 422 h 595"/>
                <a:gd name="T60" fmla="*/ 412 w 558"/>
                <a:gd name="T61" fmla="*/ 432 h 595"/>
                <a:gd name="T62" fmla="*/ 422 w 558"/>
                <a:gd name="T63" fmla="*/ 439 h 595"/>
                <a:gd name="T64" fmla="*/ 472 w 558"/>
                <a:gd name="T65" fmla="*/ 446 h 595"/>
                <a:gd name="T66" fmla="*/ 518 w 558"/>
                <a:gd name="T67" fmla="*/ 457 h 595"/>
                <a:gd name="T68" fmla="*/ 543 w 558"/>
                <a:gd name="T69" fmla="*/ 473 h 595"/>
                <a:gd name="T70" fmla="*/ 555 w 558"/>
                <a:gd name="T71" fmla="*/ 490 h 595"/>
                <a:gd name="T72" fmla="*/ 558 w 558"/>
                <a:gd name="T73" fmla="*/ 513 h 595"/>
                <a:gd name="T74" fmla="*/ 555 w 558"/>
                <a:gd name="T75" fmla="*/ 536 h 595"/>
                <a:gd name="T76" fmla="*/ 541 w 558"/>
                <a:gd name="T77" fmla="*/ 561 h 595"/>
                <a:gd name="T78" fmla="*/ 520 w 558"/>
                <a:gd name="T79" fmla="*/ 579 h 595"/>
                <a:gd name="T80" fmla="*/ 492 w 558"/>
                <a:gd name="T81" fmla="*/ 590 h 595"/>
                <a:gd name="T82" fmla="*/ 437 w 558"/>
                <a:gd name="T83" fmla="*/ 595 h 595"/>
                <a:gd name="T84" fmla="*/ 373 w 558"/>
                <a:gd name="T85" fmla="*/ 585 h 595"/>
                <a:gd name="T86" fmla="*/ 324 w 558"/>
                <a:gd name="T87" fmla="*/ 568 h 595"/>
                <a:gd name="T88" fmla="*/ 308 w 558"/>
                <a:gd name="T89" fmla="*/ 556 h 595"/>
                <a:gd name="T90" fmla="*/ 244 w 558"/>
                <a:gd name="T91" fmla="*/ 473 h 595"/>
                <a:gd name="T92" fmla="*/ 185 w 558"/>
                <a:gd name="T93" fmla="*/ 414 h 595"/>
                <a:gd name="T94" fmla="*/ 135 w 558"/>
                <a:gd name="T95" fmla="*/ 374 h 595"/>
                <a:gd name="T96" fmla="*/ 85 w 558"/>
                <a:gd name="T97" fmla="*/ 343 h 5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58" h="595">
                  <a:moveTo>
                    <a:pt x="81" y="342"/>
                  </a:moveTo>
                  <a:lnTo>
                    <a:pt x="81" y="342"/>
                  </a:lnTo>
                  <a:lnTo>
                    <a:pt x="75" y="340"/>
                  </a:lnTo>
                  <a:lnTo>
                    <a:pt x="59" y="333"/>
                  </a:lnTo>
                  <a:lnTo>
                    <a:pt x="49" y="326"/>
                  </a:lnTo>
                  <a:lnTo>
                    <a:pt x="38" y="320"/>
                  </a:lnTo>
                  <a:lnTo>
                    <a:pt x="29" y="313"/>
                  </a:lnTo>
                  <a:lnTo>
                    <a:pt x="19" y="305"/>
                  </a:lnTo>
                  <a:lnTo>
                    <a:pt x="10" y="295"/>
                  </a:lnTo>
                  <a:lnTo>
                    <a:pt x="4" y="285"/>
                  </a:lnTo>
                  <a:lnTo>
                    <a:pt x="2" y="279"/>
                  </a:lnTo>
                  <a:lnTo>
                    <a:pt x="1" y="273"/>
                  </a:lnTo>
                  <a:lnTo>
                    <a:pt x="0" y="267"/>
                  </a:lnTo>
                  <a:lnTo>
                    <a:pt x="0" y="261"/>
                  </a:lnTo>
                  <a:lnTo>
                    <a:pt x="1" y="255"/>
                  </a:lnTo>
                  <a:lnTo>
                    <a:pt x="2" y="248"/>
                  </a:lnTo>
                  <a:lnTo>
                    <a:pt x="6" y="242"/>
                  </a:lnTo>
                  <a:lnTo>
                    <a:pt x="9" y="235"/>
                  </a:lnTo>
                  <a:lnTo>
                    <a:pt x="14" y="227"/>
                  </a:lnTo>
                  <a:lnTo>
                    <a:pt x="20" y="220"/>
                  </a:lnTo>
                  <a:lnTo>
                    <a:pt x="29" y="212"/>
                  </a:lnTo>
                  <a:lnTo>
                    <a:pt x="38" y="204"/>
                  </a:lnTo>
                  <a:lnTo>
                    <a:pt x="38" y="204"/>
                  </a:lnTo>
                  <a:lnTo>
                    <a:pt x="36" y="196"/>
                  </a:lnTo>
                  <a:lnTo>
                    <a:pt x="35" y="186"/>
                  </a:lnTo>
                  <a:lnTo>
                    <a:pt x="35" y="177"/>
                  </a:lnTo>
                  <a:lnTo>
                    <a:pt x="36" y="167"/>
                  </a:lnTo>
                  <a:lnTo>
                    <a:pt x="37" y="157"/>
                  </a:lnTo>
                  <a:lnTo>
                    <a:pt x="41" y="146"/>
                  </a:lnTo>
                  <a:lnTo>
                    <a:pt x="46" y="135"/>
                  </a:lnTo>
                  <a:lnTo>
                    <a:pt x="50" y="126"/>
                  </a:lnTo>
                  <a:lnTo>
                    <a:pt x="56" y="115"/>
                  </a:lnTo>
                  <a:lnTo>
                    <a:pt x="64" y="104"/>
                  </a:lnTo>
                  <a:lnTo>
                    <a:pt x="72" y="94"/>
                  </a:lnTo>
                  <a:lnTo>
                    <a:pt x="82" y="83"/>
                  </a:lnTo>
                  <a:lnTo>
                    <a:pt x="92" y="74"/>
                  </a:lnTo>
                  <a:lnTo>
                    <a:pt x="102" y="64"/>
                  </a:lnTo>
                  <a:lnTo>
                    <a:pt x="113" y="54"/>
                  </a:lnTo>
                  <a:lnTo>
                    <a:pt x="125" y="46"/>
                  </a:lnTo>
                  <a:lnTo>
                    <a:pt x="139" y="37"/>
                  </a:lnTo>
                  <a:lnTo>
                    <a:pt x="152" y="30"/>
                  </a:lnTo>
                  <a:lnTo>
                    <a:pt x="165" y="23"/>
                  </a:lnTo>
                  <a:lnTo>
                    <a:pt x="180" y="17"/>
                  </a:lnTo>
                  <a:lnTo>
                    <a:pt x="196" y="12"/>
                  </a:lnTo>
                  <a:lnTo>
                    <a:pt x="211" y="7"/>
                  </a:lnTo>
                  <a:lnTo>
                    <a:pt x="227" y="4"/>
                  </a:lnTo>
                  <a:lnTo>
                    <a:pt x="244" y="1"/>
                  </a:lnTo>
                  <a:lnTo>
                    <a:pt x="261" y="0"/>
                  </a:lnTo>
                  <a:lnTo>
                    <a:pt x="278" y="0"/>
                  </a:lnTo>
                  <a:lnTo>
                    <a:pt x="296" y="1"/>
                  </a:lnTo>
                  <a:lnTo>
                    <a:pt x="314" y="4"/>
                  </a:lnTo>
                  <a:lnTo>
                    <a:pt x="332" y="7"/>
                  </a:lnTo>
                  <a:lnTo>
                    <a:pt x="350" y="13"/>
                  </a:lnTo>
                  <a:lnTo>
                    <a:pt x="368" y="19"/>
                  </a:lnTo>
                  <a:lnTo>
                    <a:pt x="388" y="28"/>
                  </a:lnTo>
                  <a:lnTo>
                    <a:pt x="388" y="28"/>
                  </a:lnTo>
                  <a:lnTo>
                    <a:pt x="397" y="34"/>
                  </a:lnTo>
                  <a:lnTo>
                    <a:pt x="408" y="40"/>
                  </a:lnTo>
                  <a:lnTo>
                    <a:pt x="418" y="47"/>
                  </a:lnTo>
                  <a:lnTo>
                    <a:pt x="426" y="54"/>
                  </a:lnTo>
                  <a:lnTo>
                    <a:pt x="436" y="63"/>
                  </a:lnTo>
                  <a:lnTo>
                    <a:pt x="445" y="71"/>
                  </a:lnTo>
                  <a:lnTo>
                    <a:pt x="453" y="81"/>
                  </a:lnTo>
                  <a:lnTo>
                    <a:pt x="460" y="91"/>
                  </a:lnTo>
                  <a:lnTo>
                    <a:pt x="468" y="102"/>
                  </a:lnTo>
                  <a:lnTo>
                    <a:pt x="474" y="112"/>
                  </a:lnTo>
                  <a:lnTo>
                    <a:pt x="480" y="123"/>
                  </a:lnTo>
                  <a:lnTo>
                    <a:pt x="486" y="135"/>
                  </a:lnTo>
                  <a:lnTo>
                    <a:pt x="491" y="148"/>
                  </a:lnTo>
                  <a:lnTo>
                    <a:pt x="494" y="161"/>
                  </a:lnTo>
                  <a:lnTo>
                    <a:pt x="498" y="174"/>
                  </a:lnTo>
                  <a:lnTo>
                    <a:pt x="500" y="187"/>
                  </a:lnTo>
                  <a:lnTo>
                    <a:pt x="501" y="201"/>
                  </a:lnTo>
                  <a:lnTo>
                    <a:pt x="503" y="214"/>
                  </a:lnTo>
                  <a:lnTo>
                    <a:pt x="503" y="229"/>
                  </a:lnTo>
                  <a:lnTo>
                    <a:pt x="503" y="242"/>
                  </a:lnTo>
                  <a:lnTo>
                    <a:pt x="501" y="256"/>
                  </a:lnTo>
                  <a:lnTo>
                    <a:pt x="499" y="271"/>
                  </a:lnTo>
                  <a:lnTo>
                    <a:pt x="495" y="285"/>
                  </a:lnTo>
                  <a:lnTo>
                    <a:pt x="492" y="301"/>
                  </a:lnTo>
                  <a:lnTo>
                    <a:pt x="486" y="316"/>
                  </a:lnTo>
                  <a:lnTo>
                    <a:pt x="480" y="330"/>
                  </a:lnTo>
                  <a:lnTo>
                    <a:pt x="472" y="345"/>
                  </a:lnTo>
                  <a:lnTo>
                    <a:pt x="464" y="359"/>
                  </a:lnTo>
                  <a:lnTo>
                    <a:pt x="454" y="375"/>
                  </a:lnTo>
                  <a:lnTo>
                    <a:pt x="443" y="389"/>
                  </a:lnTo>
                  <a:lnTo>
                    <a:pt x="433" y="404"/>
                  </a:lnTo>
                  <a:lnTo>
                    <a:pt x="419" y="417"/>
                  </a:lnTo>
                  <a:lnTo>
                    <a:pt x="419" y="417"/>
                  </a:lnTo>
                  <a:lnTo>
                    <a:pt x="416" y="422"/>
                  </a:lnTo>
                  <a:lnTo>
                    <a:pt x="413" y="426"/>
                  </a:lnTo>
                  <a:lnTo>
                    <a:pt x="412" y="428"/>
                  </a:lnTo>
                  <a:lnTo>
                    <a:pt x="412" y="432"/>
                  </a:lnTo>
                  <a:lnTo>
                    <a:pt x="413" y="434"/>
                  </a:lnTo>
                  <a:lnTo>
                    <a:pt x="416" y="435"/>
                  </a:lnTo>
                  <a:lnTo>
                    <a:pt x="422" y="439"/>
                  </a:lnTo>
                  <a:lnTo>
                    <a:pt x="433" y="441"/>
                  </a:lnTo>
                  <a:lnTo>
                    <a:pt x="445" y="443"/>
                  </a:lnTo>
                  <a:lnTo>
                    <a:pt x="472" y="446"/>
                  </a:lnTo>
                  <a:lnTo>
                    <a:pt x="488" y="449"/>
                  </a:lnTo>
                  <a:lnTo>
                    <a:pt x="504" y="452"/>
                  </a:lnTo>
                  <a:lnTo>
                    <a:pt x="518" y="457"/>
                  </a:lnTo>
                  <a:lnTo>
                    <a:pt x="532" y="464"/>
                  </a:lnTo>
                  <a:lnTo>
                    <a:pt x="538" y="468"/>
                  </a:lnTo>
                  <a:lnTo>
                    <a:pt x="543" y="473"/>
                  </a:lnTo>
                  <a:lnTo>
                    <a:pt x="547" y="478"/>
                  </a:lnTo>
                  <a:lnTo>
                    <a:pt x="551" y="482"/>
                  </a:lnTo>
                  <a:lnTo>
                    <a:pt x="555" y="490"/>
                  </a:lnTo>
                  <a:lnTo>
                    <a:pt x="556" y="497"/>
                  </a:lnTo>
                  <a:lnTo>
                    <a:pt x="557" y="504"/>
                  </a:lnTo>
                  <a:lnTo>
                    <a:pt x="558" y="513"/>
                  </a:lnTo>
                  <a:lnTo>
                    <a:pt x="558" y="513"/>
                  </a:lnTo>
                  <a:lnTo>
                    <a:pt x="557" y="525"/>
                  </a:lnTo>
                  <a:lnTo>
                    <a:pt x="555" y="536"/>
                  </a:lnTo>
                  <a:lnTo>
                    <a:pt x="551" y="545"/>
                  </a:lnTo>
                  <a:lnTo>
                    <a:pt x="546" y="554"/>
                  </a:lnTo>
                  <a:lnTo>
                    <a:pt x="541" y="561"/>
                  </a:lnTo>
                  <a:lnTo>
                    <a:pt x="534" y="568"/>
                  </a:lnTo>
                  <a:lnTo>
                    <a:pt x="527" y="574"/>
                  </a:lnTo>
                  <a:lnTo>
                    <a:pt x="520" y="579"/>
                  </a:lnTo>
                  <a:lnTo>
                    <a:pt x="511" y="583"/>
                  </a:lnTo>
                  <a:lnTo>
                    <a:pt x="501" y="586"/>
                  </a:lnTo>
                  <a:lnTo>
                    <a:pt x="492" y="590"/>
                  </a:lnTo>
                  <a:lnTo>
                    <a:pt x="481" y="591"/>
                  </a:lnTo>
                  <a:lnTo>
                    <a:pt x="460" y="594"/>
                  </a:lnTo>
                  <a:lnTo>
                    <a:pt x="437" y="595"/>
                  </a:lnTo>
                  <a:lnTo>
                    <a:pt x="416" y="593"/>
                  </a:lnTo>
                  <a:lnTo>
                    <a:pt x="394" y="590"/>
                  </a:lnTo>
                  <a:lnTo>
                    <a:pt x="373" y="585"/>
                  </a:lnTo>
                  <a:lnTo>
                    <a:pt x="354" y="579"/>
                  </a:lnTo>
                  <a:lnTo>
                    <a:pt x="337" y="574"/>
                  </a:lnTo>
                  <a:lnTo>
                    <a:pt x="324" y="568"/>
                  </a:lnTo>
                  <a:lnTo>
                    <a:pt x="313" y="562"/>
                  </a:lnTo>
                  <a:lnTo>
                    <a:pt x="308" y="556"/>
                  </a:lnTo>
                  <a:lnTo>
                    <a:pt x="308" y="556"/>
                  </a:lnTo>
                  <a:lnTo>
                    <a:pt x="286" y="526"/>
                  </a:lnTo>
                  <a:lnTo>
                    <a:pt x="264" y="498"/>
                  </a:lnTo>
                  <a:lnTo>
                    <a:pt x="244" y="473"/>
                  </a:lnTo>
                  <a:lnTo>
                    <a:pt x="223" y="451"/>
                  </a:lnTo>
                  <a:lnTo>
                    <a:pt x="204" y="430"/>
                  </a:lnTo>
                  <a:lnTo>
                    <a:pt x="185" y="414"/>
                  </a:lnTo>
                  <a:lnTo>
                    <a:pt x="168" y="398"/>
                  </a:lnTo>
                  <a:lnTo>
                    <a:pt x="151" y="385"/>
                  </a:lnTo>
                  <a:lnTo>
                    <a:pt x="135" y="374"/>
                  </a:lnTo>
                  <a:lnTo>
                    <a:pt x="122" y="364"/>
                  </a:lnTo>
                  <a:lnTo>
                    <a:pt x="100" y="351"/>
                  </a:lnTo>
                  <a:lnTo>
                    <a:pt x="85" y="343"/>
                  </a:lnTo>
                  <a:lnTo>
                    <a:pt x="81" y="342"/>
                  </a:lnTo>
                  <a:lnTo>
                    <a:pt x="81" y="342"/>
                  </a:lnTo>
                  <a:close/>
                </a:path>
              </a:pathLst>
            </a:custGeom>
            <a:solidFill>
              <a:srgbClr val="2C2A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408">
              <a:extLst>
                <a:ext uri="{FF2B5EF4-FFF2-40B4-BE49-F238E27FC236}">
                  <a16:creationId xmlns:a16="http://schemas.microsoft.com/office/drawing/2014/main" xmlns="" id="{28EF4A90-912A-1442-80C2-E01109B44D48}"/>
                </a:ext>
              </a:extLst>
            </p:cNvPr>
            <p:cNvSpPr>
              <a:spLocks/>
            </p:cNvSpPr>
            <p:nvPr/>
          </p:nvSpPr>
          <p:spPr bwMode="auto">
            <a:xfrm>
              <a:off x="2576513" y="161925"/>
              <a:ext cx="185738" cy="374650"/>
            </a:xfrm>
            <a:custGeom>
              <a:avLst/>
              <a:gdLst>
                <a:gd name="T0" fmla="*/ 34 w 235"/>
                <a:gd name="T1" fmla="*/ 0 h 473"/>
                <a:gd name="T2" fmla="*/ 235 w 235"/>
                <a:gd name="T3" fmla="*/ 463 h 473"/>
                <a:gd name="T4" fmla="*/ 203 w 235"/>
                <a:gd name="T5" fmla="*/ 473 h 473"/>
                <a:gd name="T6" fmla="*/ 0 w 235"/>
                <a:gd name="T7" fmla="*/ 13 h 473"/>
                <a:gd name="T8" fmla="*/ 34 w 235"/>
                <a:gd name="T9" fmla="*/ 0 h 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5" h="473">
                  <a:moveTo>
                    <a:pt x="34" y="0"/>
                  </a:moveTo>
                  <a:lnTo>
                    <a:pt x="235" y="463"/>
                  </a:lnTo>
                  <a:lnTo>
                    <a:pt x="203" y="473"/>
                  </a:lnTo>
                  <a:lnTo>
                    <a:pt x="0" y="13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303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409">
              <a:extLst>
                <a:ext uri="{FF2B5EF4-FFF2-40B4-BE49-F238E27FC236}">
                  <a16:creationId xmlns:a16="http://schemas.microsoft.com/office/drawing/2014/main" xmlns="" id="{09D63F3E-B9CE-6C49-9A95-A42BD9117C39}"/>
                </a:ext>
              </a:extLst>
            </p:cNvPr>
            <p:cNvSpPr>
              <a:spLocks/>
            </p:cNvSpPr>
            <p:nvPr/>
          </p:nvSpPr>
          <p:spPr bwMode="auto">
            <a:xfrm>
              <a:off x="2689226" y="476250"/>
              <a:ext cx="166688" cy="188913"/>
            </a:xfrm>
            <a:custGeom>
              <a:avLst/>
              <a:gdLst>
                <a:gd name="T0" fmla="*/ 104 w 211"/>
                <a:gd name="T1" fmla="*/ 229 h 237"/>
                <a:gd name="T2" fmla="*/ 84 w 211"/>
                <a:gd name="T3" fmla="*/ 216 h 237"/>
                <a:gd name="T4" fmla="*/ 56 w 211"/>
                <a:gd name="T5" fmla="*/ 197 h 237"/>
                <a:gd name="T6" fmla="*/ 27 w 211"/>
                <a:gd name="T7" fmla="*/ 168 h 237"/>
                <a:gd name="T8" fmla="*/ 15 w 211"/>
                <a:gd name="T9" fmla="*/ 150 h 237"/>
                <a:gd name="T10" fmla="*/ 10 w 211"/>
                <a:gd name="T11" fmla="*/ 143 h 237"/>
                <a:gd name="T12" fmla="*/ 4 w 211"/>
                <a:gd name="T13" fmla="*/ 126 h 237"/>
                <a:gd name="T14" fmla="*/ 0 w 211"/>
                <a:gd name="T15" fmla="*/ 97 h 237"/>
                <a:gd name="T16" fmla="*/ 3 w 211"/>
                <a:gd name="T17" fmla="*/ 58 h 237"/>
                <a:gd name="T18" fmla="*/ 10 w 211"/>
                <a:gd name="T19" fmla="*/ 13 h 237"/>
                <a:gd name="T20" fmla="*/ 11 w 211"/>
                <a:gd name="T21" fmla="*/ 10 h 237"/>
                <a:gd name="T22" fmla="*/ 17 w 211"/>
                <a:gd name="T23" fmla="*/ 4 h 237"/>
                <a:gd name="T24" fmla="*/ 22 w 211"/>
                <a:gd name="T25" fmla="*/ 1 h 237"/>
                <a:gd name="T26" fmla="*/ 43 w 211"/>
                <a:gd name="T27" fmla="*/ 1 h 237"/>
                <a:gd name="T28" fmla="*/ 61 w 211"/>
                <a:gd name="T29" fmla="*/ 5 h 237"/>
                <a:gd name="T30" fmla="*/ 81 w 211"/>
                <a:gd name="T31" fmla="*/ 15 h 237"/>
                <a:gd name="T32" fmla="*/ 92 w 211"/>
                <a:gd name="T33" fmla="*/ 23 h 237"/>
                <a:gd name="T34" fmla="*/ 118 w 211"/>
                <a:gd name="T35" fmla="*/ 40 h 237"/>
                <a:gd name="T36" fmla="*/ 136 w 211"/>
                <a:gd name="T37" fmla="*/ 45 h 237"/>
                <a:gd name="T38" fmla="*/ 152 w 211"/>
                <a:gd name="T39" fmla="*/ 48 h 237"/>
                <a:gd name="T40" fmla="*/ 170 w 211"/>
                <a:gd name="T41" fmla="*/ 59 h 237"/>
                <a:gd name="T42" fmla="*/ 175 w 211"/>
                <a:gd name="T43" fmla="*/ 64 h 237"/>
                <a:gd name="T44" fmla="*/ 184 w 211"/>
                <a:gd name="T45" fmla="*/ 80 h 237"/>
                <a:gd name="T46" fmla="*/ 195 w 211"/>
                <a:gd name="T47" fmla="*/ 110 h 237"/>
                <a:gd name="T48" fmla="*/ 207 w 211"/>
                <a:gd name="T49" fmla="*/ 157 h 237"/>
                <a:gd name="T50" fmla="*/ 211 w 211"/>
                <a:gd name="T51" fmla="*/ 196 h 237"/>
                <a:gd name="T52" fmla="*/ 210 w 211"/>
                <a:gd name="T53" fmla="*/ 208 h 237"/>
                <a:gd name="T54" fmla="*/ 205 w 211"/>
                <a:gd name="T55" fmla="*/ 216 h 237"/>
                <a:gd name="T56" fmla="*/ 194 w 211"/>
                <a:gd name="T57" fmla="*/ 229 h 237"/>
                <a:gd name="T58" fmla="*/ 177 w 211"/>
                <a:gd name="T59" fmla="*/ 235 h 237"/>
                <a:gd name="T60" fmla="*/ 160 w 211"/>
                <a:gd name="T61" fmla="*/ 237 h 237"/>
                <a:gd name="T62" fmla="*/ 133 w 211"/>
                <a:gd name="T63" fmla="*/ 236 h 237"/>
                <a:gd name="T64" fmla="*/ 104 w 211"/>
                <a:gd name="T65" fmla="*/ 229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11" h="237">
                  <a:moveTo>
                    <a:pt x="104" y="229"/>
                  </a:moveTo>
                  <a:lnTo>
                    <a:pt x="104" y="229"/>
                  </a:lnTo>
                  <a:lnTo>
                    <a:pt x="95" y="224"/>
                  </a:lnTo>
                  <a:lnTo>
                    <a:pt x="84" y="216"/>
                  </a:lnTo>
                  <a:lnTo>
                    <a:pt x="71" y="208"/>
                  </a:lnTo>
                  <a:lnTo>
                    <a:pt x="56" y="197"/>
                  </a:lnTo>
                  <a:lnTo>
                    <a:pt x="42" y="183"/>
                  </a:lnTo>
                  <a:lnTo>
                    <a:pt x="27" y="168"/>
                  </a:lnTo>
                  <a:lnTo>
                    <a:pt x="21" y="160"/>
                  </a:lnTo>
                  <a:lnTo>
                    <a:pt x="15" y="150"/>
                  </a:lnTo>
                  <a:lnTo>
                    <a:pt x="15" y="150"/>
                  </a:lnTo>
                  <a:lnTo>
                    <a:pt x="10" y="143"/>
                  </a:lnTo>
                  <a:lnTo>
                    <a:pt x="8" y="134"/>
                  </a:lnTo>
                  <a:lnTo>
                    <a:pt x="4" y="126"/>
                  </a:lnTo>
                  <a:lnTo>
                    <a:pt x="3" y="116"/>
                  </a:lnTo>
                  <a:lnTo>
                    <a:pt x="0" y="97"/>
                  </a:lnTo>
                  <a:lnTo>
                    <a:pt x="0" y="76"/>
                  </a:lnTo>
                  <a:lnTo>
                    <a:pt x="3" y="58"/>
                  </a:lnTo>
                  <a:lnTo>
                    <a:pt x="4" y="40"/>
                  </a:lnTo>
                  <a:lnTo>
                    <a:pt x="10" y="13"/>
                  </a:lnTo>
                  <a:lnTo>
                    <a:pt x="10" y="13"/>
                  </a:lnTo>
                  <a:lnTo>
                    <a:pt x="11" y="10"/>
                  </a:lnTo>
                  <a:lnTo>
                    <a:pt x="14" y="6"/>
                  </a:lnTo>
                  <a:lnTo>
                    <a:pt x="17" y="4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35" y="0"/>
                  </a:lnTo>
                  <a:lnTo>
                    <a:pt x="43" y="1"/>
                  </a:lnTo>
                  <a:lnTo>
                    <a:pt x="51" y="2"/>
                  </a:lnTo>
                  <a:lnTo>
                    <a:pt x="61" y="5"/>
                  </a:lnTo>
                  <a:lnTo>
                    <a:pt x="71" y="8"/>
                  </a:lnTo>
                  <a:lnTo>
                    <a:pt x="81" y="15"/>
                  </a:lnTo>
                  <a:lnTo>
                    <a:pt x="92" y="23"/>
                  </a:lnTo>
                  <a:lnTo>
                    <a:pt x="92" y="23"/>
                  </a:lnTo>
                  <a:lnTo>
                    <a:pt x="106" y="33"/>
                  </a:lnTo>
                  <a:lnTo>
                    <a:pt x="118" y="40"/>
                  </a:lnTo>
                  <a:lnTo>
                    <a:pt x="127" y="44"/>
                  </a:lnTo>
                  <a:lnTo>
                    <a:pt x="136" y="45"/>
                  </a:lnTo>
                  <a:lnTo>
                    <a:pt x="144" y="46"/>
                  </a:lnTo>
                  <a:lnTo>
                    <a:pt x="152" y="48"/>
                  </a:lnTo>
                  <a:lnTo>
                    <a:pt x="160" y="52"/>
                  </a:lnTo>
                  <a:lnTo>
                    <a:pt x="170" y="59"/>
                  </a:lnTo>
                  <a:lnTo>
                    <a:pt x="170" y="59"/>
                  </a:lnTo>
                  <a:lnTo>
                    <a:pt x="175" y="64"/>
                  </a:lnTo>
                  <a:lnTo>
                    <a:pt x="179" y="71"/>
                  </a:lnTo>
                  <a:lnTo>
                    <a:pt x="184" y="80"/>
                  </a:lnTo>
                  <a:lnTo>
                    <a:pt x="188" y="89"/>
                  </a:lnTo>
                  <a:lnTo>
                    <a:pt x="195" y="110"/>
                  </a:lnTo>
                  <a:lnTo>
                    <a:pt x="202" y="134"/>
                  </a:lnTo>
                  <a:lnTo>
                    <a:pt x="207" y="157"/>
                  </a:lnTo>
                  <a:lnTo>
                    <a:pt x="210" y="179"/>
                  </a:lnTo>
                  <a:lnTo>
                    <a:pt x="211" y="196"/>
                  </a:lnTo>
                  <a:lnTo>
                    <a:pt x="210" y="203"/>
                  </a:lnTo>
                  <a:lnTo>
                    <a:pt x="210" y="208"/>
                  </a:lnTo>
                  <a:lnTo>
                    <a:pt x="210" y="208"/>
                  </a:lnTo>
                  <a:lnTo>
                    <a:pt x="205" y="216"/>
                  </a:lnTo>
                  <a:lnTo>
                    <a:pt x="200" y="224"/>
                  </a:lnTo>
                  <a:lnTo>
                    <a:pt x="194" y="229"/>
                  </a:lnTo>
                  <a:lnTo>
                    <a:pt x="185" y="232"/>
                  </a:lnTo>
                  <a:lnTo>
                    <a:pt x="177" y="235"/>
                  </a:lnTo>
                  <a:lnTo>
                    <a:pt x="168" y="237"/>
                  </a:lnTo>
                  <a:lnTo>
                    <a:pt x="160" y="237"/>
                  </a:lnTo>
                  <a:lnTo>
                    <a:pt x="150" y="237"/>
                  </a:lnTo>
                  <a:lnTo>
                    <a:pt x="133" y="236"/>
                  </a:lnTo>
                  <a:lnTo>
                    <a:pt x="118" y="233"/>
                  </a:lnTo>
                  <a:lnTo>
                    <a:pt x="104" y="229"/>
                  </a:lnTo>
                  <a:lnTo>
                    <a:pt x="104" y="229"/>
                  </a:lnTo>
                  <a:close/>
                </a:path>
              </a:pathLst>
            </a:custGeom>
            <a:solidFill>
              <a:srgbClr val="EAB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410">
              <a:extLst>
                <a:ext uri="{FF2B5EF4-FFF2-40B4-BE49-F238E27FC236}">
                  <a16:creationId xmlns:a16="http://schemas.microsoft.com/office/drawing/2014/main" xmlns="" id="{416E9D45-EE76-5847-8DF7-13E1F7359D5C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2026" y="423863"/>
              <a:ext cx="641350" cy="1092200"/>
            </a:xfrm>
            <a:custGeom>
              <a:avLst/>
              <a:gdLst>
                <a:gd name="T0" fmla="*/ 336 w 807"/>
                <a:gd name="T1" fmla="*/ 1373 h 1376"/>
                <a:gd name="T2" fmla="*/ 395 w 807"/>
                <a:gd name="T3" fmla="*/ 1376 h 1376"/>
                <a:gd name="T4" fmla="*/ 456 w 807"/>
                <a:gd name="T5" fmla="*/ 1373 h 1376"/>
                <a:gd name="T6" fmla="*/ 516 w 807"/>
                <a:gd name="T7" fmla="*/ 1361 h 1376"/>
                <a:gd name="T8" fmla="*/ 576 w 807"/>
                <a:gd name="T9" fmla="*/ 1343 h 1376"/>
                <a:gd name="T10" fmla="*/ 631 w 807"/>
                <a:gd name="T11" fmla="*/ 1318 h 1376"/>
                <a:gd name="T12" fmla="*/ 683 w 807"/>
                <a:gd name="T13" fmla="*/ 1286 h 1376"/>
                <a:gd name="T14" fmla="*/ 728 w 807"/>
                <a:gd name="T15" fmla="*/ 1246 h 1376"/>
                <a:gd name="T16" fmla="*/ 765 w 807"/>
                <a:gd name="T17" fmla="*/ 1200 h 1376"/>
                <a:gd name="T18" fmla="*/ 774 w 807"/>
                <a:gd name="T19" fmla="*/ 1164 h 1376"/>
                <a:gd name="T20" fmla="*/ 786 w 807"/>
                <a:gd name="T21" fmla="*/ 1086 h 1376"/>
                <a:gd name="T22" fmla="*/ 797 w 807"/>
                <a:gd name="T23" fmla="*/ 1005 h 1376"/>
                <a:gd name="T24" fmla="*/ 803 w 807"/>
                <a:gd name="T25" fmla="*/ 922 h 1376"/>
                <a:gd name="T26" fmla="*/ 807 w 807"/>
                <a:gd name="T27" fmla="*/ 836 h 1376"/>
                <a:gd name="T28" fmla="*/ 804 w 807"/>
                <a:gd name="T29" fmla="*/ 750 h 1376"/>
                <a:gd name="T30" fmla="*/ 798 w 807"/>
                <a:gd name="T31" fmla="*/ 663 h 1376"/>
                <a:gd name="T32" fmla="*/ 786 w 807"/>
                <a:gd name="T33" fmla="*/ 578 h 1376"/>
                <a:gd name="T34" fmla="*/ 768 w 807"/>
                <a:gd name="T35" fmla="*/ 495 h 1376"/>
                <a:gd name="T36" fmla="*/ 742 w 807"/>
                <a:gd name="T37" fmla="*/ 414 h 1376"/>
                <a:gd name="T38" fmla="*/ 711 w 807"/>
                <a:gd name="T39" fmla="*/ 336 h 1376"/>
                <a:gd name="T40" fmla="*/ 672 w 807"/>
                <a:gd name="T41" fmla="*/ 265 h 1376"/>
                <a:gd name="T42" fmla="*/ 625 w 807"/>
                <a:gd name="T43" fmla="*/ 199 h 1376"/>
                <a:gd name="T44" fmla="*/ 570 w 807"/>
                <a:gd name="T45" fmla="*/ 138 h 1376"/>
                <a:gd name="T46" fmla="*/ 538 w 807"/>
                <a:gd name="T47" fmla="*/ 112 h 1376"/>
                <a:gd name="T48" fmla="*/ 504 w 807"/>
                <a:gd name="T49" fmla="*/ 86 h 1376"/>
                <a:gd name="T50" fmla="*/ 469 w 807"/>
                <a:gd name="T51" fmla="*/ 63 h 1376"/>
                <a:gd name="T52" fmla="*/ 430 w 807"/>
                <a:gd name="T53" fmla="*/ 41 h 1376"/>
                <a:gd name="T54" fmla="*/ 389 w 807"/>
                <a:gd name="T55" fmla="*/ 23 h 1376"/>
                <a:gd name="T56" fmla="*/ 355 w 807"/>
                <a:gd name="T57" fmla="*/ 11 h 1376"/>
                <a:gd name="T58" fmla="*/ 316 w 807"/>
                <a:gd name="T59" fmla="*/ 1 h 1376"/>
                <a:gd name="T60" fmla="*/ 294 w 807"/>
                <a:gd name="T61" fmla="*/ 0 h 1376"/>
                <a:gd name="T62" fmla="*/ 274 w 807"/>
                <a:gd name="T63" fmla="*/ 3 h 1376"/>
                <a:gd name="T64" fmla="*/ 258 w 807"/>
                <a:gd name="T65" fmla="*/ 8 h 1376"/>
                <a:gd name="T66" fmla="*/ 232 w 807"/>
                <a:gd name="T67" fmla="*/ 22 h 1376"/>
                <a:gd name="T68" fmla="*/ 214 w 807"/>
                <a:gd name="T69" fmla="*/ 35 h 1376"/>
                <a:gd name="T70" fmla="*/ 170 w 807"/>
                <a:gd name="T71" fmla="*/ 74 h 1376"/>
                <a:gd name="T72" fmla="*/ 134 w 807"/>
                <a:gd name="T73" fmla="*/ 120 h 1376"/>
                <a:gd name="T74" fmla="*/ 106 w 807"/>
                <a:gd name="T75" fmla="*/ 171 h 1376"/>
                <a:gd name="T76" fmla="*/ 88 w 807"/>
                <a:gd name="T77" fmla="*/ 226 h 1376"/>
                <a:gd name="T78" fmla="*/ 72 w 807"/>
                <a:gd name="T79" fmla="*/ 297 h 1376"/>
                <a:gd name="T80" fmla="*/ 36 w 807"/>
                <a:gd name="T81" fmla="*/ 476 h 1376"/>
                <a:gd name="T82" fmla="*/ 20 w 807"/>
                <a:gd name="T83" fmla="*/ 578 h 1376"/>
                <a:gd name="T84" fmla="*/ 8 w 807"/>
                <a:gd name="T85" fmla="*/ 685 h 1376"/>
                <a:gd name="T86" fmla="*/ 1 w 807"/>
                <a:gd name="T87" fmla="*/ 790 h 1376"/>
                <a:gd name="T88" fmla="*/ 1 w 807"/>
                <a:gd name="T89" fmla="*/ 893 h 1376"/>
                <a:gd name="T90" fmla="*/ 10 w 807"/>
                <a:gd name="T91" fmla="*/ 988 h 1376"/>
                <a:gd name="T92" fmla="*/ 17 w 807"/>
                <a:gd name="T93" fmla="*/ 1022 h 1376"/>
                <a:gd name="T94" fmla="*/ 36 w 807"/>
                <a:gd name="T95" fmla="*/ 1089 h 1376"/>
                <a:gd name="T96" fmla="*/ 64 w 807"/>
                <a:gd name="T97" fmla="*/ 1153 h 1376"/>
                <a:gd name="T98" fmla="*/ 100 w 807"/>
                <a:gd name="T99" fmla="*/ 1213 h 1376"/>
                <a:gd name="T100" fmla="*/ 143 w 807"/>
                <a:gd name="T101" fmla="*/ 1266 h 1376"/>
                <a:gd name="T102" fmla="*/ 191 w 807"/>
                <a:gd name="T103" fmla="*/ 1311 h 1376"/>
                <a:gd name="T104" fmla="*/ 218 w 807"/>
                <a:gd name="T105" fmla="*/ 1329 h 1376"/>
                <a:gd name="T106" fmla="*/ 245 w 807"/>
                <a:gd name="T107" fmla="*/ 1345 h 1376"/>
                <a:gd name="T108" fmla="*/ 274 w 807"/>
                <a:gd name="T109" fmla="*/ 1358 h 1376"/>
                <a:gd name="T110" fmla="*/ 305 w 807"/>
                <a:gd name="T111" fmla="*/ 1368 h 1376"/>
                <a:gd name="T112" fmla="*/ 336 w 807"/>
                <a:gd name="T113" fmla="*/ 1373 h 1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07" h="1376">
                  <a:moveTo>
                    <a:pt x="336" y="1373"/>
                  </a:moveTo>
                  <a:lnTo>
                    <a:pt x="336" y="1373"/>
                  </a:lnTo>
                  <a:lnTo>
                    <a:pt x="365" y="1375"/>
                  </a:lnTo>
                  <a:lnTo>
                    <a:pt x="395" y="1376"/>
                  </a:lnTo>
                  <a:lnTo>
                    <a:pt x="426" y="1375"/>
                  </a:lnTo>
                  <a:lnTo>
                    <a:pt x="456" y="1373"/>
                  </a:lnTo>
                  <a:lnTo>
                    <a:pt x="486" y="1368"/>
                  </a:lnTo>
                  <a:lnTo>
                    <a:pt x="516" y="1361"/>
                  </a:lnTo>
                  <a:lnTo>
                    <a:pt x="545" y="1353"/>
                  </a:lnTo>
                  <a:lnTo>
                    <a:pt x="576" y="1343"/>
                  </a:lnTo>
                  <a:lnTo>
                    <a:pt x="603" y="1332"/>
                  </a:lnTo>
                  <a:lnTo>
                    <a:pt x="631" y="1318"/>
                  </a:lnTo>
                  <a:lnTo>
                    <a:pt x="658" y="1303"/>
                  </a:lnTo>
                  <a:lnTo>
                    <a:pt x="683" y="1286"/>
                  </a:lnTo>
                  <a:lnTo>
                    <a:pt x="706" y="1266"/>
                  </a:lnTo>
                  <a:lnTo>
                    <a:pt x="728" y="1246"/>
                  </a:lnTo>
                  <a:lnTo>
                    <a:pt x="749" y="1224"/>
                  </a:lnTo>
                  <a:lnTo>
                    <a:pt x="765" y="1200"/>
                  </a:lnTo>
                  <a:lnTo>
                    <a:pt x="765" y="1200"/>
                  </a:lnTo>
                  <a:lnTo>
                    <a:pt x="774" y="1164"/>
                  </a:lnTo>
                  <a:lnTo>
                    <a:pt x="780" y="1125"/>
                  </a:lnTo>
                  <a:lnTo>
                    <a:pt x="786" y="1086"/>
                  </a:lnTo>
                  <a:lnTo>
                    <a:pt x="792" y="1046"/>
                  </a:lnTo>
                  <a:lnTo>
                    <a:pt x="797" y="1005"/>
                  </a:lnTo>
                  <a:lnTo>
                    <a:pt x="801" y="964"/>
                  </a:lnTo>
                  <a:lnTo>
                    <a:pt x="803" y="922"/>
                  </a:lnTo>
                  <a:lnTo>
                    <a:pt x="805" y="879"/>
                  </a:lnTo>
                  <a:lnTo>
                    <a:pt x="807" y="836"/>
                  </a:lnTo>
                  <a:lnTo>
                    <a:pt x="805" y="792"/>
                  </a:lnTo>
                  <a:lnTo>
                    <a:pt x="804" y="750"/>
                  </a:lnTo>
                  <a:lnTo>
                    <a:pt x="802" y="706"/>
                  </a:lnTo>
                  <a:lnTo>
                    <a:pt x="798" y="663"/>
                  </a:lnTo>
                  <a:lnTo>
                    <a:pt x="792" y="621"/>
                  </a:lnTo>
                  <a:lnTo>
                    <a:pt x="786" y="578"/>
                  </a:lnTo>
                  <a:lnTo>
                    <a:pt x="778" y="536"/>
                  </a:lnTo>
                  <a:lnTo>
                    <a:pt x="768" y="495"/>
                  </a:lnTo>
                  <a:lnTo>
                    <a:pt x="756" y="454"/>
                  </a:lnTo>
                  <a:lnTo>
                    <a:pt x="742" y="414"/>
                  </a:lnTo>
                  <a:lnTo>
                    <a:pt x="728" y="375"/>
                  </a:lnTo>
                  <a:lnTo>
                    <a:pt x="711" y="336"/>
                  </a:lnTo>
                  <a:lnTo>
                    <a:pt x="693" y="300"/>
                  </a:lnTo>
                  <a:lnTo>
                    <a:pt x="672" y="265"/>
                  </a:lnTo>
                  <a:lnTo>
                    <a:pt x="649" y="231"/>
                  </a:lnTo>
                  <a:lnTo>
                    <a:pt x="625" y="199"/>
                  </a:lnTo>
                  <a:lnTo>
                    <a:pt x="599" y="167"/>
                  </a:lnTo>
                  <a:lnTo>
                    <a:pt x="570" y="138"/>
                  </a:lnTo>
                  <a:lnTo>
                    <a:pt x="554" y="125"/>
                  </a:lnTo>
                  <a:lnTo>
                    <a:pt x="538" y="112"/>
                  </a:lnTo>
                  <a:lnTo>
                    <a:pt x="522" y="98"/>
                  </a:lnTo>
                  <a:lnTo>
                    <a:pt x="504" y="86"/>
                  </a:lnTo>
                  <a:lnTo>
                    <a:pt x="487" y="74"/>
                  </a:lnTo>
                  <a:lnTo>
                    <a:pt x="469" y="63"/>
                  </a:lnTo>
                  <a:lnTo>
                    <a:pt x="450" y="52"/>
                  </a:lnTo>
                  <a:lnTo>
                    <a:pt x="430" y="41"/>
                  </a:lnTo>
                  <a:lnTo>
                    <a:pt x="411" y="32"/>
                  </a:lnTo>
                  <a:lnTo>
                    <a:pt x="389" y="23"/>
                  </a:lnTo>
                  <a:lnTo>
                    <a:pt x="389" y="23"/>
                  </a:lnTo>
                  <a:lnTo>
                    <a:pt x="355" y="11"/>
                  </a:lnTo>
                  <a:lnTo>
                    <a:pt x="328" y="4"/>
                  </a:lnTo>
                  <a:lnTo>
                    <a:pt x="316" y="1"/>
                  </a:lnTo>
                  <a:lnTo>
                    <a:pt x="303" y="0"/>
                  </a:lnTo>
                  <a:lnTo>
                    <a:pt x="294" y="0"/>
                  </a:lnTo>
                  <a:lnTo>
                    <a:pt x="284" y="0"/>
                  </a:lnTo>
                  <a:lnTo>
                    <a:pt x="274" y="3"/>
                  </a:lnTo>
                  <a:lnTo>
                    <a:pt x="266" y="5"/>
                  </a:lnTo>
                  <a:lnTo>
                    <a:pt x="258" y="8"/>
                  </a:lnTo>
                  <a:lnTo>
                    <a:pt x="249" y="12"/>
                  </a:lnTo>
                  <a:lnTo>
                    <a:pt x="232" y="22"/>
                  </a:lnTo>
                  <a:lnTo>
                    <a:pt x="214" y="35"/>
                  </a:lnTo>
                  <a:lnTo>
                    <a:pt x="214" y="35"/>
                  </a:lnTo>
                  <a:lnTo>
                    <a:pt x="191" y="53"/>
                  </a:lnTo>
                  <a:lnTo>
                    <a:pt x="170" y="74"/>
                  </a:lnTo>
                  <a:lnTo>
                    <a:pt x="151" y="96"/>
                  </a:lnTo>
                  <a:lnTo>
                    <a:pt x="134" y="120"/>
                  </a:lnTo>
                  <a:lnTo>
                    <a:pt x="120" y="145"/>
                  </a:lnTo>
                  <a:lnTo>
                    <a:pt x="106" y="171"/>
                  </a:lnTo>
                  <a:lnTo>
                    <a:pt x="97" y="199"/>
                  </a:lnTo>
                  <a:lnTo>
                    <a:pt x="88" y="226"/>
                  </a:lnTo>
                  <a:lnTo>
                    <a:pt x="88" y="226"/>
                  </a:lnTo>
                  <a:lnTo>
                    <a:pt x="72" y="297"/>
                  </a:lnTo>
                  <a:lnTo>
                    <a:pt x="54" y="380"/>
                  </a:lnTo>
                  <a:lnTo>
                    <a:pt x="36" y="476"/>
                  </a:lnTo>
                  <a:lnTo>
                    <a:pt x="28" y="526"/>
                  </a:lnTo>
                  <a:lnTo>
                    <a:pt x="20" y="578"/>
                  </a:lnTo>
                  <a:lnTo>
                    <a:pt x="13" y="631"/>
                  </a:lnTo>
                  <a:lnTo>
                    <a:pt x="8" y="685"/>
                  </a:lnTo>
                  <a:lnTo>
                    <a:pt x="4" y="738"/>
                  </a:lnTo>
                  <a:lnTo>
                    <a:pt x="1" y="790"/>
                  </a:lnTo>
                  <a:lnTo>
                    <a:pt x="0" y="842"/>
                  </a:lnTo>
                  <a:lnTo>
                    <a:pt x="1" y="893"/>
                  </a:lnTo>
                  <a:lnTo>
                    <a:pt x="5" y="941"/>
                  </a:lnTo>
                  <a:lnTo>
                    <a:pt x="10" y="988"/>
                  </a:lnTo>
                  <a:lnTo>
                    <a:pt x="10" y="988"/>
                  </a:lnTo>
                  <a:lnTo>
                    <a:pt x="17" y="1022"/>
                  </a:lnTo>
                  <a:lnTo>
                    <a:pt x="25" y="1055"/>
                  </a:lnTo>
                  <a:lnTo>
                    <a:pt x="36" y="1089"/>
                  </a:lnTo>
                  <a:lnTo>
                    <a:pt x="50" y="1121"/>
                  </a:lnTo>
                  <a:lnTo>
                    <a:pt x="64" y="1153"/>
                  </a:lnTo>
                  <a:lnTo>
                    <a:pt x="81" y="1183"/>
                  </a:lnTo>
                  <a:lnTo>
                    <a:pt x="100" y="1213"/>
                  </a:lnTo>
                  <a:lnTo>
                    <a:pt x="121" y="1240"/>
                  </a:lnTo>
                  <a:lnTo>
                    <a:pt x="143" y="1266"/>
                  </a:lnTo>
                  <a:lnTo>
                    <a:pt x="167" y="1289"/>
                  </a:lnTo>
                  <a:lnTo>
                    <a:pt x="191" y="1311"/>
                  </a:lnTo>
                  <a:lnTo>
                    <a:pt x="204" y="1321"/>
                  </a:lnTo>
                  <a:lnTo>
                    <a:pt x="218" y="1329"/>
                  </a:lnTo>
                  <a:lnTo>
                    <a:pt x="232" y="1338"/>
                  </a:lnTo>
                  <a:lnTo>
                    <a:pt x="245" y="1345"/>
                  </a:lnTo>
                  <a:lnTo>
                    <a:pt x="260" y="1352"/>
                  </a:lnTo>
                  <a:lnTo>
                    <a:pt x="274" y="1358"/>
                  </a:lnTo>
                  <a:lnTo>
                    <a:pt x="290" y="1363"/>
                  </a:lnTo>
                  <a:lnTo>
                    <a:pt x="305" y="1368"/>
                  </a:lnTo>
                  <a:lnTo>
                    <a:pt x="320" y="1370"/>
                  </a:lnTo>
                  <a:lnTo>
                    <a:pt x="336" y="1373"/>
                  </a:lnTo>
                  <a:lnTo>
                    <a:pt x="336" y="1373"/>
                  </a:lnTo>
                  <a:close/>
                </a:path>
              </a:pathLst>
            </a:custGeom>
            <a:solidFill>
              <a:srgbClr val="F160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411">
              <a:extLst>
                <a:ext uri="{FF2B5EF4-FFF2-40B4-BE49-F238E27FC236}">
                  <a16:creationId xmlns:a16="http://schemas.microsoft.com/office/drawing/2014/main" xmlns="" id="{3B6D7DFD-D79A-F94F-A49D-26362FD8DD76}"/>
                </a:ext>
              </a:extLst>
            </p:cNvPr>
            <p:cNvSpPr>
              <a:spLocks/>
            </p:cNvSpPr>
            <p:nvPr/>
          </p:nvSpPr>
          <p:spPr bwMode="auto">
            <a:xfrm>
              <a:off x="3648076" y="280988"/>
              <a:ext cx="100013" cy="195263"/>
            </a:xfrm>
            <a:custGeom>
              <a:avLst/>
              <a:gdLst>
                <a:gd name="T0" fmla="*/ 0 w 124"/>
                <a:gd name="T1" fmla="*/ 143 h 246"/>
                <a:gd name="T2" fmla="*/ 14 w 124"/>
                <a:gd name="T3" fmla="*/ 222 h 246"/>
                <a:gd name="T4" fmla="*/ 14 w 124"/>
                <a:gd name="T5" fmla="*/ 222 h 246"/>
                <a:gd name="T6" fmla="*/ 17 w 124"/>
                <a:gd name="T7" fmla="*/ 230 h 246"/>
                <a:gd name="T8" fmla="*/ 18 w 124"/>
                <a:gd name="T9" fmla="*/ 234 h 246"/>
                <a:gd name="T10" fmla="*/ 20 w 124"/>
                <a:gd name="T11" fmla="*/ 236 h 246"/>
                <a:gd name="T12" fmla="*/ 28 w 124"/>
                <a:gd name="T13" fmla="*/ 240 h 246"/>
                <a:gd name="T14" fmla="*/ 36 w 124"/>
                <a:gd name="T15" fmla="*/ 243 h 246"/>
                <a:gd name="T16" fmla="*/ 36 w 124"/>
                <a:gd name="T17" fmla="*/ 243 h 246"/>
                <a:gd name="T18" fmla="*/ 46 w 124"/>
                <a:gd name="T19" fmla="*/ 245 h 246"/>
                <a:gd name="T20" fmla="*/ 55 w 124"/>
                <a:gd name="T21" fmla="*/ 246 h 246"/>
                <a:gd name="T22" fmla="*/ 66 w 124"/>
                <a:gd name="T23" fmla="*/ 245 h 246"/>
                <a:gd name="T24" fmla="*/ 77 w 124"/>
                <a:gd name="T25" fmla="*/ 242 h 246"/>
                <a:gd name="T26" fmla="*/ 88 w 124"/>
                <a:gd name="T27" fmla="*/ 237 h 246"/>
                <a:gd name="T28" fmla="*/ 99 w 124"/>
                <a:gd name="T29" fmla="*/ 229 h 246"/>
                <a:gd name="T30" fmla="*/ 109 w 124"/>
                <a:gd name="T31" fmla="*/ 218 h 246"/>
                <a:gd name="T32" fmla="*/ 113 w 124"/>
                <a:gd name="T33" fmla="*/ 212 h 246"/>
                <a:gd name="T34" fmla="*/ 118 w 124"/>
                <a:gd name="T35" fmla="*/ 203 h 246"/>
                <a:gd name="T36" fmla="*/ 118 w 124"/>
                <a:gd name="T37" fmla="*/ 203 h 246"/>
                <a:gd name="T38" fmla="*/ 122 w 124"/>
                <a:gd name="T39" fmla="*/ 197 h 246"/>
                <a:gd name="T40" fmla="*/ 124 w 124"/>
                <a:gd name="T41" fmla="*/ 191 h 246"/>
                <a:gd name="T42" fmla="*/ 124 w 124"/>
                <a:gd name="T43" fmla="*/ 185 h 246"/>
                <a:gd name="T44" fmla="*/ 122 w 124"/>
                <a:gd name="T45" fmla="*/ 179 h 246"/>
                <a:gd name="T46" fmla="*/ 122 w 124"/>
                <a:gd name="T47" fmla="*/ 179 h 246"/>
                <a:gd name="T48" fmla="*/ 107 w 124"/>
                <a:gd name="T49" fmla="*/ 143 h 246"/>
                <a:gd name="T50" fmla="*/ 94 w 124"/>
                <a:gd name="T51" fmla="*/ 110 h 246"/>
                <a:gd name="T52" fmla="*/ 86 w 124"/>
                <a:gd name="T53" fmla="*/ 80 h 246"/>
                <a:gd name="T54" fmla="*/ 78 w 124"/>
                <a:gd name="T55" fmla="*/ 54 h 246"/>
                <a:gd name="T56" fmla="*/ 74 w 124"/>
                <a:gd name="T57" fmla="*/ 32 h 246"/>
                <a:gd name="T58" fmla="*/ 71 w 124"/>
                <a:gd name="T59" fmla="*/ 15 h 246"/>
                <a:gd name="T60" fmla="*/ 69 w 124"/>
                <a:gd name="T61" fmla="*/ 0 h 246"/>
                <a:gd name="T62" fmla="*/ 0 w 124"/>
                <a:gd name="T63" fmla="*/ 143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4" h="246">
                  <a:moveTo>
                    <a:pt x="0" y="143"/>
                  </a:moveTo>
                  <a:lnTo>
                    <a:pt x="14" y="222"/>
                  </a:lnTo>
                  <a:lnTo>
                    <a:pt x="14" y="222"/>
                  </a:lnTo>
                  <a:lnTo>
                    <a:pt x="17" y="230"/>
                  </a:lnTo>
                  <a:lnTo>
                    <a:pt x="18" y="234"/>
                  </a:lnTo>
                  <a:lnTo>
                    <a:pt x="20" y="236"/>
                  </a:lnTo>
                  <a:lnTo>
                    <a:pt x="28" y="240"/>
                  </a:lnTo>
                  <a:lnTo>
                    <a:pt x="36" y="243"/>
                  </a:lnTo>
                  <a:lnTo>
                    <a:pt x="36" y="243"/>
                  </a:lnTo>
                  <a:lnTo>
                    <a:pt x="46" y="245"/>
                  </a:lnTo>
                  <a:lnTo>
                    <a:pt x="55" y="246"/>
                  </a:lnTo>
                  <a:lnTo>
                    <a:pt x="66" y="245"/>
                  </a:lnTo>
                  <a:lnTo>
                    <a:pt x="77" y="242"/>
                  </a:lnTo>
                  <a:lnTo>
                    <a:pt x="88" y="237"/>
                  </a:lnTo>
                  <a:lnTo>
                    <a:pt x="99" y="229"/>
                  </a:lnTo>
                  <a:lnTo>
                    <a:pt x="109" y="218"/>
                  </a:lnTo>
                  <a:lnTo>
                    <a:pt x="113" y="212"/>
                  </a:lnTo>
                  <a:lnTo>
                    <a:pt x="118" y="203"/>
                  </a:lnTo>
                  <a:lnTo>
                    <a:pt x="118" y="203"/>
                  </a:lnTo>
                  <a:lnTo>
                    <a:pt x="122" y="197"/>
                  </a:lnTo>
                  <a:lnTo>
                    <a:pt x="124" y="191"/>
                  </a:lnTo>
                  <a:lnTo>
                    <a:pt x="124" y="185"/>
                  </a:lnTo>
                  <a:lnTo>
                    <a:pt x="122" y="179"/>
                  </a:lnTo>
                  <a:lnTo>
                    <a:pt x="122" y="179"/>
                  </a:lnTo>
                  <a:lnTo>
                    <a:pt x="107" y="143"/>
                  </a:lnTo>
                  <a:lnTo>
                    <a:pt x="94" y="110"/>
                  </a:lnTo>
                  <a:lnTo>
                    <a:pt x="86" y="80"/>
                  </a:lnTo>
                  <a:lnTo>
                    <a:pt x="78" y="54"/>
                  </a:lnTo>
                  <a:lnTo>
                    <a:pt x="74" y="32"/>
                  </a:lnTo>
                  <a:lnTo>
                    <a:pt x="71" y="15"/>
                  </a:lnTo>
                  <a:lnTo>
                    <a:pt x="69" y="0"/>
                  </a:lnTo>
                  <a:lnTo>
                    <a:pt x="0" y="143"/>
                  </a:lnTo>
                  <a:close/>
                </a:path>
              </a:pathLst>
            </a:custGeom>
            <a:solidFill>
              <a:srgbClr val="EAB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412">
              <a:extLst>
                <a:ext uri="{FF2B5EF4-FFF2-40B4-BE49-F238E27FC236}">
                  <a16:creationId xmlns:a16="http://schemas.microsoft.com/office/drawing/2014/main" xmlns="" id="{180CFD4F-2279-874A-881D-CEA85F2F4C08}"/>
                </a:ext>
              </a:extLst>
            </p:cNvPr>
            <p:cNvSpPr>
              <a:spLocks/>
            </p:cNvSpPr>
            <p:nvPr/>
          </p:nvSpPr>
          <p:spPr bwMode="auto">
            <a:xfrm>
              <a:off x="3514726" y="193675"/>
              <a:ext cx="192088" cy="227013"/>
            </a:xfrm>
            <a:custGeom>
              <a:avLst/>
              <a:gdLst>
                <a:gd name="T0" fmla="*/ 1 w 242"/>
                <a:gd name="T1" fmla="*/ 59 h 287"/>
                <a:gd name="T2" fmla="*/ 11 w 242"/>
                <a:gd name="T3" fmla="*/ 98 h 287"/>
                <a:gd name="T4" fmla="*/ 31 w 242"/>
                <a:gd name="T5" fmla="*/ 160 h 287"/>
                <a:gd name="T6" fmla="*/ 52 w 242"/>
                <a:gd name="T7" fmla="*/ 203 h 287"/>
                <a:gd name="T8" fmla="*/ 77 w 242"/>
                <a:gd name="T9" fmla="*/ 244 h 287"/>
                <a:gd name="T10" fmla="*/ 92 w 242"/>
                <a:gd name="T11" fmla="*/ 260 h 287"/>
                <a:gd name="T12" fmla="*/ 107 w 242"/>
                <a:gd name="T13" fmla="*/ 273 h 287"/>
                <a:gd name="T14" fmla="*/ 125 w 242"/>
                <a:gd name="T15" fmla="*/ 283 h 287"/>
                <a:gd name="T16" fmla="*/ 144 w 242"/>
                <a:gd name="T17" fmla="*/ 287 h 287"/>
                <a:gd name="T18" fmla="*/ 163 w 242"/>
                <a:gd name="T19" fmla="*/ 285 h 287"/>
                <a:gd name="T20" fmla="*/ 174 w 242"/>
                <a:gd name="T21" fmla="*/ 283 h 287"/>
                <a:gd name="T22" fmla="*/ 191 w 242"/>
                <a:gd name="T23" fmla="*/ 275 h 287"/>
                <a:gd name="T24" fmla="*/ 205 w 242"/>
                <a:gd name="T25" fmla="*/ 265 h 287"/>
                <a:gd name="T26" fmla="*/ 216 w 242"/>
                <a:gd name="T27" fmla="*/ 252 h 287"/>
                <a:gd name="T28" fmla="*/ 228 w 242"/>
                <a:gd name="T29" fmla="*/ 230 h 287"/>
                <a:gd name="T30" fmla="*/ 238 w 242"/>
                <a:gd name="T31" fmla="*/ 197 h 287"/>
                <a:gd name="T32" fmla="*/ 242 w 242"/>
                <a:gd name="T33" fmla="*/ 163 h 287"/>
                <a:gd name="T34" fmla="*/ 240 w 242"/>
                <a:gd name="T35" fmla="*/ 120 h 287"/>
                <a:gd name="T36" fmla="*/ 237 w 242"/>
                <a:gd name="T37" fmla="*/ 93 h 287"/>
                <a:gd name="T38" fmla="*/ 229 w 242"/>
                <a:gd name="T39" fmla="*/ 79 h 287"/>
                <a:gd name="T40" fmla="*/ 210 w 242"/>
                <a:gd name="T41" fmla="*/ 45 h 287"/>
                <a:gd name="T42" fmla="*/ 196 w 242"/>
                <a:gd name="T43" fmla="*/ 28 h 287"/>
                <a:gd name="T44" fmla="*/ 177 w 242"/>
                <a:gd name="T45" fmla="*/ 12 h 287"/>
                <a:gd name="T46" fmla="*/ 156 w 242"/>
                <a:gd name="T47" fmla="*/ 2 h 287"/>
                <a:gd name="T48" fmla="*/ 130 w 242"/>
                <a:gd name="T49" fmla="*/ 0 h 287"/>
                <a:gd name="T50" fmla="*/ 104 w 242"/>
                <a:gd name="T51" fmla="*/ 2 h 287"/>
                <a:gd name="T52" fmla="*/ 54 w 242"/>
                <a:gd name="T53" fmla="*/ 9 h 287"/>
                <a:gd name="T54" fmla="*/ 25 w 242"/>
                <a:gd name="T55" fmla="*/ 18 h 287"/>
                <a:gd name="T56" fmla="*/ 11 w 242"/>
                <a:gd name="T57" fmla="*/ 27 h 287"/>
                <a:gd name="T58" fmla="*/ 2 w 242"/>
                <a:gd name="T59" fmla="*/ 38 h 287"/>
                <a:gd name="T60" fmla="*/ 0 w 242"/>
                <a:gd name="T61" fmla="*/ 51 h 287"/>
                <a:gd name="T62" fmla="*/ 1 w 242"/>
                <a:gd name="T63" fmla="*/ 59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2" h="287">
                  <a:moveTo>
                    <a:pt x="1" y="59"/>
                  </a:moveTo>
                  <a:lnTo>
                    <a:pt x="1" y="59"/>
                  </a:lnTo>
                  <a:lnTo>
                    <a:pt x="3" y="70"/>
                  </a:lnTo>
                  <a:lnTo>
                    <a:pt x="11" y="98"/>
                  </a:lnTo>
                  <a:lnTo>
                    <a:pt x="24" y="138"/>
                  </a:lnTo>
                  <a:lnTo>
                    <a:pt x="31" y="160"/>
                  </a:lnTo>
                  <a:lnTo>
                    <a:pt x="41" y="181"/>
                  </a:lnTo>
                  <a:lnTo>
                    <a:pt x="52" y="203"/>
                  </a:lnTo>
                  <a:lnTo>
                    <a:pt x="64" y="225"/>
                  </a:lnTo>
                  <a:lnTo>
                    <a:pt x="77" y="244"/>
                  </a:lnTo>
                  <a:lnTo>
                    <a:pt x="84" y="253"/>
                  </a:lnTo>
                  <a:lnTo>
                    <a:pt x="92" y="260"/>
                  </a:lnTo>
                  <a:lnTo>
                    <a:pt x="100" y="267"/>
                  </a:lnTo>
                  <a:lnTo>
                    <a:pt x="107" y="273"/>
                  </a:lnTo>
                  <a:lnTo>
                    <a:pt x="116" y="279"/>
                  </a:lnTo>
                  <a:lnTo>
                    <a:pt x="125" y="283"/>
                  </a:lnTo>
                  <a:lnTo>
                    <a:pt x="134" y="285"/>
                  </a:lnTo>
                  <a:lnTo>
                    <a:pt x="144" y="287"/>
                  </a:lnTo>
                  <a:lnTo>
                    <a:pt x="153" y="287"/>
                  </a:lnTo>
                  <a:lnTo>
                    <a:pt x="163" y="285"/>
                  </a:lnTo>
                  <a:lnTo>
                    <a:pt x="163" y="285"/>
                  </a:lnTo>
                  <a:lnTo>
                    <a:pt x="174" y="283"/>
                  </a:lnTo>
                  <a:lnTo>
                    <a:pt x="182" y="279"/>
                  </a:lnTo>
                  <a:lnTo>
                    <a:pt x="191" y="275"/>
                  </a:lnTo>
                  <a:lnTo>
                    <a:pt x="198" y="270"/>
                  </a:lnTo>
                  <a:lnTo>
                    <a:pt x="205" y="265"/>
                  </a:lnTo>
                  <a:lnTo>
                    <a:pt x="211" y="259"/>
                  </a:lnTo>
                  <a:lnTo>
                    <a:pt x="216" y="252"/>
                  </a:lnTo>
                  <a:lnTo>
                    <a:pt x="221" y="246"/>
                  </a:lnTo>
                  <a:lnTo>
                    <a:pt x="228" y="230"/>
                  </a:lnTo>
                  <a:lnTo>
                    <a:pt x="234" y="214"/>
                  </a:lnTo>
                  <a:lnTo>
                    <a:pt x="238" y="197"/>
                  </a:lnTo>
                  <a:lnTo>
                    <a:pt x="240" y="180"/>
                  </a:lnTo>
                  <a:lnTo>
                    <a:pt x="242" y="163"/>
                  </a:lnTo>
                  <a:lnTo>
                    <a:pt x="242" y="148"/>
                  </a:lnTo>
                  <a:lnTo>
                    <a:pt x="240" y="120"/>
                  </a:lnTo>
                  <a:lnTo>
                    <a:pt x="238" y="100"/>
                  </a:lnTo>
                  <a:lnTo>
                    <a:pt x="237" y="93"/>
                  </a:lnTo>
                  <a:lnTo>
                    <a:pt x="237" y="93"/>
                  </a:lnTo>
                  <a:lnTo>
                    <a:pt x="229" y="79"/>
                  </a:lnTo>
                  <a:lnTo>
                    <a:pt x="222" y="63"/>
                  </a:lnTo>
                  <a:lnTo>
                    <a:pt x="210" y="45"/>
                  </a:lnTo>
                  <a:lnTo>
                    <a:pt x="204" y="36"/>
                  </a:lnTo>
                  <a:lnTo>
                    <a:pt x="196" y="28"/>
                  </a:lnTo>
                  <a:lnTo>
                    <a:pt x="187" y="19"/>
                  </a:lnTo>
                  <a:lnTo>
                    <a:pt x="177" y="12"/>
                  </a:lnTo>
                  <a:lnTo>
                    <a:pt x="167" y="7"/>
                  </a:lnTo>
                  <a:lnTo>
                    <a:pt x="156" y="2"/>
                  </a:lnTo>
                  <a:lnTo>
                    <a:pt x="144" y="0"/>
                  </a:lnTo>
                  <a:lnTo>
                    <a:pt x="130" y="0"/>
                  </a:lnTo>
                  <a:lnTo>
                    <a:pt x="130" y="0"/>
                  </a:lnTo>
                  <a:lnTo>
                    <a:pt x="104" y="2"/>
                  </a:lnTo>
                  <a:lnTo>
                    <a:pt x="78" y="5"/>
                  </a:lnTo>
                  <a:lnTo>
                    <a:pt x="54" y="9"/>
                  </a:lnTo>
                  <a:lnTo>
                    <a:pt x="34" y="15"/>
                  </a:lnTo>
                  <a:lnTo>
                    <a:pt x="25" y="18"/>
                  </a:lnTo>
                  <a:lnTo>
                    <a:pt x="18" y="22"/>
                  </a:lnTo>
                  <a:lnTo>
                    <a:pt x="11" y="27"/>
                  </a:lnTo>
                  <a:lnTo>
                    <a:pt x="6" y="31"/>
                  </a:lnTo>
                  <a:lnTo>
                    <a:pt x="2" y="38"/>
                  </a:lnTo>
                  <a:lnTo>
                    <a:pt x="0" y="44"/>
                  </a:lnTo>
                  <a:lnTo>
                    <a:pt x="0" y="51"/>
                  </a:lnTo>
                  <a:lnTo>
                    <a:pt x="1" y="59"/>
                  </a:lnTo>
                  <a:lnTo>
                    <a:pt x="1" y="59"/>
                  </a:lnTo>
                  <a:close/>
                </a:path>
              </a:pathLst>
            </a:custGeom>
            <a:solidFill>
              <a:srgbClr val="EAB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413">
              <a:extLst>
                <a:ext uri="{FF2B5EF4-FFF2-40B4-BE49-F238E27FC236}">
                  <a16:creationId xmlns:a16="http://schemas.microsoft.com/office/drawing/2014/main" xmlns="" id="{D3196584-681A-4B46-89D1-6FD249316962}"/>
                </a:ext>
              </a:extLst>
            </p:cNvPr>
            <p:cNvSpPr>
              <a:spLocks/>
            </p:cNvSpPr>
            <p:nvPr/>
          </p:nvSpPr>
          <p:spPr bwMode="auto">
            <a:xfrm>
              <a:off x="3529013" y="122238"/>
              <a:ext cx="185738" cy="123825"/>
            </a:xfrm>
            <a:custGeom>
              <a:avLst/>
              <a:gdLst>
                <a:gd name="T0" fmla="*/ 0 w 233"/>
                <a:gd name="T1" fmla="*/ 94 h 155"/>
                <a:gd name="T2" fmla="*/ 0 w 233"/>
                <a:gd name="T3" fmla="*/ 94 h 155"/>
                <a:gd name="T4" fmla="*/ 7 w 233"/>
                <a:gd name="T5" fmla="*/ 106 h 155"/>
                <a:gd name="T6" fmla="*/ 18 w 233"/>
                <a:gd name="T7" fmla="*/ 117 h 155"/>
                <a:gd name="T8" fmla="*/ 32 w 233"/>
                <a:gd name="T9" fmla="*/ 129 h 155"/>
                <a:gd name="T10" fmla="*/ 41 w 233"/>
                <a:gd name="T11" fmla="*/ 135 h 155"/>
                <a:gd name="T12" fmla="*/ 49 w 233"/>
                <a:gd name="T13" fmla="*/ 141 h 155"/>
                <a:gd name="T14" fmla="*/ 60 w 233"/>
                <a:gd name="T15" fmla="*/ 146 h 155"/>
                <a:gd name="T16" fmla="*/ 71 w 233"/>
                <a:gd name="T17" fmla="*/ 150 h 155"/>
                <a:gd name="T18" fmla="*/ 83 w 233"/>
                <a:gd name="T19" fmla="*/ 153 h 155"/>
                <a:gd name="T20" fmla="*/ 97 w 233"/>
                <a:gd name="T21" fmla="*/ 155 h 155"/>
                <a:gd name="T22" fmla="*/ 110 w 233"/>
                <a:gd name="T23" fmla="*/ 155 h 155"/>
                <a:gd name="T24" fmla="*/ 124 w 233"/>
                <a:gd name="T25" fmla="*/ 153 h 155"/>
                <a:gd name="T26" fmla="*/ 124 w 233"/>
                <a:gd name="T27" fmla="*/ 153 h 155"/>
                <a:gd name="T28" fmla="*/ 151 w 233"/>
                <a:gd name="T29" fmla="*/ 147 h 155"/>
                <a:gd name="T30" fmla="*/ 174 w 233"/>
                <a:gd name="T31" fmla="*/ 142 h 155"/>
                <a:gd name="T32" fmla="*/ 193 w 233"/>
                <a:gd name="T33" fmla="*/ 136 h 155"/>
                <a:gd name="T34" fmla="*/ 208 w 233"/>
                <a:gd name="T35" fmla="*/ 130 h 155"/>
                <a:gd name="T36" fmla="*/ 227 w 233"/>
                <a:gd name="T37" fmla="*/ 122 h 155"/>
                <a:gd name="T38" fmla="*/ 233 w 233"/>
                <a:gd name="T39" fmla="*/ 118 h 155"/>
                <a:gd name="T40" fmla="*/ 144 w 233"/>
                <a:gd name="T41" fmla="*/ 0 h 155"/>
                <a:gd name="T42" fmla="*/ 0 w 233"/>
                <a:gd name="T43" fmla="*/ 94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33" h="155">
                  <a:moveTo>
                    <a:pt x="0" y="94"/>
                  </a:moveTo>
                  <a:lnTo>
                    <a:pt x="0" y="94"/>
                  </a:lnTo>
                  <a:lnTo>
                    <a:pt x="7" y="106"/>
                  </a:lnTo>
                  <a:lnTo>
                    <a:pt x="18" y="117"/>
                  </a:lnTo>
                  <a:lnTo>
                    <a:pt x="32" y="129"/>
                  </a:lnTo>
                  <a:lnTo>
                    <a:pt x="41" y="135"/>
                  </a:lnTo>
                  <a:lnTo>
                    <a:pt x="49" y="141"/>
                  </a:lnTo>
                  <a:lnTo>
                    <a:pt x="60" y="146"/>
                  </a:lnTo>
                  <a:lnTo>
                    <a:pt x="71" y="150"/>
                  </a:lnTo>
                  <a:lnTo>
                    <a:pt x="83" y="153"/>
                  </a:lnTo>
                  <a:lnTo>
                    <a:pt x="97" y="155"/>
                  </a:lnTo>
                  <a:lnTo>
                    <a:pt x="110" y="155"/>
                  </a:lnTo>
                  <a:lnTo>
                    <a:pt x="124" y="153"/>
                  </a:lnTo>
                  <a:lnTo>
                    <a:pt x="124" y="153"/>
                  </a:lnTo>
                  <a:lnTo>
                    <a:pt x="151" y="147"/>
                  </a:lnTo>
                  <a:lnTo>
                    <a:pt x="174" y="142"/>
                  </a:lnTo>
                  <a:lnTo>
                    <a:pt x="193" y="136"/>
                  </a:lnTo>
                  <a:lnTo>
                    <a:pt x="208" y="130"/>
                  </a:lnTo>
                  <a:lnTo>
                    <a:pt x="227" y="122"/>
                  </a:lnTo>
                  <a:lnTo>
                    <a:pt x="233" y="118"/>
                  </a:lnTo>
                  <a:lnTo>
                    <a:pt x="144" y="0"/>
                  </a:lnTo>
                  <a:lnTo>
                    <a:pt x="0" y="94"/>
                  </a:lnTo>
                  <a:close/>
                </a:path>
              </a:pathLst>
            </a:custGeom>
            <a:solidFill>
              <a:srgbClr val="2C2A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414">
              <a:extLst>
                <a:ext uri="{FF2B5EF4-FFF2-40B4-BE49-F238E27FC236}">
                  <a16:creationId xmlns:a16="http://schemas.microsoft.com/office/drawing/2014/main" xmlns="" id="{ADA2409E-90E1-C244-AEDE-00A5453D8106}"/>
                </a:ext>
              </a:extLst>
            </p:cNvPr>
            <p:cNvSpPr>
              <a:spLocks/>
            </p:cNvSpPr>
            <p:nvPr/>
          </p:nvSpPr>
          <p:spPr bwMode="auto">
            <a:xfrm>
              <a:off x="3690938" y="266700"/>
              <a:ext cx="53975" cy="60325"/>
            </a:xfrm>
            <a:custGeom>
              <a:avLst/>
              <a:gdLst>
                <a:gd name="T0" fmla="*/ 5 w 68"/>
                <a:gd name="T1" fmla="*/ 23 h 76"/>
                <a:gd name="T2" fmla="*/ 5 w 68"/>
                <a:gd name="T3" fmla="*/ 23 h 76"/>
                <a:gd name="T4" fmla="*/ 11 w 68"/>
                <a:gd name="T5" fmla="*/ 17 h 76"/>
                <a:gd name="T6" fmla="*/ 17 w 68"/>
                <a:gd name="T7" fmla="*/ 12 h 76"/>
                <a:gd name="T8" fmla="*/ 25 w 68"/>
                <a:gd name="T9" fmla="*/ 6 h 76"/>
                <a:gd name="T10" fmla="*/ 34 w 68"/>
                <a:gd name="T11" fmla="*/ 3 h 76"/>
                <a:gd name="T12" fmla="*/ 39 w 68"/>
                <a:gd name="T13" fmla="*/ 0 h 76"/>
                <a:gd name="T14" fmla="*/ 43 w 68"/>
                <a:gd name="T15" fmla="*/ 0 h 76"/>
                <a:gd name="T16" fmla="*/ 48 w 68"/>
                <a:gd name="T17" fmla="*/ 0 h 76"/>
                <a:gd name="T18" fmla="*/ 52 w 68"/>
                <a:gd name="T19" fmla="*/ 1 h 76"/>
                <a:gd name="T20" fmla="*/ 57 w 68"/>
                <a:gd name="T21" fmla="*/ 4 h 76"/>
                <a:gd name="T22" fmla="*/ 62 w 68"/>
                <a:gd name="T23" fmla="*/ 7 h 76"/>
                <a:gd name="T24" fmla="*/ 62 w 68"/>
                <a:gd name="T25" fmla="*/ 7 h 76"/>
                <a:gd name="T26" fmla="*/ 64 w 68"/>
                <a:gd name="T27" fmla="*/ 12 h 76"/>
                <a:gd name="T28" fmla="*/ 66 w 68"/>
                <a:gd name="T29" fmla="*/ 18 h 76"/>
                <a:gd name="T30" fmla="*/ 68 w 68"/>
                <a:gd name="T31" fmla="*/ 24 h 76"/>
                <a:gd name="T32" fmla="*/ 68 w 68"/>
                <a:gd name="T33" fmla="*/ 32 h 76"/>
                <a:gd name="T34" fmla="*/ 66 w 68"/>
                <a:gd name="T35" fmla="*/ 39 h 76"/>
                <a:gd name="T36" fmla="*/ 64 w 68"/>
                <a:gd name="T37" fmla="*/ 46 h 76"/>
                <a:gd name="T38" fmla="*/ 62 w 68"/>
                <a:gd name="T39" fmla="*/ 52 h 76"/>
                <a:gd name="T40" fmla="*/ 58 w 68"/>
                <a:gd name="T41" fmla="*/ 58 h 76"/>
                <a:gd name="T42" fmla="*/ 54 w 68"/>
                <a:gd name="T43" fmla="*/ 64 h 76"/>
                <a:gd name="T44" fmla="*/ 50 w 68"/>
                <a:gd name="T45" fmla="*/ 69 h 76"/>
                <a:gd name="T46" fmla="*/ 45 w 68"/>
                <a:gd name="T47" fmla="*/ 73 h 76"/>
                <a:gd name="T48" fmla="*/ 39 w 68"/>
                <a:gd name="T49" fmla="*/ 75 h 76"/>
                <a:gd name="T50" fmla="*/ 34 w 68"/>
                <a:gd name="T51" fmla="*/ 76 h 76"/>
                <a:gd name="T52" fmla="*/ 28 w 68"/>
                <a:gd name="T53" fmla="*/ 76 h 76"/>
                <a:gd name="T54" fmla="*/ 22 w 68"/>
                <a:gd name="T55" fmla="*/ 74 h 76"/>
                <a:gd name="T56" fmla="*/ 17 w 68"/>
                <a:gd name="T57" fmla="*/ 70 h 76"/>
                <a:gd name="T58" fmla="*/ 17 w 68"/>
                <a:gd name="T59" fmla="*/ 70 h 76"/>
                <a:gd name="T60" fmla="*/ 7 w 68"/>
                <a:gd name="T61" fmla="*/ 61 h 76"/>
                <a:gd name="T62" fmla="*/ 2 w 68"/>
                <a:gd name="T63" fmla="*/ 51 h 76"/>
                <a:gd name="T64" fmla="*/ 0 w 68"/>
                <a:gd name="T65" fmla="*/ 42 h 76"/>
                <a:gd name="T66" fmla="*/ 0 w 68"/>
                <a:gd name="T67" fmla="*/ 36 h 76"/>
                <a:gd name="T68" fmla="*/ 1 w 68"/>
                <a:gd name="T69" fmla="*/ 30 h 76"/>
                <a:gd name="T70" fmla="*/ 2 w 68"/>
                <a:gd name="T71" fmla="*/ 27 h 76"/>
                <a:gd name="T72" fmla="*/ 5 w 68"/>
                <a:gd name="T73" fmla="*/ 23 h 76"/>
                <a:gd name="T74" fmla="*/ 5 w 68"/>
                <a:gd name="T75" fmla="*/ 23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8" h="76">
                  <a:moveTo>
                    <a:pt x="5" y="23"/>
                  </a:moveTo>
                  <a:lnTo>
                    <a:pt x="5" y="23"/>
                  </a:lnTo>
                  <a:lnTo>
                    <a:pt x="11" y="17"/>
                  </a:lnTo>
                  <a:lnTo>
                    <a:pt x="17" y="12"/>
                  </a:lnTo>
                  <a:lnTo>
                    <a:pt x="25" y="6"/>
                  </a:lnTo>
                  <a:lnTo>
                    <a:pt x="34" y="3"/>
                  </a:lnTo>
                  <a:lnTo>
                    <a:pt x="39" y="0"/>
                  </a:lnTo>
                  <a:lnTo>
                    <a:pt x="43" y="0"/>
                  </a:lnTo>
                  <a:lnTo>
                    <a:pt x="48" y="0"/>
                  </a:lnTo>
                  <a:lnTo>
                    <a:pt x="52" y="1"/>
                  </a:lnTo>
                  <a:lnTo>
                    <a:pt x="57" y="4"/>
                  </a:lnTo>
                  <a:lnTo>
                    <a:pt x="62" y="7"/>
                  </a:lnTo>
                  <a:lnTo>
                    <a:pt x="62" y="7"/>
                  </a:lnTo>
                  <a:lnTo>
                    <a:pt x="64" y="12"/>
                  </a:lnTo>
                  <a:lnTo>
                    <a:pt x="66" y="18"/>
                  </a:lnTo>
                  <a:lnTo>
                    <a:pt x="68" y="24"/>
                  </a:lnTo>
                  <a:lnTo>
                    <a:pt x="68" y="32"/>
                  </a:lnTo>
                  <a:lnTo>
                    <a:pt x="66" y="39"/>
                  </a:lnTo>
                  <a:lnTo>
                    <a:pt x="64" y="46"/>
                  </a:lnTo>
                  <a:lnTo>
                    <a:pt x="62" y="52"/>
                  </a:lnTo>
                  <a:lnTo>
                    <a:pt x="58" y="58"/>
                  </a:lnTo>
                  <a:lnTo>
                    <a:pt x="54" y="64"/>
                  </a:lnTo>
                  <a:lnTo>
                    <a:pt x="50" y="69"/>
                  </a:lnTo>
                  <a:lnTo>
                    <a:pt x="45" y="73"/>
                  </a:lnTo>
                  <a:lnTo>
                    <a:pt x="39" y="75"/>
                  </a:lnTo>
                  <a:lnTo>
                    <a:pt x="34" y="76"/>
                  </a:lnTo>
                  <a:lnTo>
                    <a:pt x="28" y="76"/>
                  </a:lnTo>
                  <a:lnTo>
                    <a:pt x="22" y="74"/>
                  </a:lnTo>
                  <a:lnTo>
                    <a:pt x="17" y="70"/>
                  </a:lnTo>
                  <a:lnTo>
                    <a:pt x="17" y="70"/>
                  </a:lnTo>
                  <a:lnTo>
                    <a:pt x="7" y="61"/>
                  </a:lnTo>
                  <a:lnTo>
                    <a:pt x="2" y="51"/>
                  </a:lnTo>
                  <a:lnTo>
                    <a:pt x="0" y="42"/>
                  </a:lnTo>
                  <a:lnTo>
                    <a:pt x="0" y="36"/>
                  </a:lnTo>
                  <a:lnTo>
                    <a:pt x="1" y="30"/>
                  </a:lnTo>
                  <a:lnTo>
                    <a:pt x="2" y="27"/>
                  </a:lnTo>
                  <a:lnTo>
                    <a:pt x="5" y="23"/>
                  </a:lnTo>
                  <a:lnTo>
                    <a:pt x="5" y="23"/>
                  </a:lnTo>
                  <a:close/>
                </a:path>
              </a:pathLst>
            </a:custGeom>
            <a:solidFill>
              <a:srgbClr val="EAB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415">
              <a:extLst>
                <a:ext uri="{FF2B5EF4-FFF2-40B4-BE49-F238E27FC236}">
                  <a16:creationId xmlns:a16="http://schemas.microsoft.com/office/drawing/2014/main" xmlns="" id="{7AA5EB85-36C9-3046-8AB1-C106E095139E}"/>
                </a:ext>
              </a:extLst>
            </p:cNvPr>
            <p:cNvSpPr>
              <a:spLocks/>
            </p:cNvSpPr>
            <p:nvPr/>
          </p:nvSpPr>
          <p:spPr bwMode="auto">
            <a:xfrm>
              <a:off x="3711576" y="309563"/>
              <a:ext cx="23813" cy="25400"/>
            </a:xfrm>
            <a:custGeom>
              <a:avLst/>
              <a:gdLst>
                <a:gd name="T0" fmla="*/ 32 w 32"/>
                <a:gd name="T1" fmla="*/ 16 h 33"/>
                <a:gd name="T2" fmla="*/ 32 w 32"/>
                <a:gd name="T3" fmla="*/ 16 h 33"/>
                <a:gd name="T4" fmla="*/ 31 w 32"/>
                <a:gd name="T5" fmla="*/ 23 h 33"/>
                <a:gd name="T6" fmla="*/ 28 w 32"/>
                <a:gd name="T7" fmla="*/ 28 h 33"/>
                <a:gd name="T8" fmla="*/ 22 w 32"/>
                <a:gd name="T9" fmla="*/ 32 h 33"/>
                <a:gd name="T10" fmla="*/ 16 w 32"/>
                <a:gd name="T11" fmla="*/ 33 h 33"/>
                <a:gd name="T12" fmla="*/ 16 w 32"/>
                <a:gd name="T13" fmla="*/ 33 h 33"/>
                <a:gd name="T14" fmla="*/ 10 w 32"/>
                <a:gd name="T15" fmla="*/ 32 h 33"/>
                <a:gd name="T16" fmla="*/ 5 w 32"/>
                <a:gd name="T17" fmla="*/ 28 h 33"/>
                <a:gd name="T18" fmla="*/ 2 w 32"/>
                <a:gd name="T19" fmla="*/ 23 h 33"/>
                <a:gd name="T20" fmla="*/ 0 w 32"/>
                <a:gd name="T21" fmla="*/ 16 h 33"/>
                <a:gd name="T22" fmla="*/ 0 w 32"/>
                <a:gd name="T23" fmla="*/ 16 h 33"/>
                <a:gd name="T24" fmla="*/ 2 w 32"/>
                <a:gd name="T25" fmla="*/ 10 h 33"/>
                <a:gd name="T26" fmla="*/ 5 w 32"/>
                <a:gd name="T27" fmla="*/ 5 h 33"/>
                <a:gd name="T28" fmla="*/ 10 w 32"/>
                <a:gd name="T29" fmla="*/ 2 h 33"/>
                <a:gd name="T30" fmla="*/ 16 w 32"/>
                <a:gd name="T31" fmla="*/ 0 h 33"/>
                <a:gd name="T32" fmla="*/ 16 w 32"/>
                <a:gd name="T33" fmla="*/ 0 h 33"/>
                <a:gd name="T34" fmla="*/ 22 w 32"/>
                <a:gd name="T35" fmla="*/ 2 h 33"/>
                <a:gd name="T36" fmla="*/ 28 w 32"/>
                <a:gd name="T37" fmla="*/ 5 h 33"/>
                <a:gd name="T38" fmla="*/ 31 w 32"/>
                <a:gd name="T39" fmla="*/ 10 h 33"/>
                <a:gd name="T40" fmla="*/ 32 w 32"/>
                <a:gd name="T41" fmla="*/ 16 h 33"/>
                <a:gd name="T42" fmla="*/ 32 w 32"/>
                <a:gd name="T43" fmla="*/ 1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2" h="33">
                  <a:moveTo>
                    <a:pt x="32" y="16"/>
                  </a:moveTo>
                  <a:lnTo>
                    <a:pt x="32" y="16"/>
                  </a:lnTo>
                  <a:lnTo>
                    <a:pt x="31" y="23"/>
                  </a:lnTo>
                  <a:lnTo>
                    <a:pt x="28" y="28"/>
                  </a:lnTo>
                  <a:lnTo>
                    <a:pt x="22" y="32"/>
                  </a:lnTo>
                  <a:lnTo>
                    <a:pt x="16" y="33"/>
                  </a:lnTo>
                  <a:lnTo>
                    <a:pt x="16" y="33"/>
                  </a:lnTo>
                  <a:lnTo>
                    <a:pt x="10" y="32"/>
                  </a:lnTo>
                  <a:lnTo>
                    <a:pt x="5" y="28"/>
                  </a:lnTo>
                  <a:lnTo>
                    <a:pt x="2" y="23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5" y="5"/>
                  </a:lnTo>
                  <a:lnTo>
                    <a:pt x="10" y="2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22" y="2"/>
                  </a:lnTo>
                  <a:lnTo>
                    <a:pt x="28" y="5"/>
                  </a:lnTo>
                  <a:lnTo>
                    <a:pt x="31" y="10"/>
                  </a:lnTo>
                  <a:lnTo>
                    <a:pt x="32" y="16"/>
                  </a:lnTo>
                  <a:lnTo>
                    <a:pt x="32" y="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416">
              <a:extLst>
                <a:ext uri="{FF2B5EF4-FFF2-40B4-BE49-F238E27FC236}">
                  <a16:creationId xmlns:a16="http://schemas.microsoft.com/office/drawing/2014/main" xmlns="" id="{D841F439-BB4E-344E-A989-24D6B8552038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4426" y="423863"/>
              <a:ext cx="101600" cy="296863"/>
            </a:xfrm>
            <a:custGeom>
              <a:avLst/>
              <a:gdLst>
                <a:gd name="T0" fmla="*/ 128 w 128"/>
                <a:gd name="T1" fmla="*/ 178 h 374"/>
                <a:gd name="T2" fmla="*/ 126 w 128"/>
                <a:gd name="T3" fmla="*/ 31 h 374"/>
                <a:gd name="T4" fmla="*/ 117 w 128"/>
                <a:gd name="T5" fmla="*/ 2 h 374"/>
                <a:gd name="T6" fmla="*/ 87 w 128"/>
                <a:gd name="T7" fmla="*/ 0 h 374"/>
                <a:gd name="T8" fmla="*/ 87 w 128"/>
                <a:gd name="T9" fmla="*/ 0 h 374"/>
                <a:gd name="T10" fmla="*/ 70 w 128"/>
                <a:gd name="T11" fmla="*/ 7 h 374"/>
                <a:gd name="T12" fmla="*/ 54 w 128"/>
                <a:gd name="T13" fmla="*/ 15 h 374"/>
                <a:gd name="T14" fmla="*/ 37 w 128"/>
                <a:gd name="T15" fmla="*/ 25 h 374"/>
                <a:gd name="T16" fmla="*/ 23 w 128"/>
                <a:gd name="T17" fmla="*/ 34 h 374"/>
                <a:gd name="T18" fmla="*/ 23 w 128"/>
                <a:gd name="T19" fmla="*/ 34 h 374"/>
                <a:gd name="T20" fmla="*/ 6 w 128"/>
                <a:gd name="T21" fmla="*/ 48 h 374"/>
                <a:gd name="T22" fmla="*/ 4 w 128"/>
                <a:gd name="T23" fmla="*/ 54 h 374"/>
                <a:gd name="T24" fmla="*/ 0 w 128"/>
                <a:gd name="T25" fmla="*/ 183 h 374"/>
                <a:gd name="T26" fmla="*/ 57 w 128"/>
                <a:gd name="T27" fmla="*/ 374 h 374"/>
                <a:gd name="T28" fmla="*/ 128 w 128"/>
                <a:gd name="T29" fmla="*/ 178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8" h="374">
                  <a:moveTo>
                    <a:pt x="128" y="178"/>
                  </a:moveTo>
                  <a:lnTo>
                    <a:pt x="126" y="31"/>
                  </a:lnTo>
                  <a:lnTo>
                    <a:pt x="117" y="2"/>
                  </a:lnTo>
                  <a:lnTo>
                    <a:pt x="87" y="0"/>
                  </a:lnTo>
                  <a:lnTo>
                    <a:pt x="87" y="0"/>
                  </a:lnTo>
                  <a:lnTo>
                    <a:pt x="70" y="7"/>
                  </a:lnTo>
                  <a:lnTo>
                    <a:pt x="54" y="15"/>
                  </a:lnTo>
                  <a:lnTo>
                    <a:pt x="37" y="25"/>
                  </a:lnTo>
                  <a:lnTo>
                    <a:pt x="23" y="34"/>
                  </a:lnTo>
                  <a:lnTo>
                    <a:pt x="23" y="34"/>
                  </a:lnTo>
                  <a:lnTo>
                    <a:pt x="6" y="48"/>
                  </a:lnTo>
                  <a:lnTo>
                    <a:pt x="4" y="54"/>
                  </a:lnTo>
                  <a:lnTo>
                    <a:pt x="0" y="183"/>
                  </a:lnTo>
                  <a:lnTo>
                    <a:pt x="57" y="374"/>
                  </a:lnTo>
                  <a:lnTo>
                    <a:pt x="128" y="17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417">
              <a:extLst>
                <a:ext uri="{FF2B5EF4-FFF2-40B4-BE49-F238E27FC236}">
                  <a16:creationId xmlns:a16="http://schemas.microsoft.com/office/drawing/2014/main" xmlns="" id="{9CC3DE04-75D0-3045-A0B5-1448DEE34FAE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5851" y="457200"/>
              <a:ext cx="73025" cy="263525"/>
            </a:xfrm>
            <a:custGeom>
              <a:avLst/>
              <a:gdLst>
                <a:gd name="T0" fmla="*/ 93 w 93"/>
                <a:gd name="T1" fmla="*/ 332 h 332"/>
                <a:gd name="T2" fmla="*/ 43 w 93"/>
                <a:gd name="T3" fmla="*/ 0 h 332"/>
                <a:gd name="T4" fmla="*/ 43 w 93"/>
                <a:gd name="T5" fmla="*/ 0 h 332"/>
                <a:gd name="T6" fmla="*/ 36 w 93"/>
                <a:gd name="T7" fmla="*/ 7 h 332"/>
                <a:gd name="T8" fmla="*/ 21 w 93"/>
                <a:gd name="T9" fmla="*/ 25 h 332"/>
                <a:gd name="T10" fmla="*/ 13 w 93"/>
                <a:gd name="T11" fmla="*/ 36 h 332"/>
                <a:gd name="T12" fmla="*/ 7 w 93"/>
                <a:gd name="T13" fmla="*/ 48 h 332"/>
                <a:gd name="T14" fmla="*/ 2 w 93"/>
                <a:gd name="T15" fmla="*/ 61 h 332"/>
                <a:gd name="T16" fmla="*/ 1 w 93"/>
                <a:gd name="T17" fmla="*/ 67 h 332"/>
                <a:gd name="T18" fmla="*/ 0 w 93"/>
                <a:gd name="T19" fmla="*/ 73 h 332"/>
                <a:gd name="T20" fmla="*/ 0 w 93"/>
                <a:gd name="T21" fmla="*/ 73 h 332"/>
                <a:gd name="T22" fmla="*/ 1 w 93"/>
                <a:gd name="T23" fmla="*/ 83 h 332"/>
                <a:gd name="T24" fmla="*/ 3 w 93"/>
                <a:gd name="T25" fmla="*/ 91 h 332"/>
                <a:gd name="T26" fmla="*/ 8 w 93"/>
                <a:gd name="T27" fmla="*/ 99 h 332"/>
                <a:gd name="T28" fmla="*/ 12 w 93"/>
                <a:gd name="T29" fmla="*/ 104 h 332"/>
                <a:gd name="T30" fmla="*/ 17 w 93"/>
                <a:gd name="T31" fmla="*/ 107 h 332"/>
                <a:gd name="T32" fmla="*/ 20 w 93"/>
                <a:gd name="T33" fmla="*/ 110 h 332"/>
                <a:gd name="T34" fmla="*/ 25 w 93"/>
                <a:gd name="T35" fmla="*/ 111 h 332"/>
                <a:gd name="T36" fmla="*/ 25 w 93"/>
                <a:gd name="T37" fmla="*/ 111 h 332"/>
                <a:gd name="T38" fmla="*/ 20 w 93"/>
                <a:gd name="T39" fmla="*/ 113 h 332"/>
                <a:gd name="T40" fmla="*/ 15 w 93"/>
                <a:gd name="T41" fmla="*/ 117 h 332"/>
                <a:gd name="T42" fmla="*/ 11 w 93"/>
                <a:gd name="T43" fmla="*/ 121 h 332"/>
                <a:gd name="T44" fmla="*/ 6 w 93"/>
                <a:gd name="T45" fmla="*/ 127 h 332"/>
                <a:gd name="T46" fmla="*/ 1 w 93"/>
                <a:gd name="T47" fmla="*/ 134 h 332"/>
                <a:gd name="T48" fmla="*/ 0 w 93"/>
                <a:gd name="T49" fmla="*/ 141 h 332"/>
                <a:gd name="T50" fmla="*/ 0 w 93"/>
                <a:gd name="T51" fmla="*/ 146 h 332"/>
                <a:gd name="T52" fmla="*/ 0 w 93"/>
                <a:gd name="T53" fmla="*/ 151 h 332"/>
                <a:gd name="T54" fmla="*/ 0 w 93"/>
                <a:gd name="T55" fmla="*/ 151 h 332"/>
                <a:gd name="T56" fmla="*/ 6 w 93"/>
                <a:gd name="T57" fmla="*/ 166 h 332"/>
                <a:gd name="T58" fmla="*/ 17 w 93"/>
                <a:gd name="T59" fmla="*/ 191 h 332"/>
                <a:gd name="T60" fmla="*/ 49 w 93"/>
                <a:gd name="T61" fmla="*/ 252 h 332"/>
                <a:gd name="T62" fmla="*/ 80 w 93"/>
                <a:gd name="T63" fmla="*/ 308 h 332"/>
                <a:gd name="T64" fmla="*/ 93 w 93"/>
                <a:gd name="T65" fmla="*/ 332 h 332"/>
                <a:gd name="T66" fmla="*/ 93 w 93"/>
                <a:gd name="T67" fmla="*/ 332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3" h="332">
                  <a:moveTo>
                    <a:pt x="93" y="332"/>
                  </a:moveTo>
                  <a:lnTo>
                    <a:pt x="43" y="0"/>
                  </a:lnTo>
                  <a:lnTo>
                    <a:pt x="43" y="0"/>
                  </a:lnTo>
                  <a:lnTo>
                    <a:pt x="36" y="7"/>
                  </a:lnTo>
                  <a:lnTo>
                    <a:pt x="21" y="25"/>
                  </a:lnTo>
                  <a:lnTo>
                    <a:pt x="13" y="36"/>
                  </a:lnTo>
                  <a:lnTo>
                    <a:pt x="7" y="48"/>
                  </a:lnTo>
                  <a:lnTo>
                    <a:pt x="2" y="61"/>
                  </a:lnTo>
                  <a:lnTo>
                    <a:pt x="1" y="67"/>
                  </a:lnTo>
                  <a:lnTo>
                    <a:pt x="0" y="73"/>
                  </a:lnTo>
                  <a:lnTo>
                    <a:pt x="0" y="73"/>
                  </a:lnTo>
                  <a:lnTo>
                    <a:pt x="1" y="83"/>
                  </a:lnTo>
                  <a:lnTo>
                    <a:pt x="3" y="91"/>
                  </a:lnTo>
                  <a:lnTo>
                    <a:pt x="8" y="99"/>
                  </a:lnTo>
                  <a:lnTo>
                    <a:pt x="12" y="104"/>
                  </a:lnTo>
                  <a:lnTo>
                    <a:pt x="17" y="107"/>
                  </a:lnTo>
                  <a:lnTo>
                    <a:pt x="20" y="110"/>
                  </a:lnTo>
                  <a:lnTo>
                    <a:pt x="25" y="111"/>
                  </a:lnTo>
                  <a:lnTo>
                    <a:pt x="25" y="111"/>
                  </a:lnTo>
                  <a:lnTo>
                    <a:pt x="20" y="113"/>
                  </a:lnTo>
                  <a:lnTo>
                    <a:pt x="15" y="117"/>
                  </a:lnTo>
                  <a:lnTo>
                    <a:pt x="11" y="121"/>
                  </a:lnTo>
                  <a:lnTo>
                    <a:pt x="6" y="127"/>
                  </a:lnTo>
                  <a:lnTo>
                    <a:pt x="1" y="134"/>
                  </a:lnTo>
                  <a:lnTo>
                    <a:pt x="0" y="141"/>
                  </a:lnTo>
                  <a:lnTo>
                    <a:pt x="0" y="146"/>
                  </a:lnTo>
                  <a:lnTo>
                    <a:pt x="0" y="151"/>
                  </a:lnTo>
                  <a:lnTo>
                    <a:pt x="0" y="151"/>
                  </a:lnTo>
                  <a:lnTo>
                    <a:pt x="6" y="166"/>
                  </a:lnTo>
                  <a:lnTo>
                    <a:pt x="17" y="191"/>
                  </a:lnTo>
                  <a:lnTo>
                    <a:pt x="49" y="252"/>
                  </a:lnTo>
                  <a:lnTo>
                    <a:pt x="80" y="308"/>
                  </a:lnTo>
                  <a:lnTo>
                    <a:pt x="93" y="332"/>
                  </a:lnTo>
                  <a:lnTo>
                    <a:pt x="93" y="332"/>
                  </a:lnTo>
                  <a:close/>
                </a:path>
              </a:pathLst>
            </a:custGeom>
            <a:solidFill>
              <a:srgbClr val="ED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Freeform 418">
              <a:extLst>
                <a:ext uri="{FF2B5EF4-FFF2-40B4-BE49-F238E27FC236}">
                  <a16:creationId xmlns:a16="http://schemas.microsoft.com/office/drawing/2014/main" xmlns="" id="{EF9737A8-D8B9-804E-A4ED-395EBDAA3A0B}"/>
                </a:ext>
              </a:extLst>
            </p:cNvPr>
            <p:cNvSpPr>
              <a:spLocks/>
            </p:cNvSpPr>
            <p:nvPr/>
          </p:nvSpPr>
          <p:spPr bwMode="auto">
            <a:xfrm>
              <a:off x="3698876" y="425450"/>
              <a:ext cx="82550" cy="295275"/>
            </a:xfrm>
            <a:custGeom>
              <a:avLst/>
              <a:gdLst>
                <a:gd name="T0" fmla="*/ 0 w 104"/>
                <a:gd name="T1" fmla="*/ 372 h 372"/>
                <a:gd name="T2" fmla="*/ 60 w 104"/>
                <a:gd name="T3" fmla="*/ 0 h 372"/>
                <a:gd name="T4" fmla="*/ 60 w 104"/>
                <a:gd name="T5" fmla="*/ 0 h 372"/>
                <a:gd name="T6" fmla="*/ 66 w 104"/>
                <a:gd name="T7" fmla="*/ 7 h 372"/>
                <a:gd name="T8" fmla="*/ 81 w 104"/>
                <a:gd name="T9" fmla="*/ 25 h 372"/>
                <a:gd name="T10" fmla="*/ 89 w 104"/>
                <a:gd name="T11" fmla="*/ 36 h 372"/>
                <a:gd name="T12" fmla="*/ 97 w 104"/>
                <a:gd name="T13" fmla="*/ 48 h 372"/>
                <a:gd name="T14" fmla="*/ 101 w 104"/>
                <a:gd name="T15" fmla="*/ 60 h 372"/>
                <a:gd name="T16" fmla="*/ 103 w 104"/>
                <a:gd name="T17" fmla="*/ 66 h 372"/>
                <a:gd name="T18" fmla="*/ 103 w 104"/>
                <a:gd name="T19" fmla="*/ 72 h 372"/>
                <a:gd name="T20" fmla="*/ 103 w 104"/>
                <a:gd name="T21" fmla="*/ 72 h 372"/>
                <a:gd name="T22" fmla="*/ 101 w 104"/>
                <a:gd name="T23" fmla="*/ 83 h 372"/>
                <a:gd name="T24" fmla="*/ 99 w 104"/>
                <a:gd name="T25" fmla="*/ 92 h 372"/>
                <a:gd name="T26" fmla="*/ 95 w 104"/>
                <a:gd name="T27" fmla="*/ 98 h 372"/>
                <a:gd name="T28" fmla="*/ 91 w 104"/>
                <a:gd name="T29" fmla="*/ 104 h 372"/>
                <a:gd name="T30" fmla="*/ 86 w 104"/>
                <a:gd name="T31" fmla="*/ 107 h 372"/>
                <a:gd name="T32" fmla="*/ 82 w 104"/>
                <a:gd name="T33" fmla="*/ 110 h 372"/>
                <a:gd name="T34" fmla="*/ 78 w 104"/>
                <a:gd name="T35" fmla="*/ 111 h 372"/>
                <a:gd name="T36" fmla="*/ 78 w 104"/>
                <a:gd name="T37" fmla="*/ 111 h 372"/>
                <a:gd name="T38" fmla="*/ 83 w 104"/>
                <a:gd name="T39" fmla="*/ 113 h 372"/>
                <a:gd name="T40" fmla="*/ 87 w 104"/>
                <a:gd name="T41" fmla="*/ 117 h 372"/>
                <a:gd name="T42" fmla="*/ 93 w 104"/>
                <a:gd name="T43" fmla="*/ 121 h 372"/>
                <a:gd name="T44" fmla="*/ 98 w 104"/>
                <a:gd name="T45" fmla="*/ 127 h 372"/>
                <a:gd name="T46" fmla="*/ 101 w 104"/>
                <a:gd name="T47" fmla="*/ 134 h 372"/>
                <a:gd name="T48" fmla="*/ 104 w 104"/>
                <a:gd name="T49" fmla="*/ 141 h 372"/>
                <a:gd name="T50" fmla="*/ 104 w 104"/>
                <a:gd name="T51" fmla="*/ 146 h 372"/>
                <a:gd name="T52" fmla="*/ 103 w 104"/>
                <a:gd name="T53" fmla="*/ 151 h 372"/>
                <a:gd name="T54" fmla="*/ 103 w 104"/>
                <a:gd name="T55" fmla="*/ 151 h 372"/>
                <a:gd name="T56" fmla="*/ 97 w 104"/>
                <a:gd name="T57" fmla="*/ 168 h 372"/>
                <a:gd name="T58" fmla="*/ 84 w 104"/>
                <a:gd name="T59" fmla="*/ 197 h 372"/>
                <a:gd name="T60" fmla="*/ 49 w 104"/>
                <a:gd name="T61" fmla="*/ 272 h 372"/>
                <a:gd name="T62" fmla="*/ 0 w 104"/>
                <a:gd name="T63" fmla="*/ 372 h 372"/>
                <a:gd name="T64" fmla="*/ 0 w 104"/>
                <a:gd name="T65" fmla="*/ 372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04" h="372">
                  <a:moveTo>
                    <a:pt x="0" y="372"/>
                  </a:moveTo>
                  <a:lnTo>
                    <a:pt x="60" y="0"/>
                  </a:lnTo>
                  <a:lnTo>
                    <a:pt x="60" y="0"/>
                  </a:lnTo>
                  <a:lnTo>
                    <a:pt x="66" y="7"/>
                  </a:lnTo>
                  <a:lnTo>
                    <a:pt x="81" y="25"/>
                  </a:lnTo>
                  <a:lnTo>
                    <a:pt x="89" y="36"/>
                  </a:lnTo>
                  <a:lnTo>
                    <a:pt x="97" y="48"/>
                  </a:lnTo>
                  <a:lnTo>
                    <a:pt x="101" y="60"/>
                  </a:lnTo>
                  <a:lnTo>
                    <a:pt x="103" y="66"/>
                  </a:lnTo>
                  <a:lnTo>
                    <a:pt x="103" y="72"/>
                  </a:lnTo>
                  <a:lnTo>
                    <a:pt x="103" y="72"/>
                  </a:lnTo>
                  <a:lnTo>
                    <a:pt x="101" y="83"/>
                  </a:lnTo>
                  <a:lnTo>
                    <a:pt x="99" y="92"/>
                  </a:lnTo>
                  <a:lnTo>
                    <a:pt x="95" y="98"/>
                  </a:lnTo>
                  <a:lnTo>
                    <a:pt x="91" y="104"/>
                  </a:lnTo>
                  <a:lnTo>
                    <a:pt x="86" y="107"/>
                  </a:lnTo>
                  <a:lnTo>
                    <a:pt x="82" y="110"/>
                  </a:lnTo>
                  <a:lnTo>
                    <a:pt x="78" y="111"/>
                  </a:lnTo>
                  <a:lnTo>
                    <a:pt x="78" y="111"/>
                  </a:lnTo>
                  <a:lnTo>
                    <a:pt x="83" y="113"/>
                  </a:lnTo>
                  <a:lnTo>
                    <a:pt x="87" y="117"/>
                  </a:lnTo>
                  <a:lnTo>
                    <a:pt x="93" y="121"/>
                  </a:lnTo>
                  <a:lnTo>
                    <a:pt x="98" y="127"/>
                  </a:lnTo>
                  <a:lnTo>
                    <a:pt x="101" y="134"/>
                  </a:lnTo>
                  <a:lnTo>
                    <a:pt x="104" y="141"/>
                  </a:lnTo>
                  <a:lnTo>
                    <a:pt x="104" y="146"/>
                  </a:lnTo>
                  <a:lnTo>
                    <a:pt x="103" y="151"/>
                  </a:lnTo>
                  <a:lnTo>
                    <a:pt x="103" y="151"/>
                  </a:lnTo>
                  <a:lnTo>
                    <a:pt x="97" y="168"/>
                  </a:lnTo>
                  <a:lnTo>
                    <a:pt x="84" y="197"/>
                  </a:lnTo>
                  <a:lnTo>
                    <a:pt x="49" y="272"/>
                  </a:lnTo>
                  <a:lnTo>
                    <a:pt x="0" y="372"/>
                  </a:lnTo>
                  <a:lnTo>
                    <a:pt x="0" y="372"/>
                  </a:lnTo>
                  <a:close/>
                </a:path>
              </a:pathLst>
            </a:custGeom>
            <a:solidFill>
              <a:srgbClr val="ED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 419">
              <a:extLst>
                <a:ext uri="{FF2B5EF4-FFF2-40B4-BE49-F238E27FC236}">
                  <a16:creationId xmlns:a16="http://schemas.microsoft.com/office/drawing/2014/main" xmlns="" id="{0ADA8AFF-3015-3846-B903-19D4359DA4C3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6988" y="498475"/>
              <a:ext cx="220663" cy="606425"/>
            </a:xfrm>
            <a:custGeom>
              <a:avLst/>
              <a:gdLst>
                <a:gd name="T0" fmla="*/ 277 w 277"/>
                <a:gd name="T1" fmla="*/ 711 h 764"/>
                <a:gd name="T2" fmla="*/ 277 w 277"/>
                <a:gd name="T3" fmla="*/ 711 h 764"/>
                <a:gd name="T4" fmla="*/ 262 w 277"/>
                <a:gd name="T5" fmla="*/ 690 h 764"/>
                <a:gd name="T6" fmla="*/ 248 w 277"/>
                <a:gd name="T7" fmla="*/ 670 h 764"/>
                <a:gd name="T8" fmla="*/ 220 w 277"/>
                <a:gd name="T9" fmla="*/ 625 h 764"/>
                <a:gd name="T10" fmla="*/ 195 w 277"/>
                <a:gd name="T11" fmla="*/ 578 h 764"/>
                <a:gd name="T12" fmla="*/ 171 w 277"/>
                <a:gd name="T13" fmla="*/ 529 h 764"/>
                <a:gd name="T14" fmla="*/ 148 w 277"/>
                <a:gd name="T15" fmla="*/ 478 h 764"/>
                <a:gd name="T16" fmla="*/ 127 w 277"/>
                <a:gd name="T17" fmla="*/ 428 h 764"/>
                <a:gd name="T18" fmla="*/ 106 w 277"/>
                <a:gd name="T19" fmla="*/ 376 h 764"/>
                <a:gd name="T20" fmla="*/ 89 w 277"/>
                <a:gd name="T21" fmla="*/ 325 h 764"/>
                <a:gd name="T22" fmla="*/ 73 w 277"/>
                <a:gd name="T23" fmla="*/ 274 h 764"/>
                <a:gd name="T24" fmla="*/ 59 w 277"/>
                <a:gd name="T25" fmla="*/ 226 h 764"/>
                <a:gd name="T26" fmla="*/ 46 w 277"/>
                <a:gd name="T27" fmla="*/ 180 h 764"/>
                <a:gd name="T28" fmla="*/ 36 w 277"/>
                <a:gd name="T29" fmla="*/ 135 h 764"/>
                <a:gd name="T30" fmla="*/ 28 w 277"/>
                <a:gd name="T31" fmla="*/ 95 h 764"/>
                <a:gd name="T32" fmla="*/ 22 w 277"/>
                <a:gd name="T33" fmla="*/ 59 h 764"/>
                <a:gd name="T34" fmla="*/ 17 w 277"/>
                <a:gd name="T35" fmla="*/ 26 h 764"/>
                <a:gd name="T36" fmla="*/ 16 w 277"/>
                <a:gd name="T37" fmla="*/ 0 h 764"/>
                <a:gd name="T38" fmla="*/ 16 w 277"/>
                <a:gd name="T39" fmla="*/ 0 h 764"/>
                <a:gd name="T40" fmla="*/ 13 w 277"/>
                <a:gd name="T41" fmla="*/ 0 h 764"/>
                <a:gd name="T42" fmla="*/ 13 w 277"/>
                <a:gd name="T43" fmla="*/ 0 h 764"/>
                <a:gd name="T44" fmla="*/ 10 w 277"/>
                <a:gd name="T45" fmla="*/ 2 h 764"/>
                <a:gd name="T46" fmla="*/ 6 w 277"/>
                <a:gd name="T47" fmla="*/ 7 h 764"/>
                <a:gd name="T48" fmla="*/ 4 w 277"/>
                <a:gd name="T49" fmla="*/ 14 h 764"/>
                <a:gd name="T50" fmla="*/ 1 w 277"/>
                <a:gd name="T51" fmla="*/ 24 h 764"/>
                <a:gd name="T52" fmla="*/ 0 w 277"/>
                <a:gd name="T53" fmla="*/ 36 h 764"/>
                <a:gd name="T54" fmla="*/ 0 w 277"/>
                <a:gd name="T55" fmla="*/ 50 h 764"/>
                <a:gd name="T56" fmla="*/ 1 w 277"/>
                <a:gd name="T57" fmla="*/ 84 h 764"/>
                <a:gd name="T58" fmla="*/ 6 w 277"/>
                <a:gd name="T59" fmla="*/ 125 h 764"/>
                <a:gd name="T60" fmla="*/ 12 w 277"/>
                <a:gd name="T61" fmla="*/ 173 h 764"/>
                <a:gd name="T62" fmla="*/ 22 w 277"/>
                <a:gd name="T63" fmla="*/ 226 h 764"/>
                <a:gd name="T64" fmla="*/ 35 w 277"/>
                <a:gd name="T65" fmla="*/ 281 h 764"/>
                <a:gd name="T66" fmla="*/ 50 w 277"/>
                <a:gd name="T67" fmla="*/ 342 h 764"/>
                <a:gd name="T68" fmla="*/ 67 w 277"/>
                <a:gd name="T69" fmla="*/ 403 h 764"/>
                <a:gd name="T70" fmla="*/ 87 w 277"/>
                <a:gd name="T71" fmla="*/ 466 h 764"/>
                <a:gd name="T72" fmla="*/ 109 w 277"/>
                <a:gd name="T73" fmla="*/ 529 h 764"/>
                <a:gd name="T74" fmla="*/ 134 w 277"/>
                <a:gd name="T75" fmla="*/ 592 h 764"/>
                <a:gd name="T76" fmla="*/ 148 w 277"/>
                <a:gd name="T77" fmla="*/ 622 h 764"/>
                <a:gd name="T78" fmla="*/ 161 w 277"/>
                <a:gd name="T79" fmla="*/ 653 h 764"/>
                <a:gd name="T80" fmla="*/ 175 w 277"/>
                <a:gd name="T81" fmla="*/ 682 h 764"/>
                <a:gd name="T82" fmla="*/ 191 w 277"/>
                <a:gd name="T83" fmla="*/ 709 h 764"/>
                <a:gd name="T84" fmla="*/ 207 w 277"/>
                <a:gd name="T85" fmla="*/ 737 h 764"/>
                <a:gd name="T86" fmla="*/ 223 w 277"/>
                <a:gd name="T87" fmla="*/ 764 h 764"/>
                <a:gd name="T88" fmla="*/ 223 w 277"/>
                <a:gd name="T89" fmla="*/ 764 h 764"/>
                <a:gd name="T90" fmla="*/ 241 w 277"/>
                <a:gd name="T91" fmla="*/ 748 h 764"/>
                <a:gd name="T92" fmla="*/ 258 w 277"/>
                <a:gd name="T93" fmla="*/ 730 h 764"/>
                <a:gd name="T94" fmla="*/ 277 w 277"/>
                <a:gd name="T95" fmla="*/ 711 h 764"/>
                <a:gd name="T96" fmla="*/ 277 w 277"/>
                <a:gd name="T97" fmla="*/ 711 h 7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77" h="764">
                  <a:moveTo>
                    <a:pt x="277" y="711"/>
                  </a:moveTo>
                  <a:lnTo>
                    <a:pt x="277" y="711"/>
                  </a:lnTo>
                  <a:lnTo>
                    <a:pt x="262" y="690"/>
                  </a:lnTo>
                  <a:lnTo>
                    <a:pt x="248" y="670"/>
                  </a:lnTo>
                  <a:lnTo>
                    <a:pt x="220" y="625"/>
                  </a:lnTo>
                  <a:lnTo>
                    <a:pt x="195" y="578"/>
                  </a:lnTo>
                  <a:lnTo>
                    <a:pt x="171" y="529"/>
                  </a:lnTo>
                  <a:lnTo>
                    <a:pt x="148" y="478"/>
                  </a:lnTo>
                  <a:lnTo>
                    <a:pt x="127" y="428"/>
                  </a:lnTo>
                  <a:lnTo>
                    <a:pt x="106" y="376"/>
                  </a:lnTo>
                  <a:lnTo>
                    <a:pt x="89" y="325"/>
                  </a:lnTo>
                  <a:lnTo>
                    <a:pt x="73" y="274"/>
                  </a:lnTo>
                  <a:lnTo>
                    <a:pt x="59" y="226"/>
                  </a:lnTo>
                  <a:lnTo>
                    <a:pt x="46" y="180"/>
                  </a:lnTo>
                  <a:lnTo>
                    <a:pt x="36" y="135"/>
                  </a:lnTo>
                  <a:lnTo>
                    <a:pt x="28" y="95"/>
                  </a:lnTo>
                  <a:lnTo>
                    <a:pt x="22" y="59"/>
                  </a:lnTo>
                  <a:lnTo>
                    <a:pt x="17" y="26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0" y="2"/>
                  </a:lnTo>
                  <a:lnTo>
                    <a:pt x="6" y="7"/>
                  </a:lnTo>
                  <a:lnTo>
                    <a:pt x="4" y="14"/>
                  </a:lnTo>
                  <a:lnTo>
                    <a:pt x="1" y="24"/>
                  </a:lnTo>
                  <a:lnTo>
                    <a:pt x="0" y="36"/>
                  </a:lnTo>
                  <a:lnTo>
                    <a:pt x="0" y="50"/>
                  </a:lnTo>
                  <a:lnTo>
                    <a:pt x="1" y="84"/>
                  </a:lnTo>
                  <a:lnTo>
                    <a:pt x="6" y="125"/>
                  </a:lnTo>
                  <a:lnTo>
                    <a:pt x="12" y="173"/>
                  </a:lnTo>
                  <a:lnTo>
                    <a:pt x="22" y="226"/>
                  </a:lnTo>
                  <a:lnTo>
                    <a:pt x="35" y="281"/>
                  </a:lnTo>
                  <a:lnTo>
                    <a:pt x="50" y="342"/>
                  </a:lnTo>
                  <a:lnTo>
                    <a:pt x="67" y="403"/>
                  </a:lnTo>
                  <a:lnTo>
                    <a:pt x="87" y="466"/>
                  </a:lnTo>
                  <a:lnTo>
                    <a:pt x="109" y="529"/>
                  </a:lnTo>
                  <a:lnTo>
                    <a:pt x="134" y="592"/>
                  </a:lnTo>
                  <a:lnTo>
                    <a:pt x="148" y="622"/>
                  </a:lnTo>
                  <a:lnTo>
                    <a:pt x="161" y="653"/>
                  </a:lnTo>
                  <a:lnTo>
                    <a:pt x="175" y="682"/>
                  </a:lnTo>
                  <a:lnTo>
                    <a:pt x="191" y="709"/>
                  </a:lnTo>
                  <a:lnTo>
                    <a:pt x="207" y="737"/>
                  </a:lnTo>
                  <a:lnTo>
                    <a:pt x="223" y="764"/>
                  </a:lnTo>
                  <a:lnTo>
                    <a:pt x="223" y="764"/>
                  </a:lnTo>
                  <a:lnTo>
                    <a:pt x="241" y="748"/>
                  </a:lnTo>
                  <a:lnTo>
                    <a:pt x="258" y="730"/>
                  </a:lnTo>
                  <a:lnTo>
                    <a:pt x="277" y="711"/>
                  </a:lnTo>
                  <a:lnTo>
                    <a:pt x="277" y="711"/>
                  </a:lnTo>
                  <a:close/>
                </a:path>
              </a:pathLst>
            </a:custGeom>
            <a:solidFill>
              <a:srgbClr val="E15A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Freeform 420">
              <a:extLst>
                <a:ext uri="{FF2B5EF4-FFF2-40B4-BE49-F238E27FC236}">
                  <a16:creationId xmlns:a16="http://schemas.microsoft.com/office/drawing/2014/main" xmlns="" id="{6B71B1EA-590D-A544-B913-9AA48DFCC9F2}"/>
                </a:ext>
              </a:extLst>
            </p:cNvPr>
            <p:cNvSpPr>
              <a:spLocks/>
            </p:cNvSpPr>
            <p:nvPr/>
          </p:nvSpPr>
          <p:spPr bwMode="auto">
            <a:xfrm>
              <a:off x="3811588" y="1035050"/>
              <a:ext cx="284163" cy="300038"/>
            </a:xfrm>
            <a:custGeom>
              <a:avLst/>
              <a:gdLst>
                <a:gd name="T0" fmla="*/ 243 w 358"/>
                <a:gd name="T1" fmla="*/ 0 h 377"/>
                <a:gd name="T2" fmla="*/ 243 w 358"/>
                <a:gd name="T3" fmla="*/ 0 h 377"/>
                <a:gd name="T4" fmla="*/ 231 w 358"/>
                <a:gd name="T5" fmla="*/ 12 h 377"/>
                <a:gd name="T6" fmla="*/ 198 w 358"/>
                <a:gd name="T7" fmla="*/ 43 h 377"/>
                <a:gd name="T8" fmla="*/ 154 w 358"/>
                <a:gd name="T9" fmla="*/ 90 h 377"/>
                <a:gd name="T10" fmla="*/ 130 w 358"/>
                <a:gd name="T11" fmla="*/ 118 h 377"/>
                <a:gd name="T12" fmla="*/ 104 w 358"/>
                <a:gd name="T13" fmla="*/ 147 h 377"/>
                <a:gd name="T14" fmla="*/ 80 w 358"/>
                <a:gd name="T15" fmla="*/ 179 h 377"/>
                <a:gd name="T16" fmla="*/ 57 w 358"/>
                <a:gd name="T17" fmla="*/ 210 h 377"/>
                <a:gd name="T18" fmla="*/ 36 w 358"/>
                <a:gd name="T19" fmla="*/ 242 h 377"/>
                <a:gd name="T20" fmla="*/ 28 w 358"/>
                <a:gd name="T21" fmla="*/ 256 h 377"/>
                <a:gd name="T22" fmla="*/ 21 w 358"/>
                <a:gd name="T23" fmla="*/ 272 h 377"/>
                <a:gd name="T24" fmla="*/ 13 w 358"/>
                <a:gd name="T25" fmla="*/ 288 h 377"/>
                <a:gd name="T26" fmla="*/ 7 w 358"/>
                <a:gd name="T27" fmla="*/ 302 h 377"/>
                <a:gd name="T28" fmla="*/ 4 w 358"/>
                <a:gd name="T29" fmla="*/ 315 h 377"/>
                <a:gd name="T30" fmla="*/ 1 w 358"/>
                <a:gd name="T31" fmla="*/ 330 h 377"/>
                <a:gd name="T32" fmla="*/ 0 w 358"/>
                <a:gd name="T33" fmla="*/ 342 h 377"/>
                <a:gd name="T34" fmla="*/ 0 w 358"/>
                <a:gd name="T35" fmla="*/ 355 h 377"/>
                <a:gd name="T36" fmla="*/ 3 w 358"/>
                <a:gd name="T37" fmla="*/ 366 h 377"/>
                <a:gd name="T38" fmla="*/ 7 w 358"/>
                <a:gd name="T39" fmla="*/ 377 h 377"/>
                <a:gd name="T40" fmla="*/ 321 w 358"/>
                <a:gd name="T41" fmla="*/ 135 h 377"/>
                <a:gd name="T42" fmla="*/ 358 w 358"/>
                <a:gd name="T43" fmla="*/ 76 h 377"/>
                <a:gd name="T44" fmla="*/ 243 w 358"/>
                <a:gd name="T45" fmla="*/ 0 h 3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58" h="377">
                  <a:moveTo>
                    <a:pt x="243" y="0"/>
                  </a:moveTo>
                  <a:lnTo>
                    <a:pt x="243" y="0"/>
                  </a:lnTo>
                  <a:lnTo>
                    <a:pt x="231" y="12"/>
                  </a:lnTo>
                  <a:lnTo>
                    <a:pt x="198" y="43"/>
                  </a:lnTo>
                  <a:lnTo>
                    <a:pt x="154" y="90"/>
                  </a:lnTo>
                  <a:lnTo>
                    <a:pt x="130" y="118"/>
                  </a:lnTo>
                  <a:lnTo>
                    <a:pt x="104" y="147"/>
                  </a:lnTo>
                  <a:lnTo>
                    <a:pt x="80" y="179"/>
                  </a:lnTo>
                  <a:lnTo>
                    <a:pt x="57" y="210"/>
                  </a:lnTo>
                  <a:lnTo>
                    <a:pt x="36" y="242"/>
                  </a:lnTo>
                  <a:lnTo>
                    <a:pt x="28" y="256"/>
                  </a:lnTo>
                  <a:lnTo>
                    <a:pt x="21" y="272"/>
                  </a:lnTo>
                  <a:lnTo>
                    <a:pt x="13" y="288"/>
                  </a:lnTo>
                  <a:lnTo>
                    <a:pt x="7" y="302"/>
                  </a:lnTo>
                  <a:lnTo>
                    <a:pt x="4" y="315"/>
                  </a:lnTo>
                  <a:lnTo>
                    <a:pt x="1" y="330"/>
                  </a:lnTo>
                  <a:lnTo>
                    <a:pt x="0" y="342"/>
                  </a:lnTo>
                  <a:lnTo>
                    <a:pt x="0" y="355"/>
                  </a:lnTo>
                  <a:lnTo>
                    <a:pt x="3" y="366"/>
                  </a:lnTo>
                  <a:lnTo>
                    <a:pt x="7" y="377"/>
                  </a:lnTo>
                  <a:lnTo>
                    <a:pt x="321" y="135"/>
                  </a:lnTo>
                  <a:lnTo>
                    <a:pt x="358" y="76"/>
                  </a:lnTo>
                  <a:lnTo>
                    <a:pt x="243" y="0"/>
                  </a:lnTo>
                  <a:close/>
                </a:path>
              </a:pathLst>
            </a:custGeom>
            <a:solidFill>
              <a:srgbClr val="E15A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Freeform 421">
              <a:extLst>
                <a:ext uri="{FF2B5EF4-FFF2-40B4-BE49-F238E27FC236}">
                  <a16:creationId xmlns:a16="http://schemas.microsoft.com/office/drawing/2014/main" xmlns="" id="{8C93E56C-3047-9844-921C-AC1AEA2500F2}"/>
                </a:ext>
              </a:extLst>
            </p:cNvPr>
            <p:cNvSpPr>
              <a:spLocks/>
            </p:cNvSpPr>
            <p:nvPr/>
          </p:nvSpPr>
          <p:spPr bwMode="auto">
            <a:xfrm>
              <a:off x="3821113" y="460375"/>
              <a:ext cx="574675" cy="885825"/>
            </a:xfrm>
            <a:custGeom>
              <a:avLst/>
              <a:gdLst>
                <a:gd name="T0" fmla="*/ 453 w 725"/>
                <a:gd name="T1" fmla="*/ 315 h 1115"/>
                <a:gd name="T2" fmla="*/ 387 w 725"/>
                <a:gd name="T3" fmla="*/ 234 h 1115"/>
                <a:gd name="T4" fmla="*/ 340 w 725"/>
                <a:gd name="T5" fmla="*/ 179 h 1115"/>
                <a:gd name="T6" fmla="*/ 287 w 725"/>
                <a:gd name="T7" fmla="*/ 123 h 1115"/>
                <a:gd name="T8" fmla="*/ 229 w 725"/>
                <a:gd name="T9" fmla="*/ 72 h 1115"/>
                <a:gd name="T10" fmla="*/ 183 w 725"/>
                <a:gd name="T11" fmla="*/ 39 h 1115"/>
                <a:gd name="T12" fmla="*/ 152 w 725"/>
                <a:gd name="T13" fmla="*/ 22 h 1115"/>
                <a:gd name="T14" fmla="*/ 121 w 725"/>
                <a:gd name="T15" fmla="*/ 9 h 1115"/>
                <a:gd name="T16" fmla="*/ 91 w 725"/>
                <a:gd name="T17" fmla="*/ 2 h 1115"/>
                <a:gd name="T18" fmla="*/ 62 w 725"/>
                <a:gd name="T19" fmla="*/ 0 h 1115"/>
                <a:gd name="T20" fmla="*/ 48 w 725"/>
                <a:gd name="T21" fmla="*/ 2 h 1115"/>
                <a:gd name="T22" fmla="*/ 40 w 725"/>
                <a:gd name="T23" fmla="*/ 9 h 1115"/>
                <a:gd name="T24" fmla="*/ 37 w 725"/>
                <a:gd name="T25" fmla="*/ 27 h 1115"/>
                <a:gd name="T26" fmla="*/ 37 w 725"/>
                <a:gd name="T27" fmla="*/ 54 h 1115"/>
                <a:gd name="T28" fmla="*/ 46 w 725"/>
                <a:gd name="T29" fmla="*/ 130 h 1115"/>
                <a:gd name="T30" fmla="*/ 68 w 725"/>
                <a:gd name="T31" fmla="*/ 231 h 1115"/>
                <a:gd name="T32" fmla="*/ 102 w 725"/>
                <a:gd name="T33" fmla="*/ 347 h 1115"/>
                <a:gd name="T34" fmla="*/ 146 w 725"/>
                <a:gd name="T35" fmla="*/ 472 h 1115"/>
                <a:gd name="T36" fmla="*/ 185 w 725"/>
                <a:gd name="T37" fmla="*/ 564 h 1115"/>
                <a:gd name="T38" fmla="*/ 214 w 725"/>
                <a:gd name="T39" fmla="*/ 624 h 1115"/>
                <a:gd name="T40" fmla="*/ 246 w 725"/>
                <a:gd name="T41" fmla="*/ 681 h 1115"/>
                <a:gd name="T42" fmla="*/ 280 w 725"/>
                <a:gd name="T43" fmla="*/ 733 h 1115"/>
                <a:gd name="T44" fmla="*/ 298 w 725"/>
                <a:gd name="T45" fmla="*/ 759 h 1115"/>
                <a:gd name="T46" fmla="*/ 250 w 725"/>
                <a:gd name="T47" fmla="*/ 795 h 1115"/>
                <a:gd name="T48" fmla="*/ 173 w 725"/>
                <a:gd name="T49" fmla="*/ 858 h 1115"/>
                <a:gd name="T50" fmla="*/ 117 w 725"/>
                <a:gd name="T51" fmla="*/ 910 h 1115"/>
                <a:gd name="T52" fmla="*/ 65 w 725"/>
                <a:gd name="T53" fmla="*/ 964 h 1115"/>
                <a:gd name="T54" fmla="*/ 32 w 725"/>
                <a:gd name="T55" fmla="*/ 1005 h 1115"/>
                <a:gd name="T56" fmla="*/ 16 w 725"/>
                <a:gd name="T57" fmla="*/ 1032 h 1115"/>
                <a:gd name="T58" fmla="*/ 5 w 725"/>
                <a:gd name="T59" fmla="*/ 1057 h 1115"/>
                <a:gd name="T60" fmla="*/ 0 w 725"/>
                <a:gd name="T61" fmla="*/ 1080 h 1115"/>
                <a:gd name="T62" fmla="*/ 0 w 725"/>
                <a:gd name="T63" fmla="*/ 1091 h 1115"/>
                <a:gd name="T64" fmla="*/ 3 w 725"/>
                <a:gd name="T65" fmla="*/ 1098 h 1115"/>
                <a:gd name="T66" fmla="*/ 8 w 725"/>
                <a:gd name="T67" fmla="*/ 1104 h 1115"/>
                <a:gd name="T68" fmla="*/ 26 w 725"/>
                <a:gd name="T69" fmla="*/ 1112 h 1115"/>
                <a:gd name="T70" fmla="*/ 54 w 725"/>
                <a:gd name="T71" fmla="*/ 1115 h 1115"/>
                <a:gd name="T72" fmla="*/ 90 w 725"/>
                <a:gd name="T73" fmla="*/ 1114 h 1115"/>
                <a:gd name="T74" fmla="*/ 132 w 725"/>
                <a:gd name="T75" fmla="*/ 1108 h 1115"/>
                <a:gd name="T76" fmla="*/ 234 w 725"/>
                <a:gd name="T77" fmla="*/ 1085 h 1115"/>
                <a:gd name="T78" fmla="*/ 348 w 725"/>
                <a:gd name="T79" fmla="*/ 1049 h 1115"/>
                <a:gd name="T80" fmla="*/ 465 w 725"/>
                <a:gd name="T81" fmla="*/ 1002 h 1115"/>
                <a:gd name="T82" fmla="*/ 548 w 725"/>
                <a:gd name="T83" fmla="*/ 962 h 1115"/>
                <a:gd name="T84" fmla="*/ 600 w 725"/>
                <a:gd name="T85" fmla="*/ 933 h 1115"/>
                <a:gd name="T86" fmla="*/ 647 w 725"/>
                <a:gd name="T87" fmla="*/ 903 h 1115"/>
                <a:gd name="T88" fmla="*/ 687 w 725"/>
                <a:gd name="T89" fmla="*/ 872 h 1115"/>
                <a:gd name="T90" fmla="*/ 705 w 725"/>
                <a:gd name="T91" fmla="*/ 857 h 1115"/>
                <a:gd name="T92" fmla="*/ 718 w 725"/>
                <a:gd name="T93" fmla="*/ 838 h 1115"/>
                <a:gd name="T94" fmla="*/ 724 w 725"/>
                <a:gd name="T95" fmla="*/ 817 h 1115"/>
                <a:gd name="T96" fmla="*/ 724 w 725"/>
                <a:gd name="T97" fmla="*/ 790 h 1115"/>
                <a:gd name="T98" fmla="*/ 719 w 725"/>
                <a:gd name="T99" fmla="*/ 761 h 1115"/>
                <a:gd name="T100" fmla="*/ 710 w 725"/>
                <a:gd name="T101" fmla="*/ 727 h 1115"/>
                <a:gd name="T102" fmla="*/ 679 w 725"/>
                <a:gd name="T103" fmla="*/ 655 h 1115"/>
                <a:gd name="T104" fmla="*/ 637 w 725"/>
                <a:gd name="T105" fmla="*/ 575 h 1115"/>
                <a:gd name="T106" fmla="*/ 586 w 725"/>
                <a:gd name="T107" fmla="*/ 494 h 1115"/>
                <a:gd name="T108" fmla="*/ 531 w 725"/>
                <a:gd name="T109" fmla="*/ 416 h 1115"/>
                <a:gd name="T110" fmla="*/ 478 w 725"/>
                <a:gd name="T111" fmla="*/ 346 h 1115"/>
                <a:gd name="T112" fmla="*/ 453 w 725"/>
                <a:gd name="T113" fmla="*/ 315 h 1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725" h="1115">
                  <a:moveTo>
                    <a:pt x="453" y="315"/>
                  </a:moveTo>
                  <a:lnTo>
                    <a:pt x="453" y="315"/>
                  </a:lnTo>
                  <a:lnTo>
                    <a:pt x="426" y="281"/>
                  </a:lnTo>
                  <a:lnTo>
                    <a:pt x="387" y="234"/>
                  </a:lnTo>
                  <a:lnTo>
                    <a:pt x="366" y="207"/>
                  </a:lnTo>
                  <a:lnTo>
                    <a:pt x="340" y="179"/>
                  </a:lnTo>
                  <a:lnTo>
                    <a:pt x="315" y="152"/>
                  </a:lnTo>
                  <a:lnTo>
                    <a:pt x="287" y="123"/>
                  </a:lnTo>
                  <a:lnTo>
                    <a:pt x="258" y="96"/>
                  </a:lnTo>
                  <a:lnTo>
                    <a:pt x="229" y="72"/>
                  </a:lnTo>
                  <a:lnTo>
                    <a:pt x="198" y="49"/>
                  </a:lnTo>
                  <a:lnTo>
                    <a:pt x="183" y="39"/>
                  </a:lnTo>
                  <a:lnTo>
                    <a:pt x="167" y="29"/>
                  </a:lnTo>
                  <a:lnTo>
                    <a:pt x="152" y="22"/>
                  </a:lnTo>
                  <a:lnTo>
                    <a:pt x="137" y="15"/>
                  </a:lnTo>
                  <a:lnTo>
                    <a:pt x="121" y="9"/>
                  </a:lnTo>
                  <a:lnTo>
                    <a:pt x="107" y="4"/>
                  </a:lnTo>
                  <a:lnTo>
                    <a:pt x="91" y="2"/>
                  </a:lnTo>
                  <a:lnTo>
                    <a:pt x="77" y="0"/>
                  </a:lnTo>
                  <a:lnTo>
                    <a:pt x="62" y="0"/>
                  </a:lnTo>
                  <a:lnTo>
                    <a:pt x="48" y="2"/>
                  </a:lnTo>
                  <a:lnTo>
                    <a:pt x="48" y="2"/>
                  </a:lnTo>
                  <a:lnTo>
                    <a:pt x="44" y="4"/>
                  </a:lnTo>
                  <a:lnTo>
                    <a:pt x="40" y="9"/>
                  </a:lnTo>
                  <a:lnTo>
                    <a:pt x="38" y="16"/>
                  </a:lnTo>
                  <a:lnTo>
                    <a:pt x="37" y="27"/>
                  </a:lnTo>
                  <a:lnTo>
                    <a:pt x="37" y="39"/>
                  </a:lnTo>
                  <a:lnTo>
                    <a:pt x="37" y="54"/>
                  </a:lnTo>
                  <a:lnTo>
                    <a:pt x="40" y="87"/>
                  </a:lnTo>
                  <a:lnTo>
                    <a:pt x="46" y="130"/>
                  </a:lnTo>
                  <a:lnTo>
                    <a:pt x="56" y="178"/>
                  </a:lnTo>
                  <a:lnTo>
                    <a:pt x="68" y="231"/>
                  </a:lnTo>
                  <a:lnTo>
                    <a:pt x="84" y="288"/>
                  </a:lnTo>
                  <a:lnTo>
                    <a:pt x="102" y="347"/>
                  </a:lnTo>
                  <a:lnTo>
                    <a:pt x="123" y="409"/>
                  </a:lnTo>
                  <a:lnTo>
                    <a:pt x="146" y="472"/>
                  </a:lnTo>
                  <a:lnTo>
                    <a:pt x="172" y="534"/>
                  </a:lnTo>
                  <a:lnTo>
                    <a:pt x="185" y="564"/>
                  </a:lnTo>
                  <a:lnTo>
                    <a:pt x="200" y="594"/>
                  </a:lnTo>
                  <a:lnTo>
                    <a:pt x="214" y="624"/>
                  </a:lnTo>
                  <a:lnTo>
                    <a:pt x="230" y="653"/>
                  </a:lnTo>
                  <a:lnTo>
                    <a:pt x="246" y="681"/>
                  </a:lnTo>
                  <a:lnTo>
                    <a:pt x="263" y="708"/>
                  </a:lnTo>
                  <a:lnTo>
                    <a:pt x="280" y="733"/>
                  </a:lnTo>
                  <a:lnTo>
                    <a:pt x="298" y="759"/>
                  </a:lnTo>
                  <a:lnTo>
                    <a:pt x="298" y="759"/>
                  </a:lnTo>
                  <a:lnTo>
                    <a:pt x="285" y="768"/>
                  </a:lnTo>
                  <a:lnTo>
                    <a:pt x="250" y="795"/>
                  </a:lnTo>
                  <a:lnTo>
                    <a:pt x="200" y="835"/>
                  </a:lnTo>
                  <a:lnTo>
                    <a:pt x="173" y="858"/>
                  </a:lnTo>
                  <a:lnTo>
                    <a:pt x="144" y="883"/>
                  </a:lnTo>
                  <a:lnTo>
                    <a:pt x="117" y="910"/>
                  </a:lnTo>
                  <a:lnTo>
                    <a:pt x="89" y="936"/>
                  </a:lnTo>
                  <a:lnTo>
                    <a:pt x="65" y="964"/>
                  </a:lnTo>
                  <a:lnTo>
                    <a:pt x="42" y="992"/>
                  </a:lnTo>
                  <a:lnTo>
                    <a:pt x="32" y="1005"/>
                  </a:lnTo>
                  <a:lnTo>
                    <a:pt x="23" y="1019"/>
                  </a:lnTo>
                  <a:lnTo>
                    <a:pt x="16" y="1032"/>
                  </a:lnTo>
                  <a:lnTo>
                    <a:pt x="10" y="1045"/>
                  </a:lnTo>
                  <a:lnTo>
                    <a:pt x="5" y="1057"/>
                  </a:lnTo>
                  <a:lnTo>
                    <a:pt x="2" y="1069"/>
                  </a:lnTo>
                  <a:lnTo>
                    <a:pt x="0" y="1080"/>
                  </a:lnTo>
                  <a:lnTo>
                    <a:pt x="0" y="1091"/>
                  </a:lnTo>
                  <a:lnTo>
                    <a:pt x="0" y="1091"/>
                  </a:lnTo>
                  <a:lnTo>
                    <a:pt x="2" y="1095"/>
                  </a:lnTo>
                  <a:lnTo>
                    <a:pt x="3" y="1098"/>
                  </a:lnTo>
                  <a:lnTo>
                    <a:pt x="5" y="1101"/>
                  </a:lnTo>
                  <a:lnTo>
                    <a:pt x="8" y="1104"/>
                  </a:lnTo>
                  <a:lnTo>
                    <a:pt x="16" y="1109"/>
                  </a:lnTo>
                  <a:lnTo>
                    <a:pt x="26" y="1112"/>
                  </a:lnTo>
                  <a:lnTo>
                    <a:pt x="39" y="1114"/>
                  </a:lnTo>
                  <a:lnTo>
                    <a:pt x="54" y="1115"/>
                  </a:lnTo>
                  <a:lnTo>
                    <a:pt x="71" y="1115"/>
                  </a:lnTo>
                  <a:lnTo>
                    <a:pt x="90" y="1114"/>
                  </a:lnTo>
                  <a:lnTo>
                    <a:pt x="110" y="1112"/>
                  </a:lnTo>
                  <a:lnTo>
                    <a:pt x="132" y="1108"/>
                  </a:lnTo>
                  <a:lnTo>
                    <a:pt x="181" y="1098"/>
                  </a:lnTo>
                  <a:lnTo>
                    <a:pt x="234" y="1085"/>
                  </a:lnTo>
                  <a:lnTo>
                    <a:pt x="289" y="1068"/>
                  </a:lnTo>
                  <a:lnTo>
                    <a:pt x="348" y="1049"/>
                  </a:lnTo>
                  <a:lnTo>
                    <a:pt x="407" y="1026"/>
                  </a:lnTo>
                  <a:lnTo>
                    <a:pt x="465" y="1002"/>
                  </a:lnTo>
                  <a:lnTo>
                    <a:pt x="522" y="975"/>
                  </a:lnTo>
                  <a:lnTo>
                    <a:pt x="548" y="962"/>
                  </a:lnTo>
                  <a:lnTo>
                    <a:pt x="575" y="947"/>
                  </a:lnTo>
                  <a:lnTo>
                    <a:pt x="600" y="933"/>
                  </a:lnTo>
                  <a:lnTo>
                    <a:pt x="624" y="918"/>
                  </a:lnTo>
                  <a:lnTo>
                    <a:pt x="647" y="903"/>
                  </a:lnTo>
                  <a:lnTo>
                    <a:pt x="668" y="887"/>
                  </a:lnTo>
                  <a:lnTo>
                    <a:pt x="687" y="872"/>
                  </a:lnTo>
                  <a:lnTo>
                    <a:pt x="705" y="857"/>
                  </a:lnTo>
                  <a:lnTo>
                    <a:pt x="705" y="857"/>
                  </a:lnTo>
                  <a:lnTo>
                    <a:pt x="713" y="848"/>
                  </a:lnTo>
                  <a:lnTo>
                    <a:pt x="718" y="838"/>
                  </a:lnTo>
                  <a:lnTo>
                    <a:pt x="721" y="829"/>
                  </a:lnTo>
                  <a:lnTo>
                    <a:pt x="724" y="817"/>
                  </a:lnTo>
                  <a:lnTo>
                    <a:pt x="725" y="805"/>
                  </a:lnTo>
                  <a:lnTo>
                    <a:pt x="724" y="790"/>
                  </a:lnTo>
                  <a:lnTo>
                    <a:pt x="722" y="776"/>
                  </a:lnTo>
                  <a:lnTo>
                    <a:pt x="719" y="761"/>
                  </a:lnTo>
                  <a:lnTo>
                    <a:pt x="715" y="744"/>
                  </a:lnTo>
                  <a:lnTo>
                    <a:pt x="710" y="727"/>
                  </a:lnTo>
                  <a:lnTo>
                    <a:pt x="696" y="692"/>
                  </a:lnTo>
                  <a:lnTo>
                    <a:pt x="679" y="655"/>
                  </a:lnTo>
                  <a:lnTo>
                    <a:pt x="658" y="615"/>
                  </a:lnTo>
                  <a:lnTo>
                    <a:pt x="637" y="575"/>
                  </a:lnTo>
                  <a:lnTo>
                    <a:pt x="611" y="535"/>
                  </a:lnTo>
                  <a:lnTo>
                    <a:pt x="586" y="494"/>
                  </a:lnTo>
                  <a:lnTo>
                    <a:pt x="558" y="455"/>
                  </a:lnTo>
                  <a:lnTo>
                    <a:pt x="531" y="416"/>
                  </a:lnTo>
                  <a:lnTo>
                    <a:pt x="504" y="380"/>
                  </a:lnTo>
                  <a:lnTo>
                    <a:pt x="478" y="346"/>
                  </a:lnTo>
                  <a:lnTo>
                    <a:pt x="453" y="315"/>
                  </a:lnTo>
                  <a:lnTo>
                    <a:pt x="453" y="315"/>
                  </a:lnTo>
                  <a:close/>
                </a:path>
              </a:pathLst>
            </a:custGeom>
            <a:solidFill>
              <a:srgbClr val="F1605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422">
              <a:extLst>
                <a:ext uri="{FF2B5EF4-FFF2-40B4-BE49-F238E27FC236}">
                  <a16:creationId xmlns:a16="http://schemas.microsoft.com/office/drawing/2014/main" xmlns="" id="{9EFB036B-DD01-3A46-B12F-55CDFFC1D85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79788" y="1173163"/>
              <a:ext cx="538163" cy="623888"/>
            </a:xfrm>
            <a:custGeom>
              <a:avLst/>
              <a:gdLst>
                <a:gd name="T0" fmla="*/ 677 w 677"/>
                <a:gd name="T1" fmla="*/ 596 h 786"/>
                <a:gd name="T2" fmla="*/ 301 w 677"/>
                <a:gd name="T3" fmla="*/ 786 h 786"/>
                <a:gd name="T4" fmla="*/ 0 w 677"/>
                <a:gd name="T5" fmla="*/ 190 h 786"/>
                <a:gd name="T6" fmla="*/ 376 w 677"/>
                <a:gd name="T7" fmla="*/ 0 h 786"/>
                <a:gd name="T8" fmla="*/ 677 w 677"/>
                <a:gd name="T9" fmla="*/ 596 h 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7" h="786">
                  <a:moveTo>
                    <a:pt x="677" y="596"/>
                  </a:moveTo>
                  <a:lnTo>
                    <a:pt x="301" y="786"/>
                  </a:lnTo>
                  <a:lnTo>
                    <a:pt x="0" y="190"/>
                  </a:lnTo>
                  <a:lnTo>
                    <a:pt x="376" y="0"/>
                  </a:lnTo>
                  <a:lnTo>
                    <a:pt x="677" y="596"/>
                  </a:lnTo>
                  <a:close/>
                </a:path>
              </a:pathLst>
            </a:custGeom>
            <a:solidFill>
              <a:srgbClr val="FFC6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423">
              <a:extLst>
                <a:ext uri="{FF2B5EF4-FFF2-40B4-BE49-F238E27FC236}">
                  <a16:creationId xmlns:a16="http://schemas.microsoft.com/office/drawing/2014/main" xmlns="" id="{F32A624C-CDE6-5E44-A128-0C386A051772}"/>
                </a:ext>
              </a:extLst>
            </p:cNvPr>
            <p:cNvSpPr>
              <a:spLocks/>
            </p:cNvSpPr>
            <p:nvPr/>
          </p:nvSpPr>
          <p:spPr bwMode="auto">
            <a:xfrm>
              <a:off x="3694113" y="1336675"/>
              <a:ext cx="201613" cy="155575"/>
            </a:xfrm>
            <a:custGeom>
              <a:avLst/>
              <a:gdLst>
                <a:gd name="T0" fmla="*/ 161 w 253"/>
                <a:gd name="T1" fmla="*/ 0 h 196"/>
                <a:gd name="T2" fmla="*/ 138 w 253"/>
                <a:gd name="T3" fmla="*/ 5 h 196"/>
                <a:gd name="T4" fmla="*/ 105 w 253"/>
                <a:gd name="T5" fmla="*/ 15 h 196"/>
                <a:gd name="T6" fmla="*/ 68 w 253"/>
                <a:gd name="T7" fmla="*/ 32 h 196"/>
                <a:gd name="T8" fmla="*/ 51 w 253"/>
                <a:gd name="T9" fmla="*/ 44 h 196"/>
                <a:gd name="T10" fmla="*/ 43 w 253"/>
                <a:gd name="T11" fmla="*/ 50 h 196"/>
                <a:gd name="T12" fmla="*/ 32 w 253"/>
                <a:gd name="T13" fmla="*/ 64 h 196"/>
                <a:gd name="T14" fmla="*/ 19 w 253"/>
                <a:gd name="T15" fmla="*/ 90 h 196"/>
                <a:gd name="T16" fmla="*/ 7 w 253"/>
                <a:gd name="T17" fmla="*/ 127 h 196"/>
                <a:gd name="T18" fmla="*/ 0 w 253"/>
                <a:gd name="T19" fmla="*/ 171 h 196"/>
                <a:gd name="T20" fmla="*/ 0 w 253"/>
                <a:gd name="T21" fmla="*/ 176 h 196"/>
                <a:gd name="T22" fmla="*/ 3 w 253"/>
                <a:gd name="T23" fmla="*/ 184 h 196"/>
                <a:gd name="T24" fmla="*/ 7 w 253"/>
                <a:gd name="T25" fmla="*/ 186 h 196"/>
                <a:gd name="T26" fmla="*/ 26 w 253"/>
                <a:gd name="T27" fmla="*/ 194 h 196"/>
                <a:gd name="T28" fmla="*/ 45 w 253"/>
                <a:gd name="T29" fmla="*/ 196 h 196"/>
                <a:gd name="T30" fmla="*/ 68 w 253"/>
                <a:gd name="T31" fmla="*/ 194 h 196"/>
                <a:gd name="T32" fmla="*/ 80 w 253"/>
                <a:gd name="T33" fmla="*/ 190 h 196"/>
                <a:gd name="T34" fmla="*/ 97 w 253"/>
                <a:gd name="T35" fmla="*/ 183 h 196"/>
                <a:gd name="T36" fmla="*/ 107 w 253"/>
                <a:gd name="T37" fmla="*/ 173 h 196"/>
                <a:gd name="T38" fmla="*/ 121 w 253"/>
                <a:gd name="T39" fmla="*/ 154 h 196"/>
                <a:gd name="T40" fmla="*/ 132 w 253"/>
                <a:gd name="T41" fmla="*/ 136 h 196"/>
                <a:gd name="T42" fmla="*/ 139 w 253"/>
                <a:gd name="T43" fmla="*/ 127 h 196"/>
                <a:gd name="T44" fmla="*/ 149 w 253"/>
                <a:gd name="T45" fmla="*/ 121 h 196"/>
                <a:gd name="T46" fmla="*/ 179 w 253"/>
                <a:gd name="T47" fmla="*/ 109 h 196"/>
                <a:gd name="T48" fmla="*/ 213 w 253"/>
                <a:gd name="T49" fmla="*/ 92 h 196"/>
                <a:gd name="T50" fmla="*/ 240 w 253"/>
                <a:gd name="T51" fmla="*/ 74 h 196"/>
                <a:gd name="T52" fmla="*/ 249 w 253"/>
                <a:gd name="T53" fmla="*/ 64 h 196"/>
                <a:gd name="T54" fmla="*/ 253 w 253"/>
                <a:gd name="T55" fmla="*/ 55 h 196"/>
                <a:gd name="T56" fmla="*/ 251 w 253"/>
                <a:gd name="T57" fmla="*/ 46 h 196"/>
                <a:gd name="T58" fmla="*/ 245 w 253"/>
                <a:gd name="T59" fmla="*/ 30 h 196"/>
                <a:gd name="T60" fmla="*/ 232 w 253"/>
                <a:gd name="T61" fmla="*/ 18 h 196"/>
                <a:gd name="T62" fmla="*/ 216 w 253"/>
                <a:gd name="T63" fmla="*/ 11 h 196"/>
                <a:gd name="T64" fmla="*/ 191 w 253"/>
                <a:gd name="T65" fmla="*/ 4 h 196"/>
                <a:gd name="T66" fmla="*/ 161 w 253"/>
                <a:gd name="T6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53" h="196">
                  <a:moveTo>
                    <a:pt x="161" y="0"/>
                  </a:moveTo>
                  <a:lnTo>
                    <a:pt x="161" y="0"/>
                  </a:lnTo>
                  <a:lnTo>
                    <a:pt x="150" y="1"/>
                  </a:lnTo>
                  <a:lnTo>
                    <a:pt x="138" y="5"/>
                  </a:lnTo>
                  <a:lnTo>
                    <a:pt x="122" y="9"/>
                  </a:lnTo>
                  <a:lnTo>
                    <a:pt x="105" y="15"/>
                  </a:lnTo>
                  <a:lnTo>
                    <a:pt x="86" y="22"/>
                  </a:lnTo>
                  <a:lnTo>
                    <a:pt x="68" y="32"/>
                  </a:lnTo>
                  <a:lnTo>
                    <a:pt x="59" y="38"/>
                  </a:lnTo>
                  <a:lnTo>
                    <a:pt x="51" y="44"/>
                  </a:lnTo>
                  <a:lnTo>
                    <a:pt x="51" y="44"/>
                  </a:lnTo>
                  <a:lnTo>
                    <a:pt x="43" y="50"/>
                  </a:lnTo>
                  <a:lnTo>
                    <a:pt x="37" y="57"/>
                  </a:lnTo>
                  <a:lnTo>
                    <a:pt x="32" y="64"/>
                  </a:lnTo>
                  <a:lnTo>
                    <a:pt x="28" y="73"/>
                  </a:lnTo>
                  <a:lnTo>
                    <a:pt x="19" y="90"/>
                  </a:lnTo>
                  <a:lnTo>
                    <a:pt x="12" y="109"/>
                  </a:lnTo>
                  <a:lnTo>
                    <a:pt x="7" y="127"/>
                  </a:lnTo>
                  <a:lnTo>
                    <a:pt x="3" y="144"/>
                  </a:lnTo>
                  <a:lnTo>
                    <a:pt x="0" y="171"/>
                  </a:lnTo>
                  <a:lnTo>
                    <a:pt x="0" y="171"/>
                  </a:lnTo>
                  <a:lnTo>
                    <a:pt x="0" y="176"/>
                  </a:lnTo>
                  <a:lnTo>
                    <a:pt x="1" y="180"/>
                  </a:lnTo>
                  <a:lnTo>
                    <a:pt x="3" y="184"/>
                  </a:lnTo>
                  <a:lnTo>
                    <a:pt x="7" y="186"/>
                  </a:lnTo>
                  <a:lnTo>
                    <a:pt x="7" y="186"/>
                  </a:lnTo>
                  <a:lnTo>
                    <a:pt x="19" y="193"/>
                  </a:lnTo>
                  <a:lnTo>
                    <a:pt x="26" y="194"/>
                  </a:lnTo>
                  <a:lnTo>
                    <a:pt x="35" y="196"/>
                  </a:lnTo>
                  <a:lnTo>
                    <a:pt x="45" y="196"/>
                  </a:lnTo>
                  <a:lnTo>
                    <a:pt x="55" y="196"/>
                  </a:lnTo>
                  <a:lnTo>
                    <a:pt x="68" y="194"/>
                  </a:lnTo>
                  <a:lnTo>
                    <a:pt x="80" y="190"/>
                  </a:lnTo>
                  <a:lnTo>
                    <a:pt x="80" y="190"/>
                  </a:lnTo>
                  <a:lnTo>
                    <a:pt x="88" y="186"/>
                  </a:lnTo>
                  <a:lnTo>
                    <a:pt x="97" y="183"/>
                  </a:lnTo>
                  <a:lnTo>
                    <a:pt x="103" y="178"/>
                  </a:lnTo>
                  <a:lnTo>
                    <a:pt x="107" y="173"/>
                  </a:lnTo>
                  <a:lnTo>
                    <a:pt x="115" y="164"/>
                  </a:lnTo>
                  <a:lnTo>
                    <a:pt x="121" y="154"/>
                  </a:lnTo>
                  <a:lnTo>
                    <a:pt x="126" y="144"/>
                  </a:lnTo>
                  <a:lnTo>
                    <a:pt x="132" y="136"/>
                  </a:lnTo>
                  <a:lnTo>
                    <a:pt x="135" y="131"/>
                  </a:lnTo>
                  <a:lnTo>
                    <a:pt x="139" y="127"/>
                  </a:lnTo>
                  <a:lnTo>
                    <a:pt x="144" y="125"/>
                  </a:lnTo>
                  <a:lnTo>
                    <a:pt x="149" y="121"/>
                  </a:lnTo>
                  <a:lnTo>
                    <a:pt x="149" y="121"/>
                  </a:lnTo>
                  <a:lnTo>
                    <a:pt x="179" y="109"/>
                  </a:lnTo>
                  <a:lnTo>
                    <a:pt x="196" y="101"/>
                  </a:lnTo>
                  <a:lnTo>
                    <a:pt x="213" y="92"/>
                  </a:lnTo>
                  <a:lnTo>
                    <a:pt x="228" y="84"/>
                  </a:lnTo>
                  <a:lnTo>
                    <a:pt x="240" y="74"/>
                  </a:lnTo>
                  <a:lnTo>
                    <a:pt x="245" y="69"/>
                  </a:lnTo>
                  <a:lnTo>
                    <a:pt x="249" y="64"/>
                  </a:lnTo>
                  <a:lnTo>
                    <a:pt x="251" y="60"/>
                  </a:lnTo>
                  <a:lnTo>
                    <a:pt x="253" y="55"/>
                  </a:lnTo>
                  <a:lnTo>
                    <a:pt x="253" y="55"/>
                  </a:lnTo>
                  <a:lnTo>
                    <a:pt x="251" y="46"/>
                  </a:lnTo>
                  <a:lnTo>
                    <a:pt x="249" y="38"/>
                  </a:lnTo>
                  <a:lnTo>
                    <a:pt x="245" y="30"/>
                  </a:lnTo>
                  <a:lnTo>
                    <a:pt x="239" y="24"/>
                  </a:lnTo>
                  <a:lnTo>
                    <a:pt x="232" y="18"/>
                  </a:lnTo>
                  <a:lnTo>
                    <a:pt x="225" y="15"/>
                  </a:lnTo>
                  <a:lnTo>
                    <a:pt x="216" y="11"/>
                  </a:lnTo>
                  <a:lnTo>
                    <a:pt x="208" y="8"/>
                  </a:lnTo>
                  <a:lnTo>
                    <a:pt x="191" y="4"/>
                  </a:lnTo>
                  <a:lnTo>
                    <a:pt x="175" y="1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solidFill>
              <a:srgbClr val="E19C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Freeform 424">
              <a:extLst>
                <a:ext uri="{FF2B5EF4-FFF2-40B4-BE49-F238E27FC236}">
                  <a16:creationId xmlns:a16="http://schemas.microsoft.com/office/drawing/2014/main" xmlns="" id="{933A9012-ED49-A045-932B-205600EF3764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3576" y="2695575"/>
              <a:ext cx="260350" cy="139700"/>
            </a:xfrm>
            <a:custGeom>
              <a:avLst/>
              <a:gdLst>
                <a:gd name="T0" fmla="*/ 194 w 329"/>
                <a:gd name="T1" fmla="*/ 13 h 176"/>
                <a:gd name="T2" fmla="*/ 154 w 329"/>
                <a:gd name="T3" fmla="*/ 52 h 176"/>
                <a:gd name="T4" fmla="*/ 107 w 329"/>
                <a:gd name="T5" fmla="*/ 94 h 176"/>
                <a:gd name="T6" fmla="*/ 94 w 329"/>
                <a:gd name="T7" fmla="*/ 102 h 176"/>
                <a:gd name="T8" fmla="*/ 37 w 329"/>
                <a:gd name="T9" fmla="*/ 139 h 176"/>
                <a:gd name="T10" fmla="*/ 10 w 329"/>
                <a:gd name="T11" fmla="*/ 156 h 176"/>
                <a:gd name="T12" fmla="*/ 1 w 329"/>
                <a:gd name="T13" fmla="*/ 166 h 176"/>
                <a:gd name="T14" fmla="*/ 0 w 329"/>
                <a:gd name="T15" fmla="*/ 168 h 176"/>
                <a:gd name="T16" fmla="*/ 8 w 329"/>
                <a:gd name="T17" fmla="*/ 171 h 176"/>
                <a:gd name="T18" fmla="*/ 54 w 329"/>
                <a:gd name="T19" fmla="*/ 175 h 176"/>
                <a:gd name="T20" fmla="*/ 119 w 329"/>
                <a:gd name="T21" fmla="*/ 176 h 176"/>
                <a:gd name="T22" fmla="*/ 174 w 329"/>
                <a:gd name="T23" fmla="*/ 172 h 176"/>
                <a:gd name="T24" fmla="*/ 186 w 329"/>
                <a:gd name="T25" fmla="*/ 169 h 176"/>
                <a:gd name="T26" fmla="*/ 193 w 329"/>
                <a:gd name="T27" fmla="*/ 164 h 176"/>
                <a:gd name="T28" fmla="*/ 218 w 329"/>
                <a:gd name="T29" fmla="*/ 131 h 176"/>
                <a:gd name="T30" fmla="*/ 244 w 329"/>
                <a:gd name="T31" fmla="*/ 100 h 176"/>
                <a:gd name="T32" fmla="*/ 251 w 329"/>
                <a:gd name="T33" fmla="*/ 95 h 176"/>
                <a:gd name="T34" fmla="*/ 257 w 329"/>
                <a:gd name="T35" fmla="*/ 95 h 176"/>
                <a:gd name="T36" fmla="*/ 262 w 329"/>
                <a:gd name="T37" fmla="*/ 102 h 176"/>
                <a:gd name="T38" fmla="*/ 269 w 329"/>
                <a:gd name="T39" fmla="*/ 125 h 176"/>
                <a:gd name="T40" fmla="*/ 274 w 329"/>
                <a:gd name="T41" fmla="*/ 162 h 176"/>
                <a:gd name="T42" fmla="*/ 293 w 329"/>
                <a:gd name="T43" fmla="*/ 159 h 176"/>
                <a:gd name="T44" fmla="*/ 308 w 329"/>
                <a:gd name="T45" fmla="*/ 128 h 176"/>
                <a:gd name="T46" fmla="*/ 323 w 329"/>
                <a:gd name="T47" fmla="*/ 87 h 176"/>
                <a:gd name="T48" fmla="*/ 329 w 329"/>
                <a:gd name="T49" fmla="*/ 56 h 176"/>
                <a:gd name="T50" fmla="*/ 329 w 329"/>
                <a:gd name="T51" fmla="*/ 42 h 176"/>
                <a:gd name="T52" fmla="*/ 326 w 329"/>
                <a:gd name="T53" fmla="*/ 36 h 176"/>
                <a:gd name="T54" fmla="*/ 316 w 329"/>
                <a:gd name="T55" fmla="*/ 26 h 176"/>
                <a:gd name="T56" fmla="*/ 304 w 329"/>
                <a:gd name="T57" fmla="*/ 16 h 176"/>
                <a:gd name="T58" fmla="*/ 269 w 329"/>
                <a:gd name="T59" fmla="*/ 3 h 176"/>
                <a:gd name="T60" fmla="*/ 250 w 329"/>
                <a:gd name="T61" fmla="*/ 0 h 176"/>
                <a:gd name="T62" fmla="*/ 231 w 329"/>
                <a:gd name="T63" fmla="*/ 0 h 176"/>
                <a:gd name="T64" fmla="*/ 211 w 329"/>
                <a:gd name="T65" fmla="*/ 3 h 176"/>
                <a:gd name="T66" fmla="*/ 194 w 329"/>
                <a:gd name="T67" fmla="*/ 13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29" h="176">
                  <a:moveTo>
                    <a:pt x="194" y="13"/>
                  </a:moveTo>
                  <a:lnTo>
                    <a:pt x="194" y="13"/>
                  </a:lnTo>
                  <a:lnTo>
                    <a:pt x="182" y="24"/>
                  </a:lnTo>
                  <a:lnTo>
                    <a:pt x="154" y="52"/>
                  </a:lnTo>
                  <a:lnTo>
                    <a:pt x="122" y="81"/>
                  </a:lnTo>
                  <a:lnTo>
                    <a:pt x="107" y="94"/>
                  </a:lnTo>
                  <a:lnTo>
                    <a:pt x="94" y="102"/>
                  </a:lnTo>
                  <a:lnTo>
                    <a:pt x="94" y="102"/>
                  </a:lnTo>
                  <a:lnTo>
                    <a:pt x="67" y="118"/>
                  </a:lnTo>
                  <a:lnTo>
                    <a:pt x="37" y="139"/>
                  </a:lnTo>
                  <a:lnTo>
                    <a:pt x="23" y="147"/>
                  </a:lnTo>
                  <a:lnTo>
                    <a:pt x="10" y="156"/>
                  </a:lnTo>
                  <a:lnTo>
                    <a:pt x="3" y="163"/>
                  </a:lnTo>
                  <a:lnTo>
                    <a:pt x="1" y="166"/>
                  </a:lnTo>
                  <a:lnTo>
                    <a:pt x="0" y="168"/>
                  </a:lnTo>
                  <a:lnTo>
                    <a:pt x="0" y="168"/>
                  </a:lnTo>
                  <a:lnTo>
                    <a:pt x="2" y="170"/>
                  </a:lnTo>
                  <a:lnTo>
                    <a:pt x="8" y="171"/>
                  </a:lnTo>
                  <a:lnTo>
                    <a:pt x="27" y="174"/>
                  </a:lnTo>
                  <a:lnTo>
                    <a:pt x="54" y="175"/>
                  </a:lnTo>
                  <a:lnTo>
                    <a:pt x="87" y="176"/>
                  </a:lnTo>
                  <a:lnTo>
                    <a:pt x="119" y="176"/>
                  </a:lnTo>
                  <a:lnTo>
                    <a:pt x="150" y="175"/>
                  </a:lnTo>
                  <a:lnTo>
                    <a:pt x="174" y="172"/>
                  </a:lnTo>
                  <a:lnTo>
                    <a:pt x="181" y="171"/>
                  </a:lnTo>
                  <a:lnTo>
                    <a:pt x="186" y="169"/>
                  </a:lnTo>
                  <a:lnTo>
                    <a:pt x="186" y="169"/>
                  </a:lnTo>
                  <a:lnTo>
                    <a:pt x="193" y="164"/>
                  </a:lnTo>
                  <a:lnTo>
                    <a:pt x="202" y="154"/>
                  </a:lnTo>
                  <a:lnTo>
                    <a:pt x="218" y="131"/>
                  </a:lnTo>
                  <a:lnTo>
                    <a:pt x="237" y="108"/>
                  </a:lnTo>
                  <a:lnTo>
                    <a:pt x="244" y="100"/>
                  </a:lnTo>
                  <a:lnTo>
                    <a:pt x="251" y="95"/>
                  </a:lnTo>
                  <a:lnTo>
                    <a:pt x="251" y="95"/>
                  </a:lnTo>
                  <a:lnTo>
                    <a:pt x="254" y="94"/>
                  </a:lnTo>
                  <a:lnTo>
                    <a:pt x="257" y="95"/>
                  </a:lnTo>
                  <a:lnTo>
                    <a:pt x="260" y="97"/>
                  </a:lnTo>
                  <a:lnTo>
                    <a:pt x="262" y="102"/>
                  </a:lnTo>
                  <a:lnTo>
                    <a:pt x="266" y="112"/>
                  </a:lnTo>
                  <a:lnTo>
                    <a:pt x="269" y="125"/>
                  </a:lnTo>
                  <a:lnTo>
                    <a:pt x="273" y="149"/>
                  </a:lnTo>
                  <a:lnTo>
                    <a:pt x="274" y="162"/>
                  </a:lnTo>
                  <a:lnTo>
                    <a:pt x="293" y="159"/>
                  </a:lnTo>
                  <a:lnTo>
                    <a:pt x="293" y="159"/>
                  </a:lnTo>
                  <a:lnTo>
                    <a:pt x="301" y="145"/>
                  </a:lnTo>
                  <a:lnTo>
                    <a:pt x="308" y="128"/>
                  </a:lnTo>
                  <a:lnTo>
                    <a:pt x="315" y="107"/>
                  </a:lnTo>
                  <a:lnTo>
                    <a:pt x="323" y="87"/>
                  </a:lnTo>
                  <a:lnTo>
                    <a:pt x="327" y="66"/>
                  </a:lnTo>
                  <a:lnTo>
                    <a:pt x="329" y="56"/>
                  </a:lnTo>
                  <a:lnTo>
                    <a:pt x="329" y="49"/>
                  </a:lnTo>
                  <a:lnTo>
                    <a:pt x="329" y="42"/>
                  </a:lnTo>
                  <a:lnTo>
                    <a:pt x="326" y="36"/>
                  </a:lnTo>
                  <a:lnTo>
                    <a:pt x="326" y="36"/>
                  </a:lnTo>
                  <a:lnTo>
                    <a:pt x="321" y="31"/>
                  </a:lnTo>
                  <a:lnTo>
                    <a:pt x="316" y="26"/>
                  </a:lnTo>
                  <a:lnTo>
                    <a:pt x="310" y="21"/>
                  </a:lnTo>
                  <a:lnTo>
                    <a:pt x="304" y="16"/>
                  </a:lnTo>
                  <a:lnTo>
                    <a:pt x="287" y="8"/>
                  </a:lnTo>
                  <a:lnTo>
                    <a:pt x="269" y="3"/>
                  </a:lnTo>
                  <a:lnTo>
                    <a:pt x="260" y="1"/>
                  </a:lnTo>
                  <a:lnTo>
                    <a:pt x="250" y="0"/>
                  </a:lnTo>
                  <a:lnTo>
                    <a:pt x="240" y="0"/>
                  </a:lnTo>
                  <a:lnTo>
                    <a:pt x="231" y="0"/>
                  </a:lnTo>
                  <a:lnTo>
                    <a:pt x="221" y="1"/>
                  </a:lnTo>
                  <a:lnTo>
                    <a:pt x="211" y="3"/>
                  </a:lnTo>
                  <a:lnTo>
                    <a:pt x="203" y="8"/>
                  </a:lnTo>
                  <a:lnTo>
                    <a:pt x="194" y="13"/>
                  </a:lnTo>
                  <a:lnTo>
                    <a:pt x="194" y="13"/>
                  </a:lnTo>
                  <a:close/>
                </a:path>
              </a:pathLst>
            </a:custGeom>
            <a:solidFill>
              <a:srgbClr val="2C2A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Freeform 425">
              <a:extLst>
                <a:ext uri="{FF2B5EF4-FFF2-40B4-BE49-F238E27FC236}">
                  <a16:creationId xmlns:a16="http://schemas.microsoft.com/office/drawing/2014/main" xmlns="" id="{D4D5C3F7-B00B-7245-A942-7F90FDD583AB}"/>
                </a:ext>
              </a:extLst>
            </p:cNvPr>
            <p:cNvSpPr>
              <a:spLocks/>
            </p:cNvSpPr>
            <p:nvPr/>
          </p:nvSpPr>
          <p:spPr bwMode="auto">
            <a:xfrm>
              <a:off x="4162426" y="2735263"/>
              <a:ext cx="206375" cy="174625"/>
            </a:xfrm>
            <a:custGeom>
              <a:avLst/>
              <a:gdLst>
                <a:gd name="T0" fmla="*/ 75 w 260"/>
                <a:gd name="T1" fmla="*/ 8 h 220"/>
                <a:gd name="T2" fmla="*/ 137 w 260"/>
                <a:gd name="T3" fmla="*/ 74 h 220"/>
                <a:gd name="T4" fmla="*/ 161 w 260"/>
                <a:gd name="T5" fmla="*/ 97 h 220"/>
                <a:gd name="T6" fmla="*/ 192 w 260"/>
                <a:gd name="T7" fmla="*/ 122 h 220"/>
                <a:gd name="T8" fmla="*/ 225 w 260"/>
                <a:gd name="T9" fmla="*/ 151 h 220"/>
                <a:gd name="T10" fmla="*/ 252 w 260"/>
                <a:gd name="T11" fmla="*/ 181 h 220"/>
                <a:gd name="T12" fmla="*/ 258 w 260"/>
                <a:gd name="T13" fmla="*/ 195 h 220"/>
                <a:gd name="T14" fmla="*/ 260 w 260"/>
                <a:gd name="T15" fmla="*/ 207 h 220"/>
                <a:gd name="T16" fmla="*/ 258 w 260"/>
                <a:gd name="T17" fmla="*/ 210 h 220"/>
                <a:gd name="T18" fmla="*/ 243 w 260"/>
                <a:gd name="T19" fmla="*/ 216 h 220"/>
                <a:gd name="T20" fmla="*/ 204 w 260"/>
                <a:gd name="T21" fmla="*/ 220 h 220"/>
                <a:gd name="T22" fmla="*/ 179 w 260"/>
                <a:gd name="T23" fmla="*/ 219 h 220"/>
                <a:gd name="T24" fmla="*/ 152 w 260"/>
                <a:gd name="T25" fmla="*/ 214 h 220"/>
                <a:gd name="T26" fmla="*/ 125 w 260"/>
                <a:gd name="T27" fmla="*/ 203 h 220"/>
                <a:gd name="T28" fmla="*/ 98 w 260"/>
                <a:gd name="T29" fmla="*/ 187 h 220"/>
                <a:gd name="T30" fmla="*/ 91 w 260"/>
                <a:gd name="T31" fmla="*/ 181 h 220"/>
                <a:gd name="T32" fmla="*/ 68 w 260"/>
                <a:gd name="T33" fmla="*/ 150 h 220"/>
                <a:gd name="T34" fmla="*/ 42 w 260"/>
                <a:gd name="T35" fmla="*/ 122 h 220"/>
                <a:gd name="T36" fmla="*/ 35 w 260"/>
                <a:gd name="T37" fmla="*/ 118 h 220"/>
                <a:gd name="T38" fmla="*/ 30 w 260"/>
                <a:gd name="T39" fmla="*/ 118 h 220"/>
                <a:gd name="T40" fmla="*/ 27 w 260"/>
                <a:gd name="T41" fmla="*/ 120 h 220"/>
                <a:gd name="T42" fmla="*/ 25 w 260"/>
                <a:gd name="T43" fmla="*/ 133 h 220"/>
                <a:gd name="T44" fmla="*/ 28 w 260"/>
                <a:gd name="T45" fmla="*/ 154 h 220"/>
                <a:gd name="T46" fmla="*/ 8 w 260"/>
                <a:gd name="T47" fmla="*/ 151 h 220"/>
                <a:gd name="T48" fmla="*/ 2 w 260"/>
                <a:gd name="T49" fmla="*/ 102 h 220"/>
                <a:gd name="T50" fmla="*/ 0 w 260"/>
                <a:gd name="T51" fmla="*/ 61 h 220"/>
                <a:gd name="T52" fmla="*/ 2 w 260"/>
                <a:gd name="T53" fmla="*/ 29 h 220"/>
                <a:gd name="T54" fmla="*/ 5 w 260"/>
                <a:gd name="T55" fmla="*/ 20 h 220"/>
                <a:gd name="T56" fmla="*/ 13 w 260"/>
                <a:gd name="T57" fmla="*/ 6 h 220"/>
                <a:gd name="T58" fmla="*/ 29 w 260"/>
                <a:gd name="T59" fmla="*/ 0 h 220"/>
                <a:gd name="T60" fmla="*/ 56 w 260"/>
                <a:gd name="T61" fmla="*/ 3 h 220"/>
                <a:gd name="T62" fmla="*/ 75 w 260"/>
                <a:gd name="T63" fmla="*/ 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60" h="220">
                  <a:moveTo>
                    <a:pt x="75" y="8"/>
                  </a:moveTo>
                  <a:lnTo>
                    <a:pt x="75" y="8"/>
                  </a:lnTo>
                  <a:lnTo>
                    <a:pt x="109" y="45"/>
                  </a:lnTo>
                  <a:lnTo>
                    <a:pt x="137" y="74"/>
                  </a:lnTo>
                  <a:lnTo>
                    <a:pt x="150" y="87"/>
                  </a:lnTo>
                  <a:lnTo>
                    <a:pt x="161" y="97"/>
                  </a:lnTo>
                  <a:lnTo>
                    <a:pt x="161" y="97"/>
                  </a:lnTo>
                  <a:lnTo>
                    <a:pt x="192" y="122"/>
                  </a:lnTo>
                  <a:lnTo>
                    <a:pt x="209" y="137"/>
                  </a:lnTo>
                  <a:lnTo>
                    <a:pt x="225" y="151"/>
                  </a:lnTo>
                  <a:lnTo>
                    <a:pt x="239" y="166"/>
                  </a:lnTo>
                  <a:lnTo>
                    <a:pt x="252" y="181"/>
                  </a:lnTo>
                  <a:lnTo>
                    <a:pt x="255" y="188"/>
                  </a:lnTo>
                  <a:lnTo>
                    <a:pt x="258" y="195"/>
                  </a:lnTo>
                  <a:lnTo>
                    <a:pt x="260" y="201"/>
                  </a:lnTo>
                  <a:lnTo>
                    <a:pt x="260" y="207"/>
                  </a:lnTo>
                  <a:lnTo>
                    <a:pt x="260" y="207"/>
                  </a:lnTo>
                  <a:lnTo>
                    <a:pt x="258" y="210"/>
                  </a:lnTo>
                  <a:lnTo>
                    <a:pt x="255" y="211"/>
                  </a:lnTo>
                  <a:lnTo>
                    <a:pt x="243" y="216"/>
                  </a:lnTo>
                  <a:lnTo>
                    <a:pt x="226" y="219"/>
                  </a:lnTo>
                  <a:lnTo>
                    <a:pt x="204" y="220"/>
                  </a:lnTo>
                  <a:lnTo>
                    <a:pt x="192" y="220"/>
                  </a:lnTo>
                  <a:lnTo>
                    <a:pt x="179" y="219"/>
                  </a:lnTo>
                  <a:lnTo>
                    <a:pt x="166" y="217"/>
                  </a:lnTo>
                  <a:lnTo>
                    <a:pt x="152" y="214"/>
                  </a:lnTo>
                  <a:lnTo>
                    <a:pt x="139" y="210"/>
                  </a:lnTo>
                  <a:lnTo>
                    <a:pt x="125" y="203"/>
                  </a:lnTo>
                  <a:lnTo>
                    <a:pt x="111" y="196"/>
                  </a:lnTo>
                  <a:lnTo>
                    <a:pt x="98" y="187"/>
                  </a:lnTo>
                  <a:lnTo>
                    <a:pt x="98" y="187"/>
                  </a:lnTo>
                  <a:lnTo>
                    <a:pt x="91" y="181"/>
                  </a:lnTo>
                  <a:lnTo>
                    <a:pt x="83" y="172"/>
                  </a:lnTo>
                  <a:lnTo>
                    <a:pt x="68" y="150"/>
                  </a:lnTo>
                  <a:lnTo>
                    <a:pt x="50" y="130"/>
                  </a:lnTo>
                  <a:lnTo>
                    <a:pt x="42" y="122"/>
                  </a:lnTo>
                  <a:lnTo>
                    <a:pt x="35" y="118"/>
                  </a:lnTo>
                  <a:lnTo>
                    <a:pt x="35" y="118"/>
                  </a:lnTo>
                  <a:lnTo>
                    <a:pt x="33" y="118"/>
                  </a:lnTo>
                  <a:lnTo>
                    <a:pt x="30" y="118"/>
                  </a:lnTo>
                  <a:lnTo>
                    <a:pt x="28" y="119"/>
                  </a:lnTo>
                  <a:lnTo>
                    <a:pt x="27" y="120"/>
                  </a:lnTo>
                  <a:lnTo>
                    <a:pt x="25" y="126"/>
                  </a:lnTo>
                  <a:lnTo>
                    <a:pt x="25" y="133"/>
                  </a:lnTo>
                  <a:lnTo>
                    <a:pt x="27" y="147"/>
                  </a:lnTo>
                  <a:lnTo>
                    <a:pt x="28" y="154"/>
                  </a:lnTo>
                  <a:lnTo>
                    <a:pt x="8" y="151"/>
                  </a:lnTo>
                  <a:lnTo>
                    <a:pt x="8" y="151"/>
                  </a:lnTo>
                  <a:lnTo>
                    <a:pt x="7" y="137"/>
                  </a:lnTo>
                  <a:lnTo>
                    <a:pt x="2" y="102"/>
                  </a:lnTo>
                  <a:lnTo>
                    <a:pt x="1" y="81"/>
                  </a:lnTo>
                  <a:lnTo>
                    <a:pt x="0" y="61"/>
                  </a:lnTo>
                  <a:lnTo>
                    <a:pt x="0" y="43"/>
                  </a:lnTo>
                  <a:lnTo>
                    <a:pt x="2" y="29"/>
                  </a:lnTo>
                  <a:lnTo>
                    <a:pt x="2" y="29"/>
                  </a:lnTo>
                  <a:lnTo>
                    <a:pt x="5" y="20"/>
                  </a:lnTo>
                  <a:lnTo>
                    <a:pt x="8" y="11"/>
                  </a:lnTo>
                  <a:lnTo>
                    <a:pt x="13" y="6"/>
                  </a:lnTo>
                  <a:lnTo>
                    <a:pt x="21" y="2"/>
                  </a:lnTo>
                  <a:lnTo>
                    <a:pt x="29" y="0"/>
                  </a:lnTo>
                  <a:lnTo>
                    <a:pt x="41" y="0"/>
                  </a:lnTo>
                  <a:lnTo>
                    <a:pt x="56" y="3"/>
                  </a:lnTo>
                  <a:lnTo>
                    <a:pt x="75" y="8"/>
                  </a:lnTo>
                  <a:lnTo>
                    <a:pt x="75" y="8"/>
                  </a:lnTo>
                  <a:close/>
                </a:path>
              </a:pathLst>
            </a:custGeom>
            <a:solidFill>
              <a:srgbClr val="2C2A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Freeform 426">
              <a:extLst>
                <a:ext uri="{FF2B5EF4-FFF2-40B4-BE49-F238E27FC236}">
                  <a16:creationId xmlns:a16="http://schemas.microsoft.com/office/drawing/2014/main" xmlns="" id="{CEB60008-34A8-D049-8D73-8435AD0B6176}"/>
                </a:ext>
              </a:extLst>
            </p:cNvPr>
            <p:cNvSpPr>
              <a:spLocks/>
            </p:cNvSpPr>
            <p:nvPr/>
          </p:nvSpPr>
          <p:spPr bwMode="auto">
            <a:xfrm>
              <a:off x="3630613" y="287338"/>
              <a:ext cx="20638" cy="19050"/>
            </a:xfrm>
            <a:custGeom>
              <a:avLst/>
              <a:gdLst>
                <a:gd name="T0" fmla="*/ 25 w 25"/>
                <a:gd name="T1" fmla="*/ 13 h 25"/>
                <a:gd name="T2" fmla="*/ 25 w 25"/>
                <a:gd name="T3" fmla="*/ 13 h 25"/>
                <a:gd name="T4" fmla="*/ 24 w 25"/>
                <a:gd name="T5" fmla="*/ 8 h 25"/>
                <a:gd name="T6" fmla="*/ 22 w 25"/>
                <a:gd name="T7" fmla="*/ 3 h 25"/>
                <a:gd name="T8" fmla="*/ 17 w 25"/>
                <a:gd name="T9" fmla="*/ 1 h 25"/>
                <a:gd name="T10" fmla="*/ 12 w 25"/>
                <a:gd name="T11" fmla="*/ 0 h 25"/>
                <a:gd name="T12" fmla="*/ 12 w 25"/>
                <a:gd name="T13" fmla="*/ 0 h 25"/>
                <a:gd name="T14" fmla="*/ 7 w 25"/>
                <a:gd name="T15" fmla="*/ 1 h 25"/>
                <a:gd name="T16" fmla="*/ 4 w 25"/>
                <a:gd name="T17" fmla="*/ 3 h 25"/>
                <a:gd name="T18" fmla="*/ 1 w 25"/>
                <a:gd name="T19" fmla="*/ 8 h 25"/>
                <a:gd name="T20" fmla="*/ 0 w 25"/>
                <a:gd name="T21" fmla="*/ 13 h 25"/>
                <a:gd name="T22" fmla="*/ 0 w 25"/>
                <a:gd name="T23" fmla="*/ 13 h 25"/>
                <a:gd name="T24" fmla="*/ 1 w 25"/>
                <a:gd name="T25" fmla="*/ 18 h 25"/>
                <a:gd name="T26" fmla="*/ 4 w 25"/>
                <a:gd name="T27" fmla="*/ 21 h 25"/>
                <a:gd name="T28" fmla="*/ 7 w 25"/>
                <a:gd name="T29" fmla="*/ 24 h 25"/>
                <a:gd name="T30" fmla="*/ 12 w 25"/>
                <a:gd name="T31" fmla="*/ 25 h 25"/>
                <a:gd name="T32" fmla="*/ 12 w 25"/>
                <a:gd name="T33" fmla="*/ 25 h 25"/>
                <a:gd name="T34" fmla="*/ 17 w 25"/>
                <a:gd name="T35" fmla="*/ 24 h 25"/>
                <a:gd name="T36" fmla="*/ 22 w 25"/>
                <a:gd name="T37" fmla="*/ 21 h 25"/>
                <a:gd name="T38" fmla="*/ 24 w 25"/>
                <a:gd name="T39" fmla="*/ 18 h 25"/>
                <a:gd name="T40" fmla="*/ 25 w 25"/>
                <a:gd name="T41" fmla="*/ 13 h 25"/>
                <a:gd name="T42" fmla="*/ 25 w 25"/>
                <a:gd name="T43" fmla="*/ 1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5" h="25">
                  <a:moveTo>
                    <a:pt x="25" y="13"/>
                  </a:moveTo>
                  <a:lnTo>
                    <a:pt x="25" y="13"/>
                  </a:lnTo>
                  <a:lnTo>
                    <a:pt x="24" y="8"/>
                  </a:lnTo>
                  <a:lnTo>
                    <a:pt x="22" y="3"/>
                  </a:lnTo>
                  <a:lnTo>
                    <a:pt x="17" y="1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7" y="1"/>
                  </a:lnTo>
                  <a:lnTo>
                    <a:pt x="4" y="3"/>
                  </a:lnTo>
                  <a:lnTo>
                    <a:pt x="1" y="8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1" y="18"/>
                  </a:lnTo>
                  <a:lnTo>
                    <a:pt x="4" y="21"/>
                  </a:lnTo>
                  <a:lnTo>
                    <a:pt x="7" y="24"/>
                  </a:lnTo>
                  <a:lnTo>
                    <a:pt x="12" y="25"/>
                  </a:lnTo>
                  <a:lnTo>
                    <a:pt x="12" y="25"/>
                  </a:lnTo>
                  <a:lnTo>
                    <a:pt x="17" y="24"/>
                  </a:lnTo>
                  <a:lnTo>
                    <a:pt x="22" y="21"/>
                  </a:lnTo>
                  <a:lnTo>
                    <a:pt x="24" y="18"/>
                  </a:lnTo>
                  <a:lnTo>
                    <a:pt x="25" y="13"/>
                  </a:lnTo>
                  <a:lnTo>
                    <a:pt x="25" y="13"/>
                  </a:lnTo>
                  <a:close/>
                </a:path>
              </a:pathLst>
            </a:custGeom>
            <a:solidFill>
              <a:srgbClr val="2D2B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427">
              <a:extLst>
                <a:ext uri="{FF2B5EF4-FFF2-40B4-BE49-F238E27FC236}">
                  <a16:creationId xmlns:a16="http://schemas.microsoft.com/office/drawing/2014/main" xmlns="" id="{048182BC-F32B-7B48-B32F-201E576DFF17}"/>
                </a:ext>
              </a:extLst>
            </p:cNvPr>
            <p:cNvSpPr>
              <a:spLocks/>
            </p:cNvSpPr>
            <p:nvPr/>
          </p:nvSpPr>
          <p:spPr bwMode="auto">
            <a:xfrm>
              <a:off x="3543301" y="277813"/>
              <a:ext cx="20638" cy="20638"/>
            </a:xfrm>
            <a:custGeom>
              <a:avLst/>
              <a:gdLst>
                <a:gd name="T0" fmla="*/ 25 w 25"/>
                <a:gd name="T1" fmla="*/ 12 h 25"/>
                <a:gd name="T2" fmla="*/ 25 w 25"/>
                <a:gd name="T3" fmla="*/ 12 h 25"/>
                <a:gd name="T4" fmla="*/ 24 w 25"/>
                <a:gd name="T5" fmla="*/ 7 h 25"/>
                <a:gd name="T6" fmla="*/ 21 w 25"/>
                <a:gd name="T7" fmla="*/ 3 h 25"/>
                <a:gd name="T8" fmla="*/ 18 w 25"/>
                <a:gd name="T9" fmla="*/ 0 h 25"/>
                <a:gd name="T10" fmla="*/ 13 w 25"/>
                <a:gd name="T11" fmla="*/ 0 h 25"/>
                <a:gd name="T12" fmla="*/ 13 w 25"/>
                <a:gd name="T13" fmla="*/ 0 h 25"/>
                <a:gd name="T14" fmla="*/ 8 w 25"/>
                <a:gd name="T15" fmla="*/ 0 h 25"/>
                <a:gd name="T16" fmla="*/ 3 w 25"/>
                <a:gd name="T17" fmla="*/ 3 h 25"/>
                <a:gd name="T18" fmla="*/ 1 w 25"/>
                <a:gd name="T19" fmla="*/ 7 h 25"/>
                <a:gd name="T20" fmla="*/ 0 w 25"/>
                <a:gd name="T21" fmla="*/ 12 h 25"/>
                <a:gd name="T22" fmla="*/ 0 w 25"/>
                <a:gd name="T23" fmla="*/ 12 h 25"/>
                <a:gd name="T24" fmla="*/ 1 w 25"/>
                <a:gd name="T25" fmla="*/ 17 h 25"/>
                <a:gd name="T26" fmla="*/ 3 w 25"/>
                <a:gd name="T27" fmla="*/ 21 h 25"/>
                <a:gd name="T28" fmla="*/ 8 w 25"/>
                <a:gd name="T29" fmla="*/ 24 h 25"/>
                <a:gd name="T30" fmla="*/ 13 w 25"/>
                <a:gd name="T31" fmla="*/ 25 h 25"/>
                <a:gd name="T32" fmla="*/ 13 w 25"/>
                <a:gd name="T33" fmla="*/ 25 h 25"/>
                <a:gd name="T34" fmla="*/ 18 w 25"/>
                <a:gd name="T35" fmla="*/ 24 h 25"/>
                <a:gd name="T36" fmla="*/ 21 w 25"/>
                <a:gd name="T37" fmla="*/ 21 h 25"/>
                <a:gd name="T38" fmla="*/ 24 w 25"/>
                <a:gd name="T39" fmla="*/ 17 h 25"/>
                <a:gd name="T40" fmla="*/ 25 w 25"/>
                <a:gd name="T41" fmla="*/ 12 h 25"/>
                <a:gd name="T42" fmla="*/ 25 w 25"/>
                <a:gd name="T43" fmla="*/ 1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5" h="25">
                  <a:moveTo>
                    <a:pt x="25" y="12"/>
                  </a:moveTo>
                  <a:lnTo>
                    <a:pt x="25" y="12"/>
                  </a:lnTo>
                  <a:lnTo>
                    <a:pt x="24" y="7"/>
                  </a:lnTo>
                  <a:lnTo>
                    <a:pt x="21" y="3"/>
                  </a:lnTo>
                  <a:lnTo>
                    <a:pt x="18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8" y="0"/>
                  </a:lnTo>
                  <a:lnTo>
                    <a:pt x="3" y="3"/>
                  </a:lnTo>
                  <a:lnTo>
                    <a:pt x="1" y="7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1" y="17"/>
                  </a:lnTo>
                  <a:lnTo>
                    <a:pt x="3" y="21"/>
                  </a:lnTo>
                  <a:lnTo>
                    <a:pt x="8" y="24"/>
                  </a:lnTo>
                  <a:lnTo>
                    <a:pt x="13" y="25"/>
                  </a:lnTo>
                  <a:lnTo>
                    <a:pt x="13" y="25"/>
                  </a:lnTo>
                  <a:lnTo>
                    <a:pt x="18" y="24"/>
                  </a:lnTo>
                  <a:lnTo>
                    <a:pt x="21" y="21"/>
                  </a:lnTo>
                  <a:lnTo>
                    <a:pt x="24" y="17"/>
                  </a:lnTo>
                  <a:lnTo>
                    <a:pt x="25" y="12"/>
                  </a:lnTo>
                  <a:lnTo>
                    <a:pt x="25" y="12"/>
                  </a:lnTo>
                  <a:close/>
                </a:path>
              </a:pathLst>
            </a:custGeom>
            <a:solidFill>
              <a:srgbClr val="2D2B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428">
              <a:extLst>
                <a:ext uri="{FF2B5EF4-FFF2-40B4-BE49-F238E27FC236}">
                  <a16:creationId xmlns:a16="http://schemas.microsoft.com/office/drawing/2014/main" xmlns="" id="{BDE30EAA-3D8C-6347-ADDF-4118ED89F564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7438" y="260350"/>
              <a:ext cx="36513" cy="11113"/>
            </a:xfrm>
            <a:custGeom>
              <a:avLst/>
              <a:gdLst>
                <a:gd name="T0" fmla="*/ 3 w 46"/>
                <a:gd name="T1" fmla="*/ 3 h 14"/>
                <a:gd name="T2" fmla="*/ 3 w 46"/>
                <a:gd name="T3" fmla="*/ 3 h 14"/>
                <a:gd name="T4" fmla="*/ 12 w 46"/>
                <a:gd name="T5" fmla="*/ 0 h 14"/>
                <a:gd name="T6" fmla="*/ 21 w 46"/>
                <a:gd name="T7" fmla="*/ 0 h 14"/>
                <a:gd name="T8" fmla="*/ 30 w 46"/>
                <a:gd name="T9" fmla="*/ 1 h 14"/>
                <a:gd name="T10" fmla="*/ 40 w 46"/>
                <a:gd name="T11" fmla="*/ 3 h 14"/>
                <a:gd name="T12" fmla="*/ 40 w 46"/>
                <a:gd name="T13" fmla="*/ 3 h 14"/>
                <a:gd name="T14" fmla="*/ 45 w 46"/>
                <a:gd name="T15" fmla="*/ 7 h 14"/>
                <a:gd name="T16" fmla="*/ 46 w 46"/>
                <a:gd name="T17" fmla="*/ 9 h 14"/>
                <a:gd name="T18" fmla="*/ 46 w 46"/>
                <a:gd name="T19" fmla="*/ 11 h 14"/>
                <a:gd name="T20" fmla="*/ 46 w 46"/>
                <a:gd name="T21" fmla="*/ 13 h 14"/>
                <a:gd name="T22" fmla="*/ 44 w 46"/>
                <a:gd name="T23" fmla="*/ 14 h 14"/>
                <a:gd name="T24" fmla="*/ 41 w 46"/>
                <a:gd name="T25" fmla="*/ 14 h 14"/>
                <a:gd name="T26" fmla="*/ 36 w 46"/>
                <a:gd name="T27" fmla="*/ 13 h 14"/>
                <a:gd name="T28" fmla="*/ 36 w 46"/>
                <a:gd name="T29" fmla="*/ 13 h 14"/>
                <a:gd name="T30" fmla="*/ 26 w 46"/>
                <a:gd name="T31" fmla="*/ 9 h 14"/>
                <a:gd name="T32" fmla="*/ 18 w 46"/>
                <a:gd name="T33" fmla="*/ 8 h 14"/>
                <a:gd name="T34" fmla="*/ 9 w 46"/>
                <a:gd name="T35" fmla="*/ 9 h 14"/>
                <a:gd name="T36" fmla="*/ 9 w 46"/>
                <a:gd name="T37" fmla="*/ 9 h 14"/>
                <a:gd name="T38" fmla="*/ 4 w 46"/>
                <a:gd name="T39" fmla="*/ 9 h 14"/>
                <a:gd name="T40" fmla="*/ 1 w 46"/>
                <a:gd name="T41" fmla="*/ 8 h 14"/>
                <a:gd name="T42" fmla="*/ 0 w 46"/>
                <a:gd name="T43" fmla="*/ 6 h 14"/>
                <a:gd name="T44" fmla="*/ 3 w 46"/>
                <a:gd name="T45" fmla="*/ 3 h 14"/>
                <a:gd name="T46" fmla="*/ 3 w 46"/>
                <a:gd name="T47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6" h="14">
                  <a:moveTo>
                    <a:pt x="3" y="3"/>
                  </a:moveTo>
                  <a:lnTo>
                    <a:pt x="3" y="3"/>
                  </a:lnTo>
                  <a:lnTo>
                    <a:pt x="12" y="0"/>
                  </a:lnTo>
                  <a:lnTo>
                    <a:pt x="21" y="0"/>
                  </a:lnTo>
                  <a:lnTo>
                    <a:pt x="30" y="1"/>
                  </a:lnTo>
                  <a:lnTo>
                    <a:pt x="40" y="3"/>
                  </a:lnTo>
                  <a:lnTo>
                    <a:pt x="40" y="3"/>
                  </a:lnTo>
                  <a:lnTo>
                    <a:pt x="45" y="7"/>
                  </a:lnTo>
                  <a:lnTo>
                    <a:pt x="46" y="9"/>
                  </a:lnTo>
                  <a:lnTo>
                    <a:pt x="46" y="11"/>
                  </a:lnTo>
                  <a:lnTo>
                    <a:pt x="46" y="13"/>
                  </a:lnTo>
                  <a:lnTo>
                    <a:pt x="44" y="14"/>
                  </a:lnTo>
                  <a:lnTo>
                    <a:pt x="41" y="14"/>
                  </a:lnTo>
                  <a:lnTo>
                    <a:pt x="36" y="13"/>
                  </a:lnTo>
                  <a:lnTo>
                    <a:pt x="36" y="13"/>
                  </a:lnTo>
                  <a:lnTo>
                    <a:pt x="26" y="9"/>
                  </a:lnTo>
                  <a:lnTo>
                    <a:pt x="18" y="8"/>
                  </a:lnTo>
                  <a:lnTo>
                    <a:pt x="9" y="9"/>
                  </a:lnTo>
                  <a:lnTo>
                    <a:pt x="9" y="9"/>
                  </a:lnTo>
                  <a:lnTo>
                    <a:pt x="4" y="9"/>
                  </a:lnTo>
                  <a:lnTo>
                    <a:pt x="1" y="8"/>
                  </a:lnTo>
                  <a:lnTo>
                    <a:pt x="0" y="6"/>
                  </a:lnTo>
                  <a:lnTo>
                    <a:pt x="3" y="3"/>
                  </a:lnTo>
                  <a:lnTo>
                    <a:pt x="3" y="3"/>
                  </a:lnTo>
                  <a:close/>
                </a:path>
              </a:pathLst>
            </a:custGeom>
            <a:solidFill>
              <a:srgbClr val="2D2B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Freeform 429">
              <a:extLst>
                <a:ext uri="{FF2B5EF4-FFF2-40B4-BE49-F238E27FC236}">
                  <a16:creationId xmlns:a16="http://schemas.microsoft.com/office/drawing/2014/main" xmlns="" id="{B2A68730-3E71-DB42-833C-3E8999A95AC9}"/>
                </a:ext>
              </a:extLst>
            </p:cNvPr>
            <p:cNvSpPr>
              <a:spLocks/>
            </p:cNvSpPr>
            <p:nvPr/>
          </p:nvSpPr>
          <p:spPr bwMode="auto">
            <a:xfrm>
              <a:off x="3533776" y="250825"/>
              <a:ext cx="30163" cy="9525"/>
            </a:xfrm>
            <a:custGeom>
              <a:avLst/>
              <a:gdLst>
                <a:gd name="T0" fmla="*/ 35 w 36"/>
                <a:gd name="T1" fmla="*/ 3 h 12"/>
                <a:gd name="T2" fmla="*/ 35 w 36"/>
                <a:gd name="T3" fmla="*/ 3 h 12"/>
                <a:gd name="T4" fmla="*/ 26 w 36"/>
                <a:gd name="T5" fmla="*/ 1 h 12"/>
                <a:gd name="T6" fmla="*/ 19 w 36"/>
                <a:gd name="T7" fmla="*/ 0 h 12"/>
                <a:gd name="T8" fmla="*/ 12 w 36"/>
                <a:gd name="T9" fmla="*/ 1 h 12"/>
                <a:gd name="T10" fmla="*/ 5 w 36"/>
                <a:gd name="T11" fmla="*/ 3 h 12"/>
                <a:gd name="T12" fmla="*/ 5 w 36"/>
                <a:gd name="T13" fmla="*/ 3 h 12"/>
                <a:gd name="T14" fmla="*/ 1 w 36"/>
                <a:gd name="T15" fmla="*/ 6 h 12"/>
                <a:gd name="T16" fmla="*/ 0 w 36"/>
                <a:gd name="T17" fmla="*/ 9 h 12"/>
                <a:gd name="T18" fmla="*/ 0 w 36"/>
                <a:gd name="T19" fmla="*/ 11 h 12"/>
                <a:gd name="T20" fmla="*/ 1 w 36"/>
                <a:gd name="T21" fmla="*/ 12 h 12"/>
                <a:gd name="T22" fmla="*/ 3 w 36"/>
                <a:gd name="T23" fmla="*/ 12 h 12"/>
                <a:gd name="T24" fmla="*/ 7 w 36"/>
                <a:gd name="T25" fmla="*/ 12 h 12"/>
                <a:gd name="T26" fmla="*/ 7 w 36"/>
                <a:gd name="T27" fmla="*/ 12 h 12"/>
                <a:gd name="T28" fmla="*/ 17 w 36"/>
                <a:gd name="T29" fmla="*/ 8 h 12"/>
                <a:gd name="T30" fmla="*/ 22 w 36"/>
                <a:gd name="T31" fmla="*/ 7 h 12"/>
                <a:gd name="T32" fmla="*/ 30 w 36"/>
                <a:gd name="T33" fmla="*/ 8 h 12"/>
                <a:gd name="T34" fmla="*/ 30 w 36"/>
                <a:gd name="T35" fmla="*/ 8 h 12"/>
                <a:gd name="T36" fmla="*/ 34 w 36"/>
                <a:gd name="T37" fmla="*/ 8 h 12"/>
                <a:gd name="T38" fmla="*/ 35 w 36"/>
                <a:gd name="T39" fmla="*/ 7 h 12"/>
                <a:gd name="T40" fmla="*/ 36 w 36"/>
                <a:gd name="T41" fmla="*/ 6 h 12"/>
                <a:gd name="T42" fmla="*/ 35 w 36"/>
                <a:gd name="T43" fmla="*/ 3 h 12"/>
                <a:gd name="T44" fmla="*/ 35 w 36"/>
                <a:gd name="T45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6" h="12">
                  <a:moveTo>
                    <a:pt x="35" y="3"/>
                  </a:moveTo>
                  <a:lnTo>
                    <a:pt x="35" y="3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5" y="3"/>
                  </a:lnTo>
                  <a:lnTo>
                    <a:pt x="5" y="3"/>
                  </a:lnTo>
                  <a:lnTo>
                    <a:pt x="1" y="6"/>
                  </a:lnTo>
                  <a:lnTo>
                    <a:pt x="0" y="9"/>
                  </a:lnTo>
                  <a:lnTo>
                    <a:pt x="0" y="11"/>
                  </a:lnTo>
                  <a:lnTo>
                    <a:pt x="1" y="12"/>
                  </a:lnTo>
                  <a:lnTo>
                    <a:pt x="3" y="12"/>
                  </a:lnTo>
                  <a:lnTo>
                    <a:pt x="7" y="12"/>
                  </a:lnTo>
                  <a:lnTo>
                    <a:pt x="7" y="12"/>
                  </a:lnTo>
                  <a:lnTo>
                    <a:pt x="17" y="8"/>
                  </a:lnTo>
                  <a:lnTo>
                    <a:pt x="22" y="7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34" y="8"/>
                  </a:lnTo>
                  <a:lnTo>
                    <a:pt x="35" y="7"/>
                  </a:lnTo>
                  <a:lnTo>
                    <a:pt x="36" y="6"/>
                  </a:lnTo>
                  <a:lnTo>
                    <a:pt x="35" y="3"/>
                  </a:lnTo>
                  <a:lnTo>
                    <a:pt x="35" y="3"/>
                  </a:lnTo>
                  <a:close/>
                </a:path>
              </a:pathLst>
            </a:custGeom>
            <a:solidFill>
              <a:srgbClr val="2D2B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430">
              <a:extLst>
                <a:ext uri="{FF2B5EF4-FFF2-40B4-BE49-F238E27FC236}">
                  <a16:creationId xmlns:a16="http://schemas.microsoft.com/office/drawing/2014/main" xmlns="" id="{02DEA670-2505-5F4B-91E3-B304F4501FB6}"/>
                </a:ext>
              </a:extLst>
            </p:cNvPr>
            <p:cNvSpPr>
              <a:spLocks/>
            </p:cNvSpPr>
            <p:nvPr/>
          </p:nvSpPr>
          <p:spPr bwMode="auto">
            <a:xfrm>
              <a:off x="3575051" y="312738"/>
              <a:ext cx="20638" cy="39688"/>
            </a:xfrm>
            <a:custGeom>
              <a:avLst/>
              <a:gdLst>
                <a:gd name="T0" fmla="*/ 6 w 24"/>
                <a:gd name="T1" fmla="*/ 39 h 52"/>
                <a:gd name="T2" fmla="*/ 6 w 24"/>
                <a:gd name="T3" fmla="*/ 39 h 52"/>
                <a:gd name="T4" fmla="*/ 6 w 24"/>
                <a:gd name="T5" fmla="*/ 36 h 52"/>
                <a:gd name="T6" fmla="*/ 7 w 24"/>
                <a:gd name="T7" fmla="*/ 34 h 52"/>
                <a:gd name="T8" fmla="*/ 11 w 24"/>
                <a:gd name="T9" fmla="*/ 29 h 52"/>
                <a:gd name="T10" fmla="*/ 14 w 24"/>
                <a:gd name="T11" fmla="*/ 25 h 52"/>
                <a:gd name="T12" fmla="*/ 17 w 24"/>
                <a:gd name="T13" fmla="*/ 23 h 52"/>
                <a:gd name="T14" fmla="*/ 17 w 24"/>
                <a:gd name="T15" fmla="*/ 23 h 52"/>
                <a:gd name="T16" fmla="*/ 20 w 24"/>
                <a:gd name="T17" fmla="*/ 16 h 52"/>
                <a:gd name="T18" fmla="*/ 22 w 24"/>
                <a:gd name="T19" fmla="*/ 8 h 52"/>
                <a:gd name="T20" fmla="*/ 23 w 24"/>
                <a:gd name="T21" fmla="*/ 0 h 52"/>
                <a:gd name="T22" fmla="*/ 23 w 24"/>
                <a:gd name="T23" fmla="*/ 0 h 52"/>
                <a:gd name="T24" fmla="*/ 20 w 24"/>
                <a:gd name="T25" fmla="*/ 0 h 52"/>
                <a:gd name="T26" fmla="*/ 18 w 24"/>
                <a:gd name="T27" fmla="*/ 0 h 52"/>
                <a:gd name="T28" fmla="*/ 18 w 24"/>
                <a:gd name="T29" fmla="*/ 0 h 52"/>
                <a:gd name="T30" fmla="*/ 17 w 24"/>
                <a:gd name="T31" fmla="*/ 12 h 52"/>
                <a:gd name="T32" fmla="*/ 14 w 24"/>
                <a:gd name="T33" fmla="*/ 17 h 52"/>
                <a:gd name="T34" fmla="*/ 13 w 24"/>
                <a:gd name="T35" fmla="*/ 19 h 52"/>
                <a:gd name="T36" fmla="*/ 13 w 24"/>
                <a:gd name="T37" fmla="*/ 19 h 52"/>
                <a:gd name="T38" fmla="*/ 5 w 24"/>
                <a:gd name="T39" fmla="*/ 28 h 52"/>
                <a:gd name="T40" fmla="*/ 1 w 24"/>
                <a:gd name="T41" fmla="*/ 31 h 52"/>
                <a:gd name="T42" fmla="*/ 0 w 24"/>
                <a:gd name="T43" fmla="*/ 36 h 52"/>
                <a:gd name="T44" fmla="*/ 0 w 24"/>
                <a:gd name="T45" fmla="*/ 36 h 52"/>
                <a:gd name="T46" fmla="*/ 0 w 24"/>
                <a:gd name="T47" fmla="*/ 39 h 52"/>
                <a:gd name="T48" fmla="*/ 2 w 24"/>
                <a:gd name="T49" fmla="*/ 41 h 52"/>
                <a:gd name="T50" fmla="*/ 8 w 24"/>
                <a:gd name="T51" fmla="*/ 47 h 52"/>
                <a:gd name="T52" fmla="*/ 16 w 24"/>
                <a:gd name="T53" fmla="*/ 51 h 52"/>
                <a:gd name="T54" fmla="*/ 20 w 24"/>
                <a:gd name="T55" fmla="*/ 52 h 52"/>
                <a:gd name="T56" fmla="*/ 24 w 24"/>
                <a:gd name="T57" fmla="*/ 52 h 52"/>
                <a:gd name="T58" fmla="*/ 24 w 24"/>
                <a:gd name="T59" fmla="*/ 52 h 52"/>
                <a:gd name="T60" fmla="*/ 16 w 24"/>
                <a:gd name="T61" fmla="*/ 47 h 52"/>
                <a:gd name="T62" fmla="*/ 10 w 24"/>
                <a:gd name="T63" fmla="*/ 44 h 52"/>
                <a:gd name="T64" fmla="*/ 7 w 24"/>
                <a:gd name="T65" fmla="*/ 41 h 52"/>
                <a:gd name="T66" fmla="*/ 6 w 24"/>
                <a:gd name="T67" fmla="*/ 39 h 52"/>
                <a:gd name="T68" fmla="*/ 6 w 24"/>
                <a:gd name="T69" fmla="*/ 39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4" h="52">
                  <a:moveTo>
                    <a:pt x="6" y="39"/>
                  </a:moveTo>
                  <a:lnTo>
                    <a:pt x="6" y="39"/>
                  </a:lnTo>
                  <a:lnTo>
                    <a:pt x="6" y="36"/>
                  </a:lnTo>
                  <a:lnTo>
                    <a:pt x="7" y="34"/>
                  </a:lnTo>
                  <a:lnTo>
                    <a:pt x="11" y="29"/>
                  </a:lnTo>
                  <a:lnTo>
                    <a:pt x="14" y="25"/>
                  </a:lnTo>
                  <a:lnTo>
                    <a:pt x="17" y="23"/>
                  </a:lnTo>
                  <a:lnTo>
                    <a:pt x="17" y="23"/>
                  </a:lnTo>
                  <a:lnTo>
                    <a:pt x="20" y="16"/>
                  </a:lnTo>
                  <a:lnTo>
                    <a:pt x="22" y="8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0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7" y="12"/>
                  </a:lnTo>
                  <a:lnTo>
                    <a:pt x="14" y="17"/>
                  </a:lnTo>
                  <a:lnTo>
                    <a:pt x="13" y="19"/>
                  </a:lnTo>
                  <a:lnTo>
                    <a:pt x="13" y="19"/>
                  </a:lnTo>
                  <a:lnTo>
                    <a:pt x="5" y="28"/>
                  </a:lnTo>
                  <a:lnTo>
                    <a:pt x="1" y="31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9"/>
                  </a:lnTo>
                  <a:lnTo>
                    <a:pt x="2" y="41"/>
                  </a:lnTo>
                  <a:lnTo>
                    <a:pt x="8" y="47"/>
                  </a:lnTo>
                  <a:lnTo>
                    <a:pt x="16" y="51"/>
                  </a:lnTo>
                  <a:lnTo>
                    <a:pt x="20" y="52"/>
                  </a:lnTo>
                  <a:lnTo>
                    <a:pt x="24" y="52"/>
                  </a:lnTo>
                  <a:lnTo>
                    <a:pt x="24" y="52"/>
                  </a:lnTo>
                  <a:lnTo>
                    <a:pt x="16" y="47"/>
                  </a:lnTo>
                  <a:lnTo>
                    <a:pt x="10" y="44"/>
                  </a:lnTo>
                  <a:lnTo>
                    <a:pt x="7" y="41"/>
                  </a:lnTo>
                  <a:lnTo>
                    <a:pt x="6" y="39"/>
                  </a:lnTo>
                  <a:lnTo>
                    <a:pt x="6" y="39"/>
                  </a:lnTo>
                  <a:close/>
                </a:path>
              </a:pathLst>
            </a:custGeom>
            <a:solidFill>
              <a:srgbClr val="C58F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Freeform 431">
              <a:extLst>
                <a:ext uri="{FF2B5EF4-FFF2-40B4-BE49-F238E27FC236}">
                  <a16:creationId xmlns:a16="http://schemas.microsoft.com/office/drawing/2014/main" xmlns="" id="{5DB8D416-0F6D-6648-AACA-ADA0B1F23C94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4576" y="369888"/>
              <a:ext cx="49213" cy="19050"/>
            </a:xfrm>
            <a:custGeom>
              <a:avLst/>
              <a:gdLst>
                <a:gd name="T0" fmla="*/ 0 w 62"/>
                <a:gd name="T1" fmla="*/ 0 h 24"/>
                <a:gd name="T2" fmla="*/ 0 w 62"/>
                <a:gd name="T3" fmla="*/ 0 h 24"/>
                <a:gd name="T4" fmla="*/ 5 w 62"/>
                <a:gd name="T5" fmla="*/ 1 h 24"/>
                <a:gd name="T6" fmla="*/ 17 w 62"/>
                <a:gd name="T7" fmla="*/ 3 h 24"/>
                <a:gd name="T8" fmla="*/ 25 w 62"/>
                <a:gd name="T9" fmla="*/ 3 h 24"/>
                <a:gd name="T10" fmla="*/ 36 w 62"/>
                <a:gd name="T11" fmla="*/ 3 h 24"/>
                <a:gd name="T12" fmla="*/ 48 w 62"/>
                <a:gd name="T13" fmla="*/ 2 h 24"/>
                <a:gd name="T14" fmla="*/ 62 w 62"/>
                <a:gd name="T15" fmla="*/ 0 h 24"/>
                <a:gd name="T16" fmla="*/ 62 w 62"/>
                <a:gd name="T17" fmla="*/ 0 h 24"/>
                <a:gd name="T18" fmla="*/ 60 w 62"/>
                <a:gd name="T19" fmla="*/ 5 h 24"/>
                <a:gd name="T20" fmla="*/ 56 w 62"/>
                <a:gd name="T21" fmla="*/ 13 h 24"/>
                <a:gd name="T22" fmla="*/ 52 w 62"/>
                <a:gd name="T23" fmla="*/ 18 h 24"/>
                <a:gd name="T24" fmla="*/ 47 w 62"/>
                <a:gd name="T25" fmla="*/ 22 h 24"/>
                <a:gd name="T26" fmla="*/ 41 w 62"/>
                <a:gd name="T27" fmla="*/ 24 h 24"/>
                <a:gd name="T28" fmla="*/ 35 w 62"/>
                <a:gd name="T29" fmla="*/ 24 h 24"/>
                <a:gd name="T30" fmla="*/ 35 w 62"/>
                <a:gd name="T31" fmla="*/ 24 h 24"/>
                <a:gd name="T32" fmla="*/ 28 w 62"/>
                <a:gd name="T33" fmla="*/ 23 h 24"/>
                <a:gd name="T34" fmla="*/ 22 w 62"/>
                <a:gd name="T35" fmla="*/ 22 h 24"/>
                <a:gd name="T36" fmla="*/ 17 w 62"/>
                <a:gd name="T37" fmla="*/ 18 h 24"/>
                <a:gd name="T38" fmla="*/ 13 w 62"/>
                <a:gd name="T39" fmla="*/ 15 h 24"/>
                <a:gd name="T40" fmla="*/ 6 w 62"/>
                <a:gd name="T41" fmla="*/ 7 h 24"/>
                <a:gd name="T42" fmla="*/ 0 w 62"/>
                <a:gd name="T43" fmla="*/ 0 h 24"/>
                <a:gd name="T44" fmla="*/ 0 w 62"/>
                <a:gd name="T4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2" h="24">
                  <a:moveTo>
                    <a:pt x="0" y="0"/>
                  </a:moveTo>
                  <a:lnTo>
                    <a:pt x="0" y="0"/>
                  </a:lnTo>
                  <a:lnTo>
                    <a:pt x="5" y="1"/>
                  </a:lnTo>
                  <a:lnTo>
                    <a:pt x="17" y="3"/>
                  </a:lnTo>
                  <a:lnTo>
                    <a:pt x="25" y="3"/>
                  </a:lnTo>
                  <a:lnTo>
                    <a:pt x="36" y="3"/>
                  </a:lnTo>
                  <a:lnTo>
                    <a:pt x="48" y="2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60" y="5"/>
                  </a:lnTo>
                  <a:lnTo>
                    <a:pt x="56" y="13"/>
                  </a:lnTo>
                  <a:lnTo>
                    <a:pt x="52" y="18"/>
                  </a:lnTo>
                  <a:lnTo>
                    <a:pt x="47" y="22"/>
                  </a:lnTo>
                  <a:lnTo>
                    <a:pt x="41" y="24"/>
                  </a:lnTo>
                  <a:lnTo>
                    <a:pt x="35" y="24"/>
                  </a:lnTo>
                  <a:lnTo>
                    <a:pt x="35" y="24"/>
                  </a:lnTo>
                  <a:lnTo>
                    <a:pt x="28" y="23"/>
                  </a:lnTo>
                  <a:lnTo>
                    <a:pt x="22" y="22"/>
                  </a:lnTo>
                  <a:lnTo>
                    <a:pt x="17" y="18"/>
                  </a:lnTo>
                  <a:lnTo>
                    <a:pt x="13" y="15"/>
                  </a:lnTo>
                  <a:lnTo>
                    <a:pt x="6" y="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79" name="Freeform 11">
            <a:extLst>
              <a:ext uri="{FF2B5EF4-FFF2-40B4-BE49-F238E27FC236}">
                <a16:creationId xmlns:a16="http://schemas.microsoft.com/office/drawing/2014/main" xmlns="" id="{F5C8453D-786D-4EC5-AE07-1951F8126F46}"/>
              </a:ext>
            </a:extLst>
          </p:cNvPr>
          <p:cNvSpPr>
            <a:spLocks/>
          </p:cNvSpPr>
          <p:nvPr/>
        </p:nvSpPr>
        <p:spPr bwMode="auto">
          <a:xfrm>
            <a:off x="4953002" y="8798525"/>
            <a:ext cx="1904999" cy="1107474"/>
          </a:xfrm>
          <a:custGeom>
            <a:avLst/>
            <a:gdLst>
              <a:gd name="T0" fmla="*/ 1387 w 1651"/>
              <a:gd name="T1" fmla="*/ 0 h 1337"/>
              <a:gd name="T2" fmla="*/ 1105 w 1651"/>
              <a:gd name="T3" fmla="*/ 125 h 1337"/>
              <a:gd name="T4" fmla="*/ 708 w 1651"/>
              <a:gd name="T5" fmla="*/ 951 h 1337"/>
              <a:gd name="T6" fmla="*/ 633 w 1651"/>
              <a:gd name="T7" fmla="*/ 953 h 1337"/>
              <a:gd name="T8" fmla="*/ 499 w 1651"/>
              <a:gd name="T9" fmla="*/ 947 h 1337"/>
              <a:gd name="T10" fmla="*/ 391 w 1651"/>
              <a:gd name="T11" fmla="*/ 941 h 1337"/>
              <a:gd name="T12" fmla="*/ 192 w 1651"/>
              <a:gd name="T13" fmla="*/ 999 h 1337"/>
              <a:gd name="T14" fmla="*/ 42 w 1651"/>
              <a:gd name="T15" fmla="*/ 1337 h 1337"/>
              <a:gd name="T16" fmla="*/ 1651 w 1651"/>
              <a:gd name="T17" fmla="*/ 1337 h 1337"/>
              <a:gd name="T18" fmla="*/ 1651 w 1651"/>
              <a:gd name="T19" fmla="*/ 100 h 1337"/>
              <a:gd name="T20" fmla="*/ 1387 w 1651"/>
              <a:gd name="T21" fmla="*/ 0 h 13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651" h="1337">
                <a:moveTo>
                  <a:pt x="1387" y="0"/>
                </a:moveTo>
                <a:cubicBezTo>
                  <a:pt x="1302" y="0"/>
                  <a:pt x="1204" y="31"/>
                  <a:pt x="1105" y="125"/>
                </a:cubicBezTo>
                <a:cubicBezTo>
                  <a:pt x="797" y="418"/>
                  <a:pt x="966" y="936"/>
                  <a:pt x="708" y="951"/>
                </a:cubicBezTo>
                <a:cubicBezTo>
                  <a:pt x="681" y="952"/>
                  <a:pt x="657" y="953"/>
                  <a:pt x="633" y="953"/>
                </a:cubicBezTo>
                <a:cubicBezTo>
                  <a:pt x="582" y="953"/>
                  <a:pt x="538" y="950"/>
                  <a:pt x="499" y="947"/>
                </a:cubicBezTo>
                <a:cubicBezTo>
                  <a:pt x="459" y="944"/>
                  <a:pt x="424" y="941"/>
                  <a:pt x="391" y="941"/>
                </a:cubicBezTo>
                <a:cubicBezTo>
                  <a:pt x="325" y="941"/>
                  <a:pt x="266" y="953"/>
                  <a:pt x="192" y="999"/>
                </a:cubicBezTo>
                <a:cubicBezTo>
                  <a:pt x="0" y="1119"/>
                  <a:pt x="42" y="1337"/>
                  <a:pt x="42" y="1337"/>
                </a:cubicBezTo>
                <a:cubicBezTo>
                  <a:pt x="1651" y="1337"/>
                  <a:pt x="1651" y="1337"/>
                  <a:pt x="1651" y="1337"/>
                </a:cubicBezTo>
                <a:cubicBezTo>
                  <a:pt x="1651" y="100"/>
                  <a:pt x="1651" y="100"/>
                  <a:pt x="1651" y="100"/>
                </a:cubicBezTo>
                <a:cubicBezTo>
                  <a:pt x="1651" y="100"/>
                  <a:pt x="1540" y="0"/>
                  <a:pt x="1387" y="0"/>
                </a:cubicBezTo>
              </a:path>
            </a:pathLst>
          </a:custGeom>
          <a:solidFill>
            <a:srgbClr val="61E5CB">
              <a:alpha val="4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ID"/>
          </a:p>
        </p:txBody>
      </p:sp>
      <p:sp>
        <p:nvSpPr>
          <p:cNvPr id="80" name="Freeform: Shape 143">
            <a:extLst>
              <a:ext uri="{FF2B5EF4-FFF2-40B4-BE49-F238E27FC236}">
                <a16:creationId xmlns:a16="http://schemas.microsoft.com/office/drawing/2014/main" xmlns="" id="{87520F2B-E780-4D36-9045-876687F6720B}"/>
              </a:ext>
            </a:extLst>
          </p:cNvPr>
          <p:cNvSpPr/>
          <p:nvPr/>
        </p:nvSpPr>
        <p:spPr>
          <a:xfrm>
            <a:off x="5845372" y="8016095"/>
            <a:ext cx="1012628" cy="1199298"/>
          </a:xfrm>
          <a:custGeom>
            <a:avLst/>
            <a:gdLst>
              <a:gd name="connsiteX0" fmla="*/ 2177143 w 3034961"/>
              <a:gd name="connsiteY0" fmla="*/ 0 h 4354286"/>
              <a:gd name="connsiteX1" fmla="*/ 3024585 w 3034961"/>
              <a:gd name="connsiteY1" fmla="*/ 171091 h 4354286"/>
              <a:gd name="connsiteX2" fmla="*/ 3034961 w 3034961"/>
              <a:gd name="connsiteY2" fmla="*/ 176089 h 4354286"/>
              <a:gd name="connsiteX3" fmla="*/ 3034961 w 3034961"/>
              <a:gd name="connsiteY3" fmla="*/ 4178197 h 4354286"/>
              <a:gd name="connsiteX4" fmla="*/ 3024585 w 3034961"/>
              <a:gd name="connsiteY4" fmla="*/ 4183196 h 4354286"/>
              <a:gd name="connsiteX5" fmla="*/ 2177143 w 3034961"/>
              <a:gd name="connsiteY5" fmla="*/ 4354286 h 4354286"/>
              <a:gd name="connsiteX6" fmla="*/ 0 w 3034961"/>
              <a:gd name="connsiteY6" fmla="*/ 2177143 h 4354286"/>
              <a:gd name="connsiteX7" fmla="*/ 2177143 w 3034961"/>
              <a:gd name="connsiteY7" fmla="*/ 0 h 43542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034961" h="4354286">
                <a:moveTo>
                  <a:pt x="2177143" y="0"/>
                </a:moveTo>
                <a:cubicBezTo>
                  <a:pt x="2477744" y="0"/>
                  <a:pt x="2764116" y="60921"/>
                  <a:pt x="3024585" y="171091"/>
                </a:cubicBezTo>
                <a:lnTo>
                  <a:pt x="3034961" y="176089"/>
                </a:lnTo>
                <a:lnTo>
                  <a:pt x="3034961" y="4178197"/>
                </a:lnTo>
                <a:lnTo>
                  <a:pt x="3024585" y="4183196"/>
                </a:lnTo>
                <a:cubicBezTo>
                  <a:pt x="2764116" y="4293365"/>
                  <a:pt x="2477744" y="4354286"/>
                  <a:pt x="2177143" y="4354286"/>
                </a:cubicBezTo>
                <a:cubicBezTo>
                  <a:pt x="974740" y="4354286"/>
                  <a:pt x="0" y="3379546"/>
                  <a:pt x="0" y="2177143"/>
                </a:cubicBezTo>
                <a:cubicBezTo>
                  <a:pt x="0" y="974740"/>
                  <a:pt x="974740" y="0"/>
                  <a:pt x="2177143" y="0"/>
                </a:cubicBezTo>
                <a:close/>
              </a:path>
            </a:pathLst>
          </a:custGeom>
          <a:gradFill>
            <a:gsLst>
              <a:gs pos="0">
                <a:srgbClr val="754A7D"/>
              </a:gs>
              <a:gs pos="47000">
                <a:srgbClr val="6E8299"/>
              </a:gs>
              <a:gs pos="100000">
                <a:srgbClr val="61E5CB"/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ID"/>
          </a:p>
        </p:txBody>
      </p:sp>
      <p:grpSp>
        <p:nvGrpSpPr>
          <p:cNvPr id="81" name="Group 80">
            <a:extLst>
              <a:ext uri="{FF2B5EF4-FFF2-40B4-BE49-F238E27FC236}">
                <a16:creationId xmlns:a16="http://schemas.microsoft.com/office/drawing/2014/main" xmlns="" id="{C1E6D952-27AB-4AA6-828D-B1AD1DD5C15C}"/>
              </a:ext>
            </a:extLst>
          </p:cNvPr>
          <p:cNvGrpSpPr/>
          <p:nvPr/>
        </p:nvGrpSpPr>
        <p:grpSpPr>
          <a:xfrm>
            <a:off x="5897006" y="8413786"/>
            <a:ext cx="889856" cy="1208541"/>
            <a:chOff x="8861425" y="1920875"/>
            <a:chExt cx="2667000" cy="4387850"/>
          </a:xfrm>
        </p:grpSpPr>
        <p:sp>
          <p:nvSpPr>
            <p:cNvPr id="82" name="Freeform 27">
              <a:extLst>
                <a:ext uri="{FF2B5EF4-FFF2-40B4-BE49-F238E27FC236}">
                  <a16:creationId xmlns:a16="http://schemas.microsoft.com/office/drawing/2014/main" xmlns="" id="{C8BF0158-58D0-4B02-8E19-0C2D65B8A30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66413" y="4608513"/>
              <a:ext cx="242888" cy="1360488"/>
            </a:xfrm>
            <a:custGeom>
              <a:avLst/>
              <a:gdLst>
                <a:gd name="T0" fmla="*/ 129 w 153"/>
                <a:gd name="T1" fmla="*/ 857 h 857"/>
                <a:gd name="T2" fmla="*/ 0 w 153"/>
                <a:gd name="T3" fmla="*/ 2 h 857"/>
                <a:gd name="T4" fmla="*/ 24 w 153"/>
                <a:gd name="T5" fmla="*/ 0 h 857"/>
                <a:gd name="T6" fmla="*/ 153 w 153"/>
                <a:gd name="T7" fmla="*/ 853 h 857"/>
                <a:gd name="T8" fmla="*/ 129 w 153"/>
                <a:gd name="T9" fmla="*/ 857 h 8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3" h="857">
                  <a:moveTo>
                    <a:pt x="129" y="857"/>
                  </a:moveTo>
                  <a:lnTo>
                    <a:pt x="0" y="2"/>
                  </a:lnTo>
                  <a:lnTo>
                    <a:pt x="24" y="0"/>
                  </a:lnTo>
                  <a:lnTo>
                    <a:pt x="153" y="853"/>
                  </a:lnTo>
                  <a:lnTo>
                    <a:pt x="129" y="857"/>
                  </a:lnTo>
                  <a:close/>
                </a:path>
              </a:pathLst>
            </a:custGeom>
            <a:solidFill>
              <a:srgbClr val="5D51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83" name="Freeform 28">
              <a:extLst>
                <a:ext uri="{FF2B5EF4-FFF2-40B4-BE49-F238E27FC236}">
                  <a16:creationId xmlns:a16="http://schemas.microsoft.com/office/drawing/2014/main" xmlns="" id="{912CC7FF-4D79-448B-B1E2-06730EEC560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17175" y="4608513"/>
              <a:ext cx="244475" cy="1360488"/>
            </a:xfrm>
            <a:custGeom>
              <a:avLst/>
              <a:gdLst>
                <a:gd name="T0" fmla="*/ 128 w 154"/>
                <a:gd name="T1" fmla="*/ 857 h 857"/>
                <a:gd name="T2" fmla="*/ 0 w 154"/>
                <a:gd name="T3" fmla="*/ 2 h 857"/>
                <a:gd name="T4" fmla="*/ 24 w 154"/>
                <a:gd name="T5" fmla="*/ 0 h 857"/>
                <a:gd name="T6" fmla="*/ 154 w 154"/>
                <a:gd name="T7" fmla="*/ 853 h 857"/>
                <a:gd name="T8" fmla="*/ 128 w 154"/>
                <a:gd name="T9" fmla="*/ 857 h 8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" h="857">
                  <a:moveTo>
                    <a:pt x="128" y="857"/>
                  </a:moveTo>
                  <a:lnTo>
                    <a:pt x="0" y="2"/>
                  </a:lnTo>
                  <a:lnTo>
                    <a:pt x="24" y="0"/>
                  </a:lnTo>
                  <a:lnTo>
                    <a:pt x="154" y="853"/>
                  </a:lnTo>
                  <a:lnTo>
                    <a:pt x="128" y="857"/>
                  </a:lnTo>
                  <a:close/>
                </a:path>
              </a:pathLst>
            </a:custGeom>
            <a:solidFill>
              <a:srgbClr val="5D51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84" name="Freeform 29">
              <a:extLst>
                <a:ext uri="{FF2B5EF4-FFF2-40B4-BE49-F238E27FC236}">
                  <a16:creationId xmlns:a16="http://schemas.microsoft.com/office/drawing/2014/main" xmlns="" id="{E8E22906-A130-444E-89E0-6FB4E57CF2A2}"/>
                </a:ext>
              </a:extLst>
            </p:cNvPr>
            <p:cNvSpPr>
              <a:spLocks/>
            </p:cNvSpPr>
            <p:nvPr/>
          </p:nvSpPr>
          <p:spPr bwMode="auto">
            <a:xfrm>
              <a:off x="9353550" y="4608513"/>
              <a:ext cx="244475" cy="1360488"/>
            </a:xfrm>
            <a:custGeom>
              <a:avLst/>
              <a:gdLst>
                <a:gd name="T0" fmla="*/ 25 w 154"/>
                <a:gd name="T1" fmla="*/ 857 h 857"/>
                <a:gd name="T2" fmla="*/ 0 w 154"/>
                <a:gd name="T3" fmla="*/ 853 h 857"/>
                <a:gd name="T4" fmla="*/ 129 w 154"/>
                <a:gd name="T5" fmla="*/ 0 h 857"/>
                <a:gd name="T6" fmla="*/ 154 w 154"/>
                <a:gd name="T7" fmla="*/ 2 h 857"/>
                <a:gd name="T8" fmla="*/ 25 w 154"/>
                <a:gd name="T9" fmla="*/ 857 h 8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" h="857">
                  <a:moveTo>
                    <a:pt x="25" y="857"/>
                  </a:moveTo>
                  <a:lnTo>
                    <a:pt x="0" y="853"/>
                  </a:lnTo>
                  <a:lnTo>
                    <a:pt x="129" y="0"/>
                  </a:lnTo>
                  <a:lnTo>
                    <a:pt x="154" y="2"/>
                  </a:lnTo>
                  <a:lnTo>
                    <a:pt x="25" y="857"/>
                  </a:lnTo>
                  <a:close/>
                </a:path>
              </a:pathLst>
            </a:custGeom>
            <a:solidFill>
              <a:srgbClr val="5D51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85" name="Freeform 30">
              <a:extLst>
                <a:ext uri="{FF2B5EF4-FFF2-40B4-BE49-F238E27FC236}">
                  <a16:creationId xmlns:a16="http://schemas.microsoft.com/office/drawing/2014/main" xmlns="" id="{3D809EB2-4E5B-4E58-878D-B5558C6DB00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86988" y="2909888"/>
              <a:ext cx="703263" cy="1716088"/>
            </a:xfrm>
            <a:custGeom>
              <a:avLst/>
              <a:gdLst>
                <a:gd name="T0" fmla="*/ 347 w 449"/>
                <a:gd name="T1" fmla="*/ 1098 h 1098"/>
                <a:gd name="T2" fmla="*/ 449 w 449"/>
                <a:gd name="T3" fmla="*/ 24 h 1098"/>
                <a:gd name="T4" fmla="*/ 163 w 449"/>
                <a:gd name="T5" fmla="*/ 6 h 1098"/>
                <a:gd name="T6" fmla="*/ 0 w 449"/>
                <a:gd name="T7" fmla="*/ 1098 h 1098"/>
                <a:gd name="T8" fmla="*/ 347 w 449"/>
                <a:gd name="T9" fmla="*/ 1098 h 10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9" h="1098">
                  <a:moveTo>
                    <a:pt x="347" y="1098"/>
                  </a:moveTo>
                  <a:cubicBezTo>
                    <a:pt x="449" y="24"/>
                    <a:pt x="449" y="24"/>
                    <a:pt x="449" y="24"/>
                  </a:cubicBezTo>
                  <a:cubicBezTo>
                    <a:pt x="449" y="24"/>
                    <a:pt x="271" y="0"/>
                    <a:pt x="163" y="6"/>
                  </a:cubicBezTo>
                  <a:cubicBezTo>
                    <a:pt x="0" y="1098"/>
                    <a:pt x="0" y="1098"/>
                    <a:pt x="0" y="1098"/>
                  </a:cubicBezTo>
                  <a:lnTo>
                    <a:pt x="347" y="1098"/>
                  </a:lnTo>
                  <a:close/>
                </a:path>
              </a:pathLst>
            </a:custGeom>
            <a:solidFill>
              <a:srgbClr val="FAB4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86" name="Rectangle 31">
              <a:extLst>
                <a:ext uri="{FF2B5EF4-FFF2-40B4-BE49-F238E27FC236}">
                  <a16:creationId xmlns:a16="http://schemas.microsoft.com/office/drawing/2014/main" xmlns="" id="{F0161D59-F220-4EEC-95A0-ECD81DC696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186988" y="4541838"/>
              <a:ext cx="542925" cy="84138"/>
            </a:xfrm>
            <a:prstGeom prst="rect">
              <a:avLst/>
            </a:prstGeom>
            <a:solidFill>
              <a:srgbClr val="FAB4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87" name="Freeform 32">
              <a:extLst>
                <a:ext uri="{FF2B5EF4-FFF2-40B4-BE49-F238E27FC236}">
                  <a16:creationId xmlns:a16="http://schemas.microsoft.com/office/drawing/2014/main" xmlns="" id="{56544183-239D-4DFA-8C1D-6248E7F733AA}"/>
                </a:ext>
              </a:extLst>
            </p:cNvPr>
            <p:cNvSpPr>
              <a:spLocks/>
            </p:cNvSpPr>
            <p:nvPr/>
          </p:nvSpPr>
          <p:spPr bwMode="auto">
            <a:xfrm>
              <a:off x="9747250" y="2879725"/>
              <a:ext cx="1143000" cy="1677988"/>
            </a:xfrm>
            <a:custGeom>
              <a:avLst/>
              <a:gdLst>
                <a:gd name="T0" fmla="*/ 55 w 730"/>
                <a:gd name="T1" fmla="*/ 1073 h 1073"/>
                <a:gd name="T2" fmla="*/ 0 w 730"/>
                <a:gd name="T3" fmla="*/ 50 h 1073"/>
                <a:gd name="T4" fmla="*/ 730 w 730"/>
                <a:gd name="T5" fmla="*/ 43 h 1073"/>
                <a:gd name="T6" fmla="*/ 55 w 730"/>
                <a:gd name="T7" fmla="*/ 1073 h 10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30" h="1073">
                  <a:moveTo>
                    <a:pt x="55" y="1073"/>
                  </a:moveTo>
                  <a:cubicBezTo>
                    <a:pt x="0" y="50"/>
                    <a:pt x="0" y="50"/>
                    <a:pt x="0" y="50"/>
                  </a:cubicBezTo>
                  <a:cubicBezTo>
                    <a:pt x="0" y="50"/>
                    <a:pt x="453" y="0"/>
                    <a:pt x="730" y="43"/>
                  </a:cubicBezTo>
                  <a:lnTo>
                    <a:pt x="55" y="1073"/>
                  </a:lnTo>
                  <a:close/>
                </a:path>
              </a:pathLst>
            </a:custGeom>
            <a:solidFill>
              <a:srgbClr val="FAB4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88" name="Freeform 33">
              <a:extLst>
                <a:ext uri="{FF2B5EF4-FFF2-40B4-BE49-F238E27FC236}">
                  <a16:creationId xmlns:a16="http://schemas.microsoft.com/office/drawing/2014/main" xmlns="" id="{F305E709-DD9E-4FB0-9A1C-B38055AE279A}"/>
                </a:ext>
              </a:extLst>
            </p:cNvPr>
            <p:cNvSpPr>
              <a:spLocks/>
            </p:cNvSpPr>
            <p:nvPr/>
          </p:nvSpPr>
          <p:spPr bwMode="auto">
            <a:xfrm>
              <a:off x="9705975" y="1920875"/>
              <a:ext cx="801688" cy="1244600"/>
            </a:xfrm>
            <a:custGeom>
              <a:avLst/>
              <a:gdLst>
                <a:gd name="T0" fmla="*/ 442 w 512"/>
                <a:gd name="T1" fmla="*/ 332 h 796"/>
                <a:gd name="T2" fmla="*/ 378 w 512"/>
                <a:gd name="T3" fmla="*/ 64 h 796"/>
                <a:gd name="T4" fmla="*/ 111 w 512"/>
                <a:gd name="T5" fmla="*/ 142 h 796"/>
                <a:gd name="T6" fmla="*/ 113 w 512"/>
                <a:gd name="T7" fmla="*/ 345 h 796"/>
                <a:gd name="T8" fmla="*/ 89 w 512"/>
                <a:gd name="T9" fmla="*/ 535 h 796"/>
                <a:gd name="T10" fmla="*/ 3 w 512"/>
                <a:gd name="T11" fmla="*/ 729 h 796"/>
                <a:gd name="T12" fmla="*/ 267 w 512"/>
                <a:gd name="T13" fmla="*/ 557 h 796"/>
                <a:gd name="T14" fmla="*/ 442 w 512"/>
                <a:gd name="T15" fmla="*/ 332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2" h="796">
                  <a:moveTo>
                    <a:pt x="442" y="332"/>
                  </a:moveTo>
                  <a:cubicBezTo>
                    <a:pt x="442" y="332"/>
                    <a:pt x="512" y="127"/>
                    <a:pt x="378" y="64"/>
                  </a:cubicBezTo>
                  <a:cubicBezTo>
                    <a:pt x="245" y="0"/>
                    <a:pt x="132" y="92"/>
                    <a:pt x="111" y="142"/>
                  </a:cubicBezTo>
                  <a:cubicBezTo>
                    <a:pt x="89" y="191"/>
                    <a:pt x="95" y="282"/>
                    <a:pt x="113" y="345"/>
                  </a:cubicBezTo>
                  <a:cubicBezTo>
                    <a:pt x="131" y="407"/>
                    <a:pt x="129" y="503"/>
                    <a:pt x="89" y="535"/>
                  </a:cubicBezTo>
                  <a:cubicBezTo>
                    <a:pt x="50" y="567"/>
                    <a:pt x="0" y="621"/>
                    <a:pt x="3" y="729"/>
                  </a:cubicBezTo>
                  <a:cubicBezTo>
                    <a:pt x="4" y="796"/>
                    <a:pt x="267" y="557"/>
                    <a:pt x="267" y="557"/>
                  </a:cubicBezTo>
                  <a:lnTo>
                    <a:pt x="442" y="332"/>
                  </a:lnTo>
                  <a:close/>
                </a:path>
              </a:pathLst>
            </a:custGeom>
            <a:solidFill>
              <a:srgbClr val="FDCD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89" name="Freeform 34">
              <a:extLst>
                <a:ext uri="{FF2B5EF4-FFF2-40B4-BE49-F238E27FC236}">
                  <a16:creationId xmlns:a16="http://schemas.microsoft.com/office/drawing/2014/main" xmlns="" id="{D2046C9E-6A86-48D6-BFDC-3A974A208F0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36175" y="5505450"/>
              <a:ext cx="371475" cy="631825"/>
            </a:xfrm>
            <a:custGeom>
              <a:avLst/>
              <a:gdLst>
                <a:gd name="T0" fmla="*/ 53 w 237"/>
                <a:gd name="T1" fmla="*/ 242 h 404"/>
                <a:gd name="T2" fmla="*/ 69 w 237"/>
                <a:gd name="T3" fmla="*/ 395 h 404"/>
                <a:gd name="T4" fmla="*/ 203 w 237"/>
                <a:gd name="T5" fmla="*/ 304 h 404"/>
                <a:gd name="T6" fmla="*/ 147 w 237"/>
                <a:gd name="T7" fmla="*/ 74 h 404"/>
                <a:gd name="T8" fmla="*/ 51 w 237"/>
                <a:gd name="T9" fmla="*/ 13 h 404"/>
                <a:gd name="T10" fmla="*/ 0 w 237"/>
                <a:gd name="T11" fmla="*/ 62 h 404"/>
                <a:gd name="T12" fmla="*/ 53 w 237"/>
                <a:gd name="T13" fmla="*/ 242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7" h="404">
                  <a:moveTo>
                    <a:pt x="53" y="242"/>
                  </a:moveTo>
                  <a:cubicBezTo>
                    <a:pt x="53" y="242"/>
                    <a:pt x="49" y="387"/>
                    <a:pt x="69" y="395"/>
                  </a:cubicBezTo>
                  <a:cubicBezTo>
                    <a:pt x="90" y="404"/>
                    <a:pt x="168" y="354"/>
                    <a:pt x="203" y="304"/>
                  </a:cubicBezTo>
                  <a:cubicBezTo>
                    <a:pt x="237" y="254"/>
                    <a:pt x="160" y="138"/>
                    <a:pt x="147" y="74"/>
                  </a:cubicBezTo>
                  <a:cubicBezTo>
                    <a:pt x="141" y="48"/>
                    <a:pt x="81" y="0"/>
                    <a:pt x="51" y="13"/>
                  </a:cubicBezTo>
                  <a:cubicBezTo>
                    <a:pt x="21" y="27"/>
                    <a:pt x="0" y="62"/>
                    <a:pt x="0" y="62"/>
                  </a:cubicBezTo>
                  <a:cubicBezTo>
                    <a:pt x="0" y="62"/>
                    <a:pt x="75" y="114"/>
                    <a:pt x="53" y="242"/>
                  </a:cubicBezTo>
                  <a:close/>
                </a:path>
              </a:pathLst>
            </a:custGeom>
            <a:solidFill>
              <a:srgbClr val="452C4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90" name="Freeform 35">
              <a:extLst>
                <a:ext uri="{FF2B5EF4-FFF2-40B4-BE49-F238E27FC236}">
                  <a16:creationId xmlns:a16="http://schemas.microsoft.com/office/drawing/2014/main" xmlns="" id="{BDF3A896-98A0-44F7-9CB8-FA80B5EFEDA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36175" y="5526088"/>
              <a:ext cx="241300" cy="461963"/>
            </a:xfrm>
            <a:custGeom>
              <a:avLst/>
              <a:gdLst>
                <a:gd name="T0" fmla="*/ 0 w 154"/>
                <a:gd name="T1" fmla="*/ 49 h 296"/>
                <a:gd name="T2" fmla="*/ 39 w 154"/>
                <a:gd name="T3" fmla="*/ 137 h 296"/>
                <a:gd name="T4" fmla="*/ 63 w 154"/>
                <a:gd name="T5" fmla="*/ 289 h 296"/>
                <a:gd name="T6" fmla="*/ 145 w 154"/>
                <a:gd name="T7" fmla="*/ 224 h 296"/>
                <a:gd name="T8" fmla="*/ 102 w 154"/>
                <a:gd name="T9" fmla="*/ 63 h 296"/>
                <a:gd name="T10" fmla="*/ 51 w 154"/>
                <a:gd name="T11" fmla="*/ 0 h 296"/>
                <a:gd name="T12" fmla="*/ 0 w 154"/>
                <a:gd name="T13" fmla="*/ 49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4" h="296">
                  <a:moveTo>
                    <a:pt x="0" y="49"/>
                  </a:moveTo>
                  <a:cubicBezTo>
                    <a:pt x="0" y="49"/>
                    <a:pt x="26" y="99"/>
                    <a:pt x="39" y="137"/>
                  </a:cubicBezTo>
                  <a:cubicBezTo>
                    <a:pt x="52" y="175"/>
                    <a:pt x="54" y="282"/>
                    <a:pt x="63" y="289"/>
                  </a:cubicBezTo>
                  <a:cubicBezTo>
                    <a:pt x="71" y="296"/>
                    <a:pt x="137" y="263"/>
                    <a:pt x="145" y="224"/>
                  </a:cubicBezTo>
                  <a:cubicBezTo>
                    <a:pt x="154" y="184"/>
                    <a:pt x="127" y="105"/>
                    <a:pt x="102" y="63"/>
                  </a:cubicBezTo>
                  <a:cubicBezTo>
                    <a:pt x="77" y="21"/>
                    <a:pt x="51" y="0"/>
                    <a:pt x="51" y="0"/>
                  </a:cubicBezTo>
                  <a:cubicBezTo>
                    <a:pt x="51" y="0"/>
                    <a:pt x="6" y="9"/>
                    <a:pt x="0" y="49"/>
                  </a:cubicBezTo>
                  <a:close/>
                </a:path>
              </a:pathLst>
            </a:custGeom>
            <a:solidFill>
              <a:srgbClr val="DE96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91" name="Freeform 36">
              <a:extLst>
                <a:ext uri="{FF2B5EF4-FFF2-40B4-BE49-F238E27FC236}">
                  <a16:creationId xmlns:a16="http://schemas.microsoft.com/office/drawing/2014/main" xmlns="" id="{C8FDD98F-6E69-44C2-AA5C-2C628AC3ABD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66363" y="5621338"/>
              <a:ext cx="109538" cy="174625"/>
            </a:xfrm>
            <a:custGeom>
              <a:avLst/>
              <a:gdLst>
                <a:gd name="T0" fmla="*/ 0 w 69"/>
                <a:gd name="T1" fmla="*/ 0 h 110"/>
                <a:gd name="T2" fmla="*/ 69 w 69"/>
                <a:gd name="T3" fmla="*/ 101 h 110"/>
                <a:gd name="T4" fmla="*/ 56 w 69"/>
                <a:gd name="T5" fmla="*/ 110 h 110"/>
                <a:gd name="T6" fmla="*/ 2 w 69"/>
                <a:gd name="T7" fmla="*/ 32 h 110"/>
                <a:gd name="T8" fmla="*/ 0 w 69"/>
                <a:gd name="T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10">
                  <a:moveTo>
                    <a:pt x="0" y="0"/>
                  </a:moveTo>
                  <a:lnTo>
                    <a:pt x="69" y="101"/>
                  </a:lnTo>
                  <a:lnTo>
                    <a:pt x="56" y="110"/>
                  </a:lnTo>
                  <a:lnTo>
                    <a:pt x="2" y="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52C4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92" name="Freeform 37">
              <a:extLst>
                <a:ext uri="{FF2B5EF4-FFF2-40B4-BE49-F238E27FC236}">
                  <a16:creationId xmlns:a16="http://schemas.microsoft.com/office/drawing/2014/main" xmlns="" id="{29064AD9-B035-42F3-BB47-0ACEFC13E384}"/>
                </a:ext>
              </a:extLst>
            </p:cNvPr>
            <p:cNvSpPr>
              <a:spLocks/>
            </p:cNvSpPr>
            <p:nvPr/>
          </p:nvSpPr>
          <p:spPr bwMode="auto">
            <a:xfrm>
              <a:off x="9451975" y="3698875"/>
              <a:ext cx="990600" cy="2087563"/>
            </a:xfrm>
            <a:custGeom>
              <a:avLst/>
              <a:gdLst>
                <a:gd name="T0" fmla="*/ 266 w 632"/>
                <a:gd name="T1" fmla="*/ 93 h 1335"/>
                <a:gd name="T2" fmla="*/ 266 w 632"/>
                <a:gd name="T3" fmla="*/ 194 h 1335"/>
                <a:gd name="T4" fmla="*/ 2 w 632"/>
                <a:gd name="T5" fmla="*/ 420 h 1335"/>
                <a:gd name="T6" fmla="*/ 61 w 632"/>
                <a:gd name="T7" fmla="*/ 618 h 1335"/>
                <a:gd name="T8" fmla="*/ 162 w 632"/>
                <a:gd name="T9" fmla="*/ 821 h 1335"/>
                <a:gd name="T10" fmla="*/ 393 w 632"/>
                <a:gd name="T11" fmla="*/ 1265 h 1335"/>
                <a:gd name="T12" fmla="*/ 406 w 632"/>
                <a:gd name="T13" fmla="*/ 986 h 1335"/>
                <a:gd name="T14" fmla="*/ 237 w 632"/>
                <a:gd name="T15" fmla="*/ 490 h 1335"/>
                <a:gd name="T16" fmla="*/ 632 w 632"/>
                <a:gd name="T17" fmla="*/ 106 h 1335"/>
                <a:gd name="T18" fmla="*/ 266 w 632"/>
                <a:gd name="T19" fmla="*/ 93 h 1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2" h="1335">
                  <a:moveTo>
                    <a:pt x="266" y="93"/>
                  </a:moveTo>
                  <a:cubicBezTo>
                    <a:pt x="266" y="93"/>
                    <a:pt x="301" y="151"/>
                    <a:pt x="266" y="194"/>
                  </a:cubicBezTo>
                  <a:cubicBezTo>
                    <a:pt x="232" y="236"/>
                    <a:pt x="0" y="352"/>
                    <a:pt x="2" y="420"/>
                  </a:cubicBezTo>
                  <a:cubicBezTo>
                    <a:pt x="4" y="487"/>
                    <a:pt x="46" y="592"/>
                    <a:pt x="61" y="618"/>
                  </a:cubicBezTo>
                  <a:cubicBezTo>
                    <a:pt x="77" y="645"/>
                    <a:pt x="133" y="756"/>
                    <a:pt x="162" y="821"/>
                  </a:cubicBezTo>
                  <a:cubicBezTo>
                    <a:pt x="191" y="885"/>
                    <a:pt x="360" y="1195"/>
                    <a:pt x="393" y="1265"/>
                  </a:cubicBezTo>
                  <a:cubicBezTo>
                    <a:pt x="426" y="1335"/>
                    <a:pt x="406" y="986"/>
                    <a:pt x="406" y="986"/>
                  </a:cubicBezTo>
                  <a:cubicBezTo>
                    <a:pt x="237" y="490"/>
                    <a:pt x="237" y="490"/>
                    <a:pt x="237" y="490"/>
                  </a:cubicBezTo>
                  <a:cubicBezTo>
                    <a:pt x="632" y="106"/>
                    <a:pt x="632" y="106"/>
                    <a:pt x="632" y="106"/>
                  </a:cubicBezTo>
                  <a:cubicBezTo>
                    <a:pt x="632" y="106"/>
                    <a:pt x="584" y="0"/>
                    <a:pt x="266" y="93"/>
                  </a:cubicBezTo>
                  <a:close/>
                </a:path>
              </a:pathLst>
            </a:custGeom>
            <a:solidFill>
              <a:srgbClr val="DE96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93" name="Freeform 38">
              <a:extLst>
                <a:ext uri="{FF2B5EF4-FFF2-40B4-BE49-F238E27FC236}">
                  <a16:creationId xmlns:a16="http://schemas.microsoft.com/office/drawing/2014/main" xmlns="" id="{FFFC3FE4-AA83-47A5-AEBB-627A1F5DEED2}"/>
                </a:ext>
              </a:extLst>
            </p:cNvPr>
            <p:cNvSpPr>
              <a:spLocks/>
            </p:cNvSpPr>
            <p:nvPr/>
          </p:nvSpPr>
          <p:spPr bwMode="auto">
            <a:xfrm>
              <a:off x="9647238" y="2800350"/>
              <a:ext cx="1198563" cy="1006475"/>
            </a:xfrm>
            <a:custGeom>
              <a:avLst/>
              <a:gdLst>
                <a:gd name="T0" fmla="*/ 292 w 766"/>
                <a:gd name="T1" fmla="*/ 12 h 644"/>
                <a:gd name="T2" fmla="*/ 140 w 766"/>
                <a:gd name="T3" fmla="*/ 62 h 644"/>
                <a:gd name="T4" fmla="*/ 0 w 766"/>
                <a:gd name="T5" fmla="*/ 255 h 644"/>
                <a:gd name="T6" fmla="*/ 422 w 766"/>
                <a:gd name="T7" fmla="*/ 352 h 644"/>
                <a:gd name="T8" fmla="*/ 502 w 766"/>
                <a:gd name="T9" fmla="*/ 644 h 644"/>
                <a:gd name="T10" fmla="*/ 740 w 766"/>
                <a:gd name="T11" fmla="*/ 549 h 644"/>
                <a:gd name="T12" fmla="*/ 641 w 766"/>
                <a:gd name="T13" fmla="*/ 133 h 644"/>
                <a:gd name="T14" fmla="*/ 457 w 766"/>
                <a:gd name="T15" fmla="*/ 12 h 644"/>
                <a:gd name="T16" fmla="*/ 292 w 766"/>
                <a:gd name="T17" fmla="*/ 12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66" h="644">
                  <a:moveTo>
                    <a:pt x="292" y="12"/>
                  </a:moveTo>
                  <a:cubicBezTo>
                    <a:pt x="292" y="12"/>
                    <a:pt x="183" y="37"/>
                    <a:pt x="140" y="62"/>
                  </a:cubicBezTo>
                  <a:cubicBezTo>
                    <a:pt x="96" y="88"/>
                    <a:pt x="0" y="204"/>
                    <a:pt x="0" y="255"/>
                  </a:cubicBezTo>
                  <a:cubicBezTo>
                    <a:pt x="0" y="305"/>
                    <a:pt x="422" y="352"/>
                    <a:pt x="422" y="352"/>
                  </a:cubicBezTo>
                  <a:cubicBezTo>
                    <a:pt x="502" y="644"/>
                    <a:pt x="502" y="644"/>
                    <a:pt x="502" y="644"/>
                  </a:cubicBezTo>
                  <a:cubicBezTo>
                    <a:pt x="502" y="644"/>
                    <a:pt x="715" y="592"/>
                    <a:pt x="740" y="549"/>
                  </a:cubicBezTo>
                  <a:cubicBezTo>
                    <a:pt x="766" y="505"/>
                    <a:pt x="656" y="198"/>
                    <a:pt x="641" y="133"/>
                  </a:cubicBezTo>
                  <a:cubicBezTo>
                    <a:pt x="626" y="69"/>
                    <a:pt x="546" y="25"/>
                    <a:pt x="457" y="12"/>
                  </a:cubicBezTo>
                  <a:cubicBezTo>
                    <a:pt x="368" y="0"/>
                    <a:pt x="292" y="12"/>
                    <a:pt x="292" y="12"/>
                  </a:cubicBezTo>
                  <a:close/>
                </a:path>
              </a:pathLst>
            </a:custGeom>
            <a:solidFill>
              <a:srgbClr val="754A7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94" name="Freeform 39">
              <a:extLst>
                <a:ext uri="{FF2B5EF4-FFF2-40B4-BE49-F238E27FC236}">
                  <a16:creationId xmlns:a16="http://schemas.microsoft.com/office/drawing/2014/main" xmlns="" id="{BF28FAE7-FD8E-473C-822B-5FBF489426DC}"/>
                </a:ext>
              </a:extLst>
            </p:cNvPr>
            <p:cNvSpPr>
              <a:spLocks/>
            </p:cNvSpPr>
            <p:nvPr/>
          </p:nvSpPr>
          <p:spPr bwMode="auto">
            <a:xfrm>
              <a:off x="9682163" y="3860800"/>
              <a:ext cx="1025525" cy="2016125"/>
            </a:xfrm>
            <a:custGeom>
              <a:avLst/>
              <a:gdLst>
                <a:gd name="T0" fmla="*/ 528 w 655"/>
                <a:gd name="T1" fmla="*/ 0 h 1290"/>
                <a:gd name="T2" fmla="*/ 541 w 655"/>
                <a:gd name="T3" fmla="*/ 71 h 1290"/>
                <a:gd name="T4" fmla="*/ 605 w 655"/>
                <a:gd name="T5" fmla="*/ 337 h 1290"/>
                <a:gd name="T6" fmla="*/ 472 w 655"/>
                <a:gd name="T7" fmla="*/ 446 h 1290"/>
                <a:gd name="T8" fmla="*/ 335 w 655"/>
                <a:gd name="T9" fmla="*/ 446 h 1290"/>
                <a:gd name="T10" fmla="*/ 362 w 655"/>
                <a:gd name="T11" fmla="*/ 779 h 1290"/>
                <a:gd name="T12" fmla="*/ 288 w 655"/>
                <a:gd name="T13" fmla="*/ 1227 h 1290"/>
                <a:gd name="T14" fmla="*/ 213 w 655"/>
                <a:gd name="T15" fmla="*/ 1266 h 1290"/>
                <a:gd name="T16" fmla="*/ 203 w 655"/>
                <a:gd name="T17" fmla="*/ 1016 h 1290"/>
                <a:gd name="T18" fmla="*/ 145 w 655"/>
                <a:gd name="T19" fmla="*/ 632 h 1290"/>
                <a:gd name="T20" fmla="*/ 66 w 655"/>
                <a:gd name="T21" fmla="*/ 456 h 1290"/>
                <a:gd name="T22" fmla="*/ 144 w 655"/>
                <a:gd name="T23" fmla="*/ 194 h 1290"/>
                <a:gd name="T24" fmla="*/ 528 w 655"/>
                <a:gd name="T25" fmla="*/ 0 h 1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55" h="1290">
                  <a:moveTo>
                    <a:pt x="528" y="0"/>
                  </a:moveTo>
                  <a:cubicBezTo>
                    <a:pt x="528" y="0"/>
                    <a:pt x="521" y="50"/>
                    <a:pt x="541" y="71"/>
                  </a:cubicBezTo>
                  <a:cubicBezTo>
                    <a:pt x="561" y="92"/>
                    <a:pt x="655" y="216"/>
                    <a:pt x="605" y="337"/>
                  </a:cubicBezTo>
                  <a:cubicBezTo>
                    <a:pt x="560" y="448"/>
                    <a:pt x="472" y="446"/>
                    <a:pt x="472" y="446"/>
                  </a:cubicBezTo>
                  <a:cubicBezTo>
                    <a:pt x="335" y="446"/>
                    <a:pt x="335" y="446"/>
                    <a:pt x="335" y="446"/>
                  </a:cubicBezTo>
                  <a:cubicBezTo>
                    <a:pt x="335" y="446"/>
                    <a:pt x="375" y="646"/>
                    <a:pt x="362" y="779"/>
                  </a:cubicBezTo>
                  <a:cubicBezTo>
                    <a:pt x="349" y="911"/>
                    <a:pt x="289" y="1212"/>
                    <a:pt x="288" y="1227"/>
                  </a:cubicBezTo>
                  <a:cubicBezTo>
                    <a:pt x="286" y="1243"/>
                    <a:pt x="230" y="1290"/>
                    <a:pt x="213" y="1266"/>
                  </a:cubicBezTo>
                  <a:cubicBezTo>
                    <a:pt x="213" y="1266"/>
                    <a:pt x="212" y="1085"/>
                    <a:pt x="203" y="1016"/>
                  </a:cubicBezTo>
                  <a:cubicBezTo>
                    <a:pt x="194" y="947"/>
                    <a:pt x="156" y="673"/>
                    <a:pt x="145" y="632"/>
                  </a:cubicBezTo>
                  <a:cubicBezTo>
                    <a:pt x="133" y="592"/>
                    <a:pt x="66" y="469"/>
                    <a:pt x="66" y="456"/>
                  </a:cubicBezTo>
                  <a:cubicBezTo>
                    <a:pt x="66" y="443"/>
                    <a:pt x="0" y="244"/>
                    <a:pt x="144" y="194"/>
                  </a:cubicBezTo>
                  <a:cubicBezTo>
                    <a:pt x="287" y="143"/>
                    <a:pt x="338" y="1"/>
                    <a:pt x="528" y="0"/>
                  </a:cubicBezTo>
                  <a:close/>
                </a:path>
              </a:pathLst>
            </a:custGeom>
            <a:solidFill>
              <a:srgbClr val="EFA9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95" name="Freeform 40">
              <a:extLst>
                <a:ext uri="{FF2B5EF4-FFF2-40B4-BE49-F238E27FC236}">
                  <a16:creationId xmlns:a16="http://schemas.microsoft.com/office/drawing/2014/main" xmlns="" id="{DC667121-5801-4461-BB24-C2AA1B021342}"/>
                </a:ext>
              </a:extLst>
            </p:cNvPr>
            <p:cNvSpPr>
              <a:spLocks/>
            </p:cNvSpPr>
            <p:nvPr/>
          </p:nvSpPr>
          <p:spPr bwMode="auto">
            <a:xfrm>
              <a:off x="9763125" y="5765800"/>
              <a:ext cx="446088" cy="542925"/>
            </a:xfrm>
            <a:custGeom>
              <a:avLst/>
              <a:gdLst>
                <a:gd name="T0" fmla="*/ 94 w 285"/>
                <a:gd name="T1" fmla="*/ 187 h 347"/>
                <a:gd name="T2" fmla="*/ 11 w 285"/>
                <a:gd name="T3" fmla="*/ 317 h 347"/>
                <a:gd name="T4" fmla="*/ 172 w 285"/>
                <a:gd name="T5" fmla="*/ 330 h 347"/>
                <a:gd name="T6" fmla="*/ 273 w 285"/>
                <a:gd name="T7" fmla="*/ 116 h 347"/>
                <a:gd name="T8" fmla="*/ 237 w 285"/>
                <a:gd name="T9" fmla="*/ 8 h 347"/>
                <a:gd name="T10" fmla="*/ 166 w 285"/>
                <a:gd name="T11" fmla="*/ 14 h 347"/>
                <a:gd name="T12" fmla="*/ 94 w 285"/>
                <a:gd name="T13" fmla="*/ 187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5" h="347">
                  <a:moveTo>
                    <a:pt x="94" y="187"/>
                  </a:moveTo>
                  <a:cubicBezTo>
                    <a:pt x="94" y="187"/>
                    <a:pt x="0" y="297"/>
                    <a:pt x="11" y="317"/>
                  </a:cubicBezTo>
                  <a:cubicBezTo>
                    <a:pt x="21" y="337"/>
                    <a:pt x="114" y="347"/>
                    <a:pt x="172" y="330"/>
                  </a:cubicBezTo>
                  <a:cubicBezTo>
                    <a:pt x="230" y="313"/>
                    <a:pt x="242" y="174"/>
                    <a:pt x="273" y="116"/>
                  </a:cubicBezTo>
                  <a:cubicBezTo>
                    <a:pt x="285" y="92"/>
                    <a:pt x="268" y="16"/>
                    <a:pt x="237" y="8"/>
                  </a:cubicBezTo>
                  <a:cubicBezTo>
                    <a:pt x="205" y="0"/>
                    <a:pt x="166" y="14"/>
                    <a:pt x="166" y="14"/>
                  </a:cubicBezTo>
                  <a:cubicBezTo>
                    <a:pt x="166" y="14"/>
                    <a:pt x="192" y="102"/>
                    <a:pt x="94" y="187"/>
                  </a:cubicBezTo>
                  <a:close/>
                </a:path>
              </a:pathLst>
            </a:custGeom>
            <a:solidFill>
              <a:srgbClr val="452C4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96" name="Freeform 41">
              <a:extLst>
                <a:ext uri="{FF2B5EF4-FFF2-40B4-BE49-F238E27FC236}">
                  <a16:creationId xmlns:a16="http://schemas.microsoft.com/office/drawing/2014/main" xmlns="" id="{2E91ED68-356B-45F7-AB66-6B1220EDB6FB}"/>
                </a:ext>
              </a:extLst>
            </p:cNvPr>
            <p:cNvSpPr>
              <a:spLocks/>
            </p:cNvSpPr>
            <p:nvPr/>
          </p:nvSpPr>
          <p:spPr bwMode="auto">
            <a:xfrm>
              <a:off x="9859963" y="5745163"/>
              <a:ext cx="282575" cy="436563"/>
            </a:xfrm>
            <a:custGeom>
              <a:avLst/>
              <a:gdLst>
                <a:gd name="T0" fmla="*/ 104 w 181"/>
                <a:gd name="T1" fmla="*/ 27 h 279"/>
                <a:gd name="T2" fmla="*/ 79 w 181"/>
                <a:gd name="T3" fmla="*/ 120 h 279"/>
                <a:gd name="T4" fmla="*/ 2 w 181"/>
                <a:gd name="T5" fmla="*/ 253 h 279"/>
                <a:gd name="T6" fmla="*/ 107 w 181"/>
                <a:gd name="T7" fmla="*/ 254 h 279"/>
                <a:gd name="T8" fmla="*/ 175 w 181"/>
                <a:gd name="T9" fmla="*/ 102 h 279"/>
                <a:gd name="T10" fmla="*/ 175 w 181"/>
                <a:gd name="T11" fmla="*/ 21 h 279"/>
                <a:gd name="T12" fmla="*/ 104 w 181"/>
                <a:gd name="T13" fmla="*/ 27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1" h="279">
                  <a:moveTo>
                    <a:pt x="104" y="27"/>
                  </a:moveTo>
                  <a:cubicBezTo>
                    <a:pt x="104" y="27"/>
                    <a:pt x="93" y="82"/>
                    <a:pt x="79" y="120"/>
                  </a:cubicBezTo>
                  <a:cubicBezTo>
                    <a:pt x="65" y="158"/>
                    <a:pt x="0" y="242"/>
                    <a:pt x="2" y="253"/>
                  </a:cubicBezTo>
                  <a:cubicBezTo>
                    <a:pt x="4" y="264"/>
                    <a:pt x="76" y="279"/>
                    <a:pt x="107" y="254"/>
                  </a:cubicBezTo>
                  <a:cubicBezTo>
                    <a:pt x="139" y="229"/>
                    <a:pt x="168" y="150"/>
                    <a:pt x="175" y="102"/>
                  </a:cubicBezTo>
                  <a:cubicBezTo>
                    <a:pt x="181" y="54"/>
                    <a:pt x="175" y="21"/>
                    <a:pt x="175" y="21"/>
                  </a:cubicBezTo>
                  <a:cubicBezTo>
                    <a:pt x="175" y="21"/>
                    <a:pt x="134" y="0"/>
                    <a:pt x="104" y="27"/>
                  </a:cubicBezTo>
                  <a:close/>
                </a:path>
              </a:pathLst>
            </a:custGeom>
            <a:solidFill>
              <a:srgbClr val="EFA9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97" name="Freeform 42">
              <a:extLst>
                <a:ext uri="{FF2B5EF4-FFF2-40B4-BE49-F238E27FC236}">
                  <a16:creationId xmlns:a16="http://schemas.microsoft.com/office/drawing/2014/main" xmlns="" id="{BDC84354-86FF-485E-996A-4C9DEADA95F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48888" y="5946775"/>
              <a:ext cx="41275" cy="195263"/>
            </a:xfrm>
            <a:custGeom>
              <a:avLst/>
              <a:gdLst>
                <a:gd name="T0" fmla="*/ 26 w 26"/>
                <a:gd name="T1" fmla="*/ 0 h 123"/>
                <a:gd name="T2" fmla="*/ 16 w 26"/>
                <a:gd name="T3" fmla="*/ 123 h 123"/>
                <a:gd name="T4" fmla="*/ 0 w 26"/>
                <a:gd name="T5" fmla="*/ 122 h 123"/>
                <a:gd name="T6" fmla="*/ 7 w 26"/>
                <a:gd name="T7" fmla="*/ 27 h 123"/>
                <a:gd name="T8" fmla="*/ 26 w 26"/>
                <a:gd name="T9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23">
                  <a:moveTo>
                    <a:pt x="26" y="0"/>
                  </a:moveTo>
                  <a:lnTo>
                    <a:pt x="16" y="123"/>
                  </a:lnTo>
                  <a:lnTo>
                    <a:pt x="0" y="122"/>
                  </a:lnTo>
                  <a:lnTo>
                    <a:pt x="7" y="27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452C4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98" name="Freeform 43">
              <a:extLst>
                <a:ext uri="{FF2B5EF4-FFF2-40B4-BE49-F238E27FC236}">
                  <a16:creationId xmlns:a16="http://schemas.microsoft.com/office/drawing/2014/main" xmlns="" id="{A165D222-FD32-4C46-8241-AE683F7E06FF}"/>
                </a:ext>
              </a:extLst>
            </p:cNvPr>
            <p:cNvSpPr>
              <a:spLocks/>
            </p:cNvSpPr>
            <p:nvPr/>
          </p:nvSpPr>
          <p:spPr bwMode="auto">
            <a:xfrm>
              <a:off x="9440863" y="3698875"/>
              <a:ext cx="1262063" cy="865188"/>
            </a:xfrm>
            <a:custGeom>
              <a:avLst/>
              <a:gdLst>
                <a:gd name="T0" fmla="*/ 759 w 806"/>
                <a:gd name="T1" fmla="*/ 440 h 553"/>
                <a:gd name="T2" fmla="*/ 626 w 806"/>
                <a:gd name="T3" fmla="*/ 549 h 553"/>
                <a:gd name="T4" fmla="*/ 489 w 806"/>
                <a:gd name="T5" fmla="*/ 549 h 553"/>
                <a:gd name="T6" fmla="*/ 292 w 806"/>
                <a:gd name="T7" fmla="*/ 443 h 553"/>
                <a:gd name="T8" fmla="*/ 187 w 806"/>
                <a:gd name="T9" fmla="*/ 446 h 553"/>
                <a:gd name="T10" fmla="*/ 186 w 806"/>
                <a:gd name="T11" fmla="*/ 446 h 553"/>
                <a:gd name="T12" fmla="*/ 37 w 806"/>
                <a:gd name="T13" fmla="*/ 543 h 553"/>
                <a:gd name="T14" fmla="*/ 9 w 806"/>
                <a:gd name="T15" fmla="*/ 414 h 553"/>
                <a:gd name="T16" fmla="*/ 273 w 806"/>
                <a:gd name="T17" fmla="*/ 194 h 553"/>
                <a:gd name="T18" fmla="*/ 273 w 806"/>
                <a:gd name="T19" fmla="*/ 93 h 553"/>
                <a:gd name="T20" fmla="*/ 639 w 806"/>
                <a:gd name="T21" fmla="*/ 106 h 553"/>
                <a:gd name="T22" fmla="*/ 703 w 806"/>
                <a:gd name="T23" fmla="*/ 83 h 553"/>
                <a:gd name="T24" fmla="*/ 731 w 806"/>
                <a:gd name="T25" fmla="*/ 149 h 553"/>
                <a:gd name="T26" fmla="*/ 759 w 806"/>
                <a:gd name="T27" fmla="*/ 440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06" h="553">
                  <a:moveTo>
                    <a:pt x="759" y="440"/>
                  </a:moveTo>
                  <a:cubicBezTo>
                    <a:pt x="716" y="553"/>
                    <a:pt x="626" y="549"/>
                    <a:pt x="626" y="549"/>
                  </a:cubicBezTo>
                  <a:cubicBezTo>
                    <a:pt x="489" y="549"/>
                    <a:pt x="489" y="549"/>
                    <a:pt x="489" y="549"/>
                  </a:cubicBezTo>
                  <a:cubicBezTo>
                    <a:pt x="489" y="549"/>
                    <a:pt x="432" y="459"/>
                    <a:pt x="292" y="443"/>
                  </a:cubicBezTo>
                  <a:cubicBezTo>
                    <a:pt x="262" y="440"/>
                    <a:pt x="227" y="440"/>
                    <a:pt x="187" y="446"/>
                  </a:cubicBezTo>
                  <a:cubicBezTo>
                    <a:pt x="187" y="446"/>
                    <a:pt x="186" y="446"/>
                    <a:pt x="186" y="446"/>
                  </a:cubicBezTo>
                  <a:cubicBezTo>
                    <a:pt x="0" y="473"/>
                    <a:pt x="36" y="541"/>
                    <a:pt x="37" y="543"/>
                  </a:cubicBezTo>
                  <a:cubicBezTo>
                    <a:pt x="21" y="506"/>
                    <a:pt x="5" y="446"/>
                    <a:pt x="9" y="414"/>
                  </a:cubicBezTo>
                  <a:cubicBezTo>
                    <a:pt x="27" y="267"/>
                    <a:pt x="239" y="236"/>
                    <a:pt x="273" y="194"/>
                  </a:cubicBezTo>
                  <a:cubicBezTo>
                    <a:pt x="308" y="151"/>
                    <a:pt x="273" y="93"/>
                    <a:pt x="273" y="93"/>
                  </a:cubicBezTo>
                  <a:cubicBezTo>
                    <a:pt x="591" y="0"/>
                    <a:pt x="639" y="106"/>
                    <a:pt x="639" y="106"/>
                  </a:cubicBezTo>
                  <a:cubicBezTo>
                    <a:pt x="653" y="104"/>
                    <a:pt x="688" y="84"/>
                    <a:pt x="703" y="83"/>
                  </a:cubicBezTo>
                  <a:cubicBezTo>
                    <a:pt x="703" y="83"/>
                    <a:pt x="719" y="118"/>
                    <a:pt x="731" y="149"/>
                  </a:cubicBezTo>
                  <a:cubicBezTo>
                    <a:pt x="740" y="177"/>
                    <a:pt x="806" y="317"/>
                    <a:pt x="759" y="440"/>
                  </a:cubicBezTo>
                  <a:close/>
                </a:path>
              </a:pathLst>
            </a:custGeom>
            <a:solidFill>
              <a:srgbClr val="754A7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99" name="Freeform 44">
              <a:extLst>
                <a:ext uri="{FF2B5EF4-FFF2-40B4-BE49-F238E27FC236}">
                  <a16:creationId xmlns:a16="http://schemas.microsoft.com/office/drawing/2014/main" xmlns="" id="{D637A11C-E03F-4C78-A7BC-5DD6B3336070}"/>
                </a:ext>
              </a:extLst>
            </p:cNvPr>
            <p:cNvSpPr>
              <a:spLocks/>
            </p:cNvSpPr>
            <p:nvPr/>
          </p:nvSpPr>
          <p:spPr bwMode="auto">
            <a:xfrm>
              <a:off x="9455150" y="3124200"/>
              <a:ext cx="1042988" cy="682625"/>
            </a:xfrm>
            <a:custGeom>
              <a:avLst/>
              <a:gdLst>
                <a:gd name="T0" fmla="*/ 611 w 657"/>
                <a:gd name="T1" fmla="*/ 0 h 430"/>
                <a:gd name="T2" fmla="*/ 657 w 657"/>
                <a:gd name="T3" fmla="*/ 430 h 430"/>
                <a:gd name="T4" fmla="*/ 47 w 657"/>
                <a:gd name="T5" fmla="*/ 430 h 430"/>
                <a:gd name="T6" fmla="*/ 0 w 657"/>
                <a:gd name="T7" fmla="*/ 0 h 430"/>
                <a:gd name="T8" fmla="*/ 611 w 657"/>
                <a:gd name="T9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7" h="430">
                  <a:moveTo>
                    <a:pt x="611" y="0"/>
                  </a:moveTo>
                  <a:lnTo>
                    <a:pt x="657" y="430"/>
                  </a:lnTo>
                  <a:lnTo>
                    <a:pt x="47" y="430"/>
                  </a:lnTo>
                  <a:lnTo>
                    <a:pt x="0" y="0"/>
                  </a:lnTo>
                  <a:lnTo>
                    <a:pt x="611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100" name="Rectangle 45">
              <a:extLst>
                <a:ext uri="{FF2B5EF4-FFF2-40B4-BE49-F238E27FC236}">
                  <a16:creationId xmlns:a16="http://schemas.microsoft.com/office/drawing/2014/main" xmlns="" id="{3D18CCC6-DB5F-4D55-B685-6606482FFD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412413" y="3746500"/>
              <a:ext cx="161925" cy="6032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101" name="Rectangle 46">
              <a:extLst>
                <a:ext uri="{FF2B5EF4-FFF2-40B4-BE49-F238E27FC236}">
                  <a16:creationId xmlns:a16="http://schemas.microsoft.com/office/drawing/2014/main" xmlns="" id="{6125486B-F6BF-492A-90FF-A83441B742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1425" y="3806825"/>
              <a:ext cx="2667000" cy="92075"/>
            </a:xfrm>
            <a:prstGeom prst="rect">
              <a:avLst/>
            </a:prstGeom>
            <a:solidFill>
              <a:srgbClr val="BC85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102" name="Freeform 47">
              <a:extLst>
                <a:ext uri="{FF2B5EF4-FFF2-40B4-BE49-F238E27FC236}">
                  <a16:creationId xmlns:a16="http://schemas.microsoft.com/office/drawing/2014/main" xmlns="" id="{C2B92C76-D3F9-4B87-B3FE-33591A3E2230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3463" y="2011363"/>
              <a:ext cx="504825" cy="728663"/>
            </a:xfrm>
            <a:custGeom>
              <a:avLst/>
              <a:gdLst>
                <a:gd name="T0" fmla="*/ 184 w 322"/>
                <a:gd name="T1" fmla="*/ 41 h 466"/>
                <a:gd name="T2" fmla="*/ 303 w 322"/>
                <a:gd name="T3" fmla="*/ 274 h 466"/>
                <a:gd name="T4" fmla="*/ 184 w 322"/>
                <a:gd name="T5" fmla="*/ 458 h 466"/>
                <a:gd name="T6" fmla="*/ 34 w 322"/>
                <a:gd name="T7" fmla="*/ 233 h 466"/>
                <a:gd name="T8" fmla="*/ 184 w 322"/>
                <a:gd name="T9" fmla="*/ 4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2" h="466">
                  <a:moveTo>
                    <a:pt x="184" y="41"/>
                  </a:moveTo>
                  <a:cubicBezTo>
                    <a:pt x="184" y="41"/>
                    <a:pt x="322" y="82"/>
                    <a:pt x="303" y="274"/>
                  </a:cubicBezTo>
                  <a:cubicBezTo>
                    <a:pt x="283" y="466"/>
                    <a:pt x="192" y="456"/>
                    <a:pt x="184" y="458"/>
                  </a:cubicBezTo>
                  <a:cubicBezTo>
                    <a:pt x="175" y="459"/>
                    <a:pt x="68" y="466"/>
                    <a:pt x="34" y="233"/>
                  </a:cubicBezTo>
                  <a:cubicBezTo>
                    <a:pt x="0" y="0"/>
                    <a:pt x="184" y="41"/>
                    <a:pt x="184" y="41"/>
                  </a:cubicBezTo>
                  <a:close/>
                </a:path>
              </a:pathLst>
            </a:custGeom>
            <a:solidFill>
              <a:srgbClr val="EFA9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103" name="Freeform 48">
              <a:extLst>
                <a:ext uri="{FF2B5EF4-FFF2-40B4-BE49-F238E27FC236}">
                  <a16:creationId xmlns:a16="http://schemas.microsoft.com/office/drawing/2014/main" xmlns="" id="{ABEC4F32-0F43-4B40-A176-1FD7375756E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45700" y="2541588"/>
              <a:ext cx="295275" cy="354013"/>
            </a:xfrm>
            <a:custGeom>
              <a:avLst/>
              <a:gdLst>
                <a:gd name="T0" fmla="*/ 172 w 189"/>
                <a:gd name="T1" fmla="*/ 83 h 227"/>
                <a:gd name="T2" fmla="*/ 177 w 189"/>
                <a:gd name="T3" fmla="*/ 187 h 227"/>
                <a:gd name="T4" fmla="*/ 16 w 189"/>
                <a:gd name="T5" fmla="*/ 195 h 227"/>
                <a:gd name="T6" fmla="*/ 17 w 189"/>
                <a:gd name="T7" fmla="*/ 63 h 227"/>
                <a:gd name="T8" fmla="*/ 172 w 189"/>
                <a:gd name="T9" fmla="*/ 83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9" h="227">
                  <a:moveTo>
                    <a:pt x="172" y="83"/>
                  </a:moveTo>
                  <a:cubicBezTo>
                    <a:pt x="172" y="83"/>
                    <a:pt x="165" y="147"/>
                    <a:pt x="177" y="187"/>
                  </a:cubicBezTo>
                  <a:cubicBezTo>
                    <a:pt x="189" y="226"/>
                    <a:pt x="15" y="227"/>
                    <a:pt x="16" y="195"/>
                  </a:cubicBezTo>
                  <a:cubicBezTo>
                    <a:pt x="16" y="158"/>
                    <a:pt x="33" y="127"/>
                    <a:pt x="17" y="63"/>
                  </a:cubicBezTo>
                  <a:cubicBezTo>
                    <a:pt x="0" y="0"/>
                    <a:pt x="172" y="83"/>
                    <a:pt x="172" y="83"/>
                  </a:cubicBezTo>
                  <a:close/>
                </a:path>
              </a:pathLst>
            </a:custGeom>
            <a:solidFill>
              <a:srgbClr val="EFA9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104" name="Freeform 49">
              <a:extLst>
                <a:ext uri="{FF2B5EF4-FFF2-40B4-BE49-F238E27FC236}">
                  <a16:creationId xmlns:a16="http://schemas.microsoft.com/office/drawing/2014/main" xmlns="" id="{D747DC15-9871-4D02-93D0-7B2A6904B115}"/>
                </a:ext>
              </a:extLst>
            </p:cNvPr>
            <p:cNvSpPr>
              <a:spLocks/>
            </p:cNvSpPr>
            <p:nvPr/>
          </p:nvSpPr>
          <p:spPr bwMode="auto">
            <a:xfrm>
              <a:off x="9906000" y="1993900"/>
              <a:ext cx="558800" cy="484188"/>
            </a:xfrm>
            <a:custGeom>
              <a:avLst/>
              <a:gdLst>
                <a:gd name="T0" fmla="*/ 159 w 357"/>
                <a:gd name="T1" fmla="*/ 137 h 310"/>
                <a:gd name="T2" fmla="*/ 314 w 357"/>
                <a:gd name="T3" fmla="*/ 285 h 310"/>
                <a:gd name="T4" fmla="*/ 178 w 357"/>
                <a:gd name="T5" fmla="*/ 42 h 310"/>
                <a:gd name="T6" fmla="*/ 41 w 357"/>
                <a:gd name="T7" fmla="*/ 310 h 310"/>
                <a:gd name="T8" fmla="*/ 159 w 357"/>
                <a:gd name="T9" fmla="*/ 137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7" h="310">
                  <a:moveTo>
                    <a:pt x="159" y="137"/>
                  </a:moveTo>
                  <a:cubicBezTo>
                    <a:pt x="159" y="137"/>
                    <a:pt x="234" y="257"/>
                    <a:pt x="314" y="285"/>
                  </a:cubicBezTo>
                  <a:cubicBezTo>
                    <a:pt x="314" y="285"/>
                    <a:pt x="357" y="84"/>
                    <a:pt x="178" y="42"/>
                  </a:cubicBezTo>
                  <a:cubicBezTo>
                    <a:pt x="0" y="0"/>
                    <a:pt x="28" y="245"/>
                    <a:pt x="41" y="310"/>
                  </a:cubicBezTo>
                  <a:cubicBezTo>
                    <a:pt x="41" y="310"/>
                    <a:pt x="78" y="214"/>
                    <a:pt x="159" y="137"/>
                  </a:cubicBezTo>
                  <a:close/>
                </a:path>
              </a:pathLst>
            </a:custGeom>
            <a:solidFill>
              <a:srgbClr val="FDCD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105" name="Freeform 50">
              <a:extLst>
                <a:ext uri="{FF2B5EF4-FFF2-40B4-BE49-F238E27FC236}">
                  <a16:creationId xmlns:a16="http://schemas.microsoft.com/office/drawing/2014/main" xmlns="" id="{46890D39-A53C-48C0-BEC0-652A64312B1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04438" y="2682875"/>
              <a:ext cx="195263" cy="90488"/>
            </a:xfrm>
            <a:custGeom>
              <a:avLst/>
              <a:gdLst>
                <a:gd name="T0" fmla="*/ 0 w 125"/>
                <a:gd name="T1" fmla="*/ 0 h 58"/>
                <a:gd name="T2" fmla="*/ 125 w 125"/>
                <a:gd name="T3" fmla="*/ 6 h 58"/>
                <a:gd name="T4" fmla="*/ 69 w 125"/>
                <a:gd name="T5" fmla="*/ 48 h 58"/>
                <a:gd name="T6" fmla="*/ 0 w 125"/>
                <a:gd name="T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5" h="58">
                  <a:moveTo>
                    <a:pt x="0" y="0"/>
                  </a:moveTo>
                  <a:cubicBezTo>
                    <a:pt x="0" y="0"/>
                    <a:pt x="55" y="58"/>
                    <a:pt x="125" y="6"/>
                  </a:cubicBezTo>
                  <a:cubicBezTo>
                    <a:pt x="125" y="6"/>
                    <a:pt x="119" y="43"/>
                    <a:pt x="69" y="48"/>
                  </a:cubicBezTo>
                  <a:cubicBezTo>
                    <a:pt x="19" y="52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779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106" name="Freeform 51">
              <a:extLst>
                <a:ext uri="{FF2B5EF4-FFF2-40B4-BE49-F238E27FC236}">
                  <a16:creationId xmlns:a16="http://schemas.microsoft.com/office/drawing/2014/main" xmlns="" id="{59FBDBAD-3D79-439D-9938-09BA3AB56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9996488" y="2038350"/>
              <a:ext cx="334963" cy="141288"/>
            </a:xfrm>
            <a:custGeom>
              <a:avLst/>
              <a:gdLst>
                <a:gd name="T0" fmla="*/ 0 w 213"/>
                <a:gd name="T1" fmla="*/ 91 h 91"/>
                <a:gd name="T2" fmla="*/ 107 w 213"/>
                <a:gd name="T3" fmla="*/ 11 h 91"/>
                <a:gd name="T4" fmla="*/ 213 w 213"/>
                <a:gd name="T5" fmla="*/ 66 h 91"/>
                <a:gd name="T6" fmla="*/ 107 w 213"/>
                <a:gd name="T7" fmla="*/ 0 h 91"/>
                <a:gd name="T8" fmla="*/ 0 w 213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3" h="91">
                  <a:moveTo>
                    <a:pt x="0" y="91"/>
                  </a:moveTo>
                  <a:cubicBezTo>
                    <a:pt x="0" y="91"/>
                    <a:pt x="40" y="15"/>
                    <a:pt x="107" y="11"/>
                  </a:cubicBezTo>
                  <a:cubicBezTo>
                    <a:pt x="174" y="8"/>
                    <a:pt x="213" y="66"/>
                    <a:pt x="213" y="66"/>
                  </a:cubicBezTo>
                  <a:cubicBezTo>
                    <a:pt x="213" y="66"/>
                    <a:pt x="187" y="0"/>
                    <a:pt x="107" y="0"/>
                  </a:cubicBezTo>
                  <a:cubicBezTo>
                    <a:pt x="26" y="0"/>
                    <a:pt x="0" y="91"/>
                    <a:pt x="0" y="91"/>
                  </a:cubicBezTo>
                  <a:close/>
                </a:path>
              </a:pathLst>
            </a:custGeom>
            <a:solidFill>
              <a:srgbClr val="2334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107" name="Freeform 52">
              <a:extLst>
                <a:ext uri="{FF2B5EF4-FFF2-40B4-BE49-F238E27FC236}">
                  <a16:creationId xmlns:a16="http://schemas.microsoft.com/office/drawing/2014/main" xmlns="" id="{6C604A27-8F77-4D22-8B15-1FE210BA4F7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15538" y="2784475"/>
              <a:ext cx="334963" cy="254000"/>
            </a:xfrm>
            <a:custGeom>
              <a:avLst/>
              <a:gdLst>
                <a:gd name="T0" fmla="*/ 214 w 214"/>
                <a:gd name="T1" fmla="*/ 21 h 162"/>
                <a:gd name="T2" fmla="*/ 106 w 214"/>
                <a:gd name="T3" fmla="*/ 158 h 162"/>
                <a:gd name="T4" fmla="*/ 22 w 214"/>
                <a:gd name="T5" fmla="*/ 31 h 162"/>
                <a:gd name="T6" fmla="*/ 214 w 214"/>
                <a:gd name="T7" fmla="*/ 21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4" h="162">
                  <a:moveTo>
                    <a:pt x="214" y="21"/>
                  </a:moveTo>
                  <a:cubicBezTo>
                    <a:pt x="214" y="21"/>
                    <a:pt x="211" y="155"/>
                    <a:pt x="106" y="158"/>
                  </a:cubicBezTo>
                  <a:cubicBezTo>
                    <a:pt x="0" y="162"/>
                    <a:pt x="22" y="31"/>
                    <a:pt x="22" y="31"/>
                  </a:cubicBezTo>
                  <a:cubicBezTo>
                    <a:pt x="22" y="31"/>
                    <a:pt x="99" y="0"/>
                    <a:pt x="214" y="21"/>
                  </a:cubicBezTo>
                  <a:close/>
                </a:path>
              </a:pathLst>
            </a:custGeom>
            <a:solidFill>
              <a:srgbClr val="EFA9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108" name="Rectangle 53">
              <a:extLst>
                <a:ext uri="{FF2B5EF4-FFF2-40B4-BE49-F238E27FC236}">
                  <a16:creationId xmlns:a16="http://schemas.microsoft.com/office/drawing/2014/main" xmlns="" id="{0ED54EB0-510D-48DB-9999-85F66E251C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61750" y="3898900"/>
              <a:ext cx="66675" cy="2136775"/>
            </a:xfrm>
            <a:prstGeom prst="rect">
              <a:avLst/>
            </a:prstGeom>
            <a:solidFill>
              <a:srgbClr val="8071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109" name="Rectangle 54">
              <a:extLst>
                <a:ext uri="{FF2B5EF4-FFF2-40B4-BE49-F238E27FC236}">
                  <a16:creationId xmlns:a16="http://schemas.microsoft.com/office/drawing/2014/main" xmlns="" id="{043EB40D-BBA5-45E6-A827-DBB8211569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1425" y="3898900"/>
              <a:ext cx="69850" cy="2136775"/>
            </a:xfrm>
            <a:prstGeom prst="rect">
              <a:avLst/>
            </a:prstGeom>
            <a:solidFill>
              <a:srgbClr val="8071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</p:grpSp>
    </p:spTree>
    <p:extLst>
      <p:ext uri="{BB962C8B-B14F-4D97-AF65-F5344CB8AC3E}">
        <p14:creationId xmlns:p14="http://schemas.microsoft.com/office/powerpoint/2010/main" val="2078703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Freeform 5">
            <a:extLst>
              <a:ext uri="{FF2B5EF4-FFF2-40B4-BE49-F238E27FC236}">
                <a16:creationId xmlns:a16="http://schemas.microsoft.com/office/drawing/2014/main" xmlns="" id="{9D5126CB-8268-4490-99DD-7BEA2E2334C4}"/>
              </a:ext>
            </a:extLst>
          </p:cNvPr>
          <p:cNvSpPr>
            <a:spLocks/>
          </p:cNvSpPr>
          <p:nvPr/>
        </p:nvSpPr>
        <p:spPr bwMode="auto">
          <a:xfrm>
            <a:off x="2245183" y="7315203"/>
            <a:ext cx="2337488" cy="2539419"/>
          </a:xfrm>
          <a:custGeom>
            <a:avLst/>
            <a:gdLst>
              <a:gd name="T0" fmla="*/ 1365 w 1391"/>
              <a:gd name="T1" fmla="*/ 665 h 1115"/>
              <a:gd name="T2" fmla="*/ 1269 w 1391"/>
              <a:gd name="T3" fmla="*/ 536 h 1115"/>
              <a:gd name="T4" fmla="*/ 1208 w 1391"/>
              <a:gd name="T5" fmla="*/ 380 h 1115"/>
              <a:gd name="T6" fmla="*/ 946 w 1391"/>
              <a:gd name="T7" fmla="*/ 35 h 1115"/>
              <a:gd name="T8" fmla="*/ 701 w 1391"/>
              <a:gd name="T9" fmla="*/ 206 h 1115"/>
              <a:gd name="T10" fmla="*/ 487 w 1391"/>
              <a:gd name="T11" fmla="*/ 295 h 1115"/>
              <a:gd name="T12" fmla="*/ 222 w 1391"/>
              <a:gd name="T13" fmla="*/ 386 h 1115"/>
              <a:gd name="T14" fmla="*/ 7 w 1391"/>
              <a:gd name="T15" fmla="*/ 761 h 1115"/>
              <a:gd name="T16" fmla="*/ 98 w 1391"/>
              <a:gd name="T17" fmla="*/ 977 h 1115"/>
              <a:gd name="T18" fmla="*/ 565 w 1391"/>
              <a:gd name="T19" fmla="*/ 1059 h 1115"/>
              <a:gd name="T20" fmla="*/ 696 w 1391"/>
              <a:gd name="T21" fmla="*/ 1011 h 1115"/>
              <a:gd name="T22" fmla="*/ 837 w 1391"/>
              <a:gd name="T23" fmla="*/ 980 h 1115"/>
              <a:gd name="T24" fmla="*/ 1171 w 1391"/>
              <a:gd name="T25" fmla="*/ 956 h 1115"/>
              <a:gd name="T26" fmla="*/ 1321 w 1391"/>
              <a:gd name="T27" fmla="*/ 863 h 1115"/>
              <a:gd name="T28" fmla="*/ 1365 w 1391"/>
              <a:gd name="T29" fmla="*/ 665 h 1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391" h="1115">
                <a:moveTo>
                  <a:pt x="1365" y="665"/>
                </a:moveTo>
                <a:cubicBezTo>
                  <a:pt x="1342" y="599"/>
                  <a:pt x="1304" y="579"/>
                  <a:pt x="1269" y="536"/>
                </a:cubicBezTo>
                <a:cubicBezTo>
                  <a:pt x="1226" y="484"/>
                  <a:pt x="1196" y="447"/>
                  <a:pt x="1208" y="380"/>
                </a:cubicBezTo>
                <a:cubicBezTo>
                  <a:pt x="1226" y="271"/>
                  <a:pt x="1234" y="0"/>
                  <a:pt x="946" y="35"/>
                </a:cubicBezTo>
                <a:cubicBezTo>
                  <a:pt x="842" y="48"/>
                  <a:pt x="761" y="127"/>
                  <a:pt x="701" y="206"/>
                </a:cubicBezTo>
                <a:cubicBezTo>
                  <a:pt x="651" y="273"/>
                  <a:pt x="560" y="279"/>
                  <a:pt x="487" y="295"/>
                </a:cubicBezTo>
                <a:cubicBezTo>
                  <a:pt x="397" y="314"/>
                  <a:pt x="305" y="343"/>
                  <a:pt x="222" y="386"/>
                </a:cubicBezTo>
                <a:cubicBezTo>
                  <a:pt x="51" y="474"/>
                  <a:pt x="0" y="600"/>
                  <a:pt x="7" y="761"/>
                </a:cubicBezTo>
                <a:cubicBezTo>
                  <a:pt x="9" y="810"/>
                  <a:pt x="16" y="887"/>
                  <a:pt x="98" y="977"/>
                </a:cubicBezTo>
                <a:cubicBezTo>
                  <a:pt x="209" y="1098"/>
                  <a:pt x="371" y="1115"/>
                  <a:pt x="565" y="1059"/>
                </a:cubicBezTo>
                <a:cubicBezTo>
                  <a:pt x="610" y="1046"/>
                  <a:pt x="652" y="1026"/>
                  <a:pt x="696" y="1011"/>
                </a:cubicBezTo>
                <a:cubicBezTo>
                  <a:pt x="741" y="995"/>
                  <a:pt x="789" y="985"/>
                  <a:pt x="837" y="980"/>
                </a:cubicBezTo>
                <a:cubicBezTo>
                  <a:pt x="948" y="970"/>
                  <a:pt x="1064" y="989"/>
                  <a:pt x="1171" y="956"/>
                </a:cubicBezTo>
                <a:cubicBezTo>
                  <a:pt x="1228" y="938"/>
                  <a:pt x="1280" y="906"/>
                  <a:pt x="1321" y="863"/>
                </a:cubicBezTo>
                <a:cubicBezTo>
                  <a:pt x="1372" y="809"/>
                  <a:pt x="1391" y="735"/>
                  <a:pt x="1365" y="665"/>
                </a:cubicBezTo>
                <a:close/>
              </a:path>
            </a:pathLst>
          </a:custGeom>
          <a:gradFill>
            <a:gsLst>
              <a:gs pos="0">
                <a:schemeClr val="bg1">
                  <a:alpha val="0"/>
                </a:schemeClr>
              </a:gs>
              <a:gs pos="100000">
                <a:srgbClr val="61E5CB"/>
              </a:gs>
            </a:gsLst>
            <a:lin ang="189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ID"/>
          </a:p>
        </p:txBody>
      </p:sp>
      <p:sp>
        <p:nvSpPr>
          <p:cNvPr id="4" name="AutoShape 8" descr="à¸à¸¥à¸à¸²à¸£à¸à¹à¸à¸«à¸²à¸£à¸¹à¸à¸ à¸²à¸à¸ªà¸³à¸«à¸£à¸±à¸ à¹à¸­à¸à¸ªà¸²à¸£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AutoShape 10" descr="à¸à¸¥à¸à¸²à¸£à¸à¹à¸à¸«à¸²à¸£à¸¹à¸à¸ à¸²à¸à¸ªà¸³à¸«à¸£à¸±à¸ à¹à¸­à¸à¸ªà¸²à¸£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14" descr="à¸à¸¥à¸à¸²à¸£à¸à¹à¸à¸«à¸²à¸£à¸¹à¸à¸ à¸²à¸à¸ªà¸³à¸«à¸£à¸±à¸ à¹à¸­à¸à¸ªà¸²à¸£"/>
          <p:cNvSpPr>
            <a:spLocks noChangeAspect="1" noChangeArrowheads="1"/>
          </p:cNvSpPr>
          <p:nvPr/>
        </p:nvSpPr>
        <p:spPr bwMode="auto">
          <a:xfrm>
            <a:off x="460375" y="160339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3" name="Picture 12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01" y="1066800"/>
            <a:ext cx="1676400" cy="175259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233405" y="3200400"/>
            <a:ext cx="417454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h-TH" sz="2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H NiramitIT๙" pitchFamily="2" charset="-34"/>
                <a:cs typeface="TH NiramitIT๙" pitchFamily="2" charset="-34"/>
              </a:rPr>
              <a:t>คู่มือ</a:t>
            </a:r>
            <a:endParaRPr lang="en-US" sz="2400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H NiramitIT๙" pitchFamily="2" charset="-34"/>
              <a:cs typeface="TH NiramitIT๙" pitchFamily="2" charset="-34"/>
            </a:endParaRPr>
          </a:p>
          <a:p>
            <a:pPr algn="ctr"/>
            <a:r>
              <a:rPr lang="th-TH" sz="2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H NiramitIT๙" pitchFamily="2" charset="-34"/>
                <a:cs typeface="TH NiramitIT๙" pitchFamily="2" charset="-34"/>
              </a:rPr>
              <a:t>การ</a:t>
            </a:r>
            <a:r>
              <a:rPr lang="th-TH" sz="2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H NiramitIT๙" pitchFamily="2" charset="-34"/>
                <a:cs typeface="TH NiramitIT๙" pitchFamily="2" charset="-34"/>
              </a:rPr>
              <a:t>ดำเนินงานตามมาตรการ</a:t>
            </a:r>
            <a:r>
              <a:rPr lang="th-TH" sz="2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H NiramitIT๙" pitchFamily="2" charset="-34"/>
                <a:cs typeface="TH NiramitIT๙" pitchFamily="2" charset="-34"/>
              </a:rPr>
              <a:t>ยกเลิก</a:t>
            </a:r>
            <a:endParaRPr lang="en-US" sz="2400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H NiramitIT๙" pitchFamily="2" charset="-34"/>
              <a:cs typeface="TH NiramitIT๙" pitchFamily="2" charset="-34"/>
            </a:endParaRPr>
          </a:p>
          <a:p>
            <a:pPr algn="ctr"/>
            <a:r>
              <a:rPr lang="th-TH" sz="2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H NiramitIT๙" pitchFamily="2" charset="-34"/>
                <a:cs typeface="TH NiramitIT๙" pitchFamily="2" charset="-34"/>
              </a:rPr>
              <a:t>การ</a:t>
            </a:r>
            <a:r>
              <a:rPr lang="th-TH" sz="2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H NiramitIT๙" pitchFamily="2" charset="-34"/>
                <a:cs typeface="TH NiramitIT๙" pitchFamily="2" charset="-34"/>
              </a:rPr>
              <a:t>เรียกสำเนาเอกสาร</a:t>
            </a:r>
            <a:r>
              <a:rPr lang="th-TH" sz="2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H NiramitIT๙" pitchFamily="2" charset="-34"/>
                <a:cs typeface="TH NiramitIT๙" pitchFamily="2" charset="-34"/>
              </a:rPr>
              <a:t>ราชการ </a:t>
            </a:r>
            <a:r>
              <a:rPr lang="en-US" sz="2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H NiramitIT๙" pitchFamily="2" charset="-34"/>
                <a:cs typeface="TH NiramitIT๙" pitchFamily="2" charset="-34"/>
              </a:rPr>
              <a:t>(No copy)</a:t>
            </a:r>
            <a:endParaRPr lang="en-US" sz="2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H NiramitIT๙" pitchFamily="2" charset="-34"/>
              <a:cs typeface="TH NiramitIT๙" pitchFamily="2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148528" y="8609519"/>
            <a:ext cx="167866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b="1" dirty="0" smtClean="0">
                <a:solidFill>
                  <a:schemeClr val="tx2">
                    <a:lumMod val="50000"/>
                  </a:schemeClr>
                </a:solidFill>
                <a:latin typeface="TH Niramit AS" pitchFamily="2" charset="-34"/>
                <a:cs typeface="TH Niramit AS" pitchFamily="2" charset="-34"/>
              </a:rPr>
              <a:t>กรมพัฒนาฝีมือแรงงาน </a:t>
            </a:r>
            <a:endParaRPr lang="en-US" sz="1600" b="1" dirty="0" smtClean="0">
              <a:solidFill>
                <a:schemeClr val="tx2">
                  <a:lumMod val="50000"/>
                </a:schemeClr>
              </a:solidFill>
              <a:latin typeface="TH Niramit AS" pitchFamily="2" charset="-34"/>
              <a:cs typeface="TH Niramit AS" pitchFamily="2" charset="-34"/>
            </a:endParaRPr>
          </a:p>
          <a:p>
            <a:r>
              <a:rPr lang="th-TH" sz="1600" b="1" dirty="0" smtClean="0">
                <a:solidFill>
                  <a:schemeClr val="tx2">
                    <a:lumMod val="50000"/>
                  </a:schemeClr>
                </a:solidFill>
                <a:latin typeface="TH Niramit AS" pitchFamily="2" charset="-34"/>
                <a:cs typeface="TH Niramit AS" pitchFamily="2" charset="-34"/>
              </a:rPr>
              <a:t>กลุ่มพัฒนาระบบบริหาร</a:t>
            </a:r>
            <a:endParaRPr lang="en-US" sz="1600" b="1" dirty="0" smtClean="0">
              <a:solidFill>
                <a:schemeClr val="tx2">
                  <a:lumMod val="50000"/>
                </a:schemeClr>
              </a:solidFill>
              <a:latin typeface="TH Niramit AS" pitchFamily="2" charset="-34"/>
              <a:cs typeface="TH Niramit AS" pitchFamily="2" charset="-34"/>
            </a:endParaRPr>
          </a:p>
          <a:p>
            <a:r>
              <a:rPr lang="th-TH" sz="1600" b="1" dirty="0" smtClean="0">
                <a:solidFill>
                  <a:schemeClr val="tx2">
                    <a:lumMod val="50000"/>
                  </a:schemeClr>
                </a:solidFill>
                <a:latin typeface="TH Niramit AS" pitchFamily="2" charset="-34"/>
                <a:cs typeface="TH Niramit AS" pitchFamily="2" charset="-34"/>
              </a:rPr>
              <a:t>01/2563</a:t>
            </a:r>
            <a:endParaRPr lang="en-US" sz="1600" b="1" dirty="0">
              <a:solidFill>
                <a:schemeClr val="tx2">
                  <a:lumMod val="50000"/>
                </a:schemeClr>
              </a:solidFill>
              <a:latin typeface="TH Niramit AS" pitchFamily="2" charset="-34"/>
              <a:cs typeface="TH Niramit AS" pitchFamily="2" charset="-34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583991" y="4953000"/>
            <a:ext cx="5816811" cy="2202264"/>
            <a:chOff x="507789" y="5638800"/>
            <a:chExt cx="5816811" cy="2202263"/>
          </a:xfrm>
        </p:grpSpPr>
        <p:pic>
          <p:nvPicPr>
            <p:cNvPr id="1040" name="Picture 16" descr="à¸à¸¥à¸à¸²à¸£à¸à¹à¸à¸«à¸²à¸£à¸¹à¸à¸ à¸²à¸à¸ªà¸³à¸«à¸£à¸±à¸ à¹à¸­à¸à¸ªà¸²à¸£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2564" b="12504"/>
            <a:stretch/>
          </p:blipFill>
          <p:spPr bwMode="auto">
            <a:xfrm>
              <a:off x="507789" y="5638800"/>
              <a:ext cx="5816811" cy="22022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1708298" y="6476999"/>
              <a:ext cx="1757212" cy="461665"/>
            </a:xfrm>
            <a:prstGeom prst="rect">
              <a:avLst/>
            </a:prstGeom>
            <a:noFill/>
            <a:ln w="28575">
              <a:solidFill>
                <a:srgbClr val="C0000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>
                  <a:solidFill>
                    <a:srgbClr val="FF0000"/>
                  </a:solidFill>
                  <a:latin typeface="Arial Black" pitchFamily="34" charset="0"/>
                </a:rPr>
                <a:t>NO COPY</a:t>
              </a:r>
              <a:endParaRPr lang="en-US" sz="2400" b="1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 flipH="1">
            <a:off x="680937" y="7436156"/>
            <a:ext cx="2105483" cy="2241243"/>
            <a:chOff x="3345718" y="2125663"/>
            <a:chExt cx="3194050" cy="3403600"/>
          </a:xfrm>
        </p:grpSpPr>
        <p:sp>
          <p:nvSpPr>
            <p:cNvPr id="142" name="Freeform 10">
              <a:extLst>
                <a:ext uri="{FF2B5EF4-FFF2-40B4-BE49-F238E27FC236}">
                  <a16:creationId xmlns:a16="http://schemas.microsoft.com/office/drawing/2014/main" xmlns="" id="{D3D9865B-319E-479B-AEE5-CFAD2D3E0109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5718" y="2125663"/>
              <a:ext cx="3194050" cy="3403600"/>
            </a:xfrm>
            <a:custGeom>
              <a:avLst/>
              <a:gdLst>
                <a:gd name="T0" fmla="*/ 2061 w 2061"/>
                <a:gd name="T1" fmla="*/ 795 h 2197"/>
                <a:gd name="T2" fmla="*/ 1847 w 2061"/>
                <a:gd name="T3" fmla="*/ 1880 h 2197"/>
                <a:gd name="T4" fmla="*/ 1235 w 2061"/>
                <a:gd name="T5" fmla="*/ 2155 h 2197"/>
                <a:gd name="T6" fmla="*/ 801 w 2061"/>
                <a:gd name="T7" fmla="*/ 2195 h 2197"/>
                <a:gd name="T8" fmla="*/ 607 w 2061"/>
                <a:gd name="T9" fmla="*/ 2188 h 2197"/>
                <a:gd name="T10" fmla="*/ 471 w 2061"/>
                <a:gd name="T11" fmla="*/ 2164 h 2197"/>
                <a:gd name="T12" fmla="*/ 191 w 2061"/>
                <a:gd name="T13" fmla="*/ 1363 h 2197"/>
                <a:gd name="T14" fmla="*/ 361 w 2061"/>
                <a:gd name="T15" fmla="*/ 1131 h 2197"/>
                <a:gd name="T16" fmla="*/ 646 w 2061"/>
                <a:gd name="T17" fmla="*/ 830 h 2197"/>
                <a:gd name="T18" fmla="*/ 862 w 2061"/>
                <a:gd name="T19" fmla="*/ 588 h 2197"/>
                <a:gd name="T20" fmla="*/ 919 w 2061"/>
                <a:gd name="T21" fmla="*/ 490 h 2197"/>
                <a:gd name="T22" fmla="*/ 930 w 2061"/>
                <a:gd name="T23" fmla="*/ 467 h 2197"/>
                <a:gd name="T24" fmla="*/ 966 w 2061"/>
                <a:gd name="T25" fmla="*/ 395 h 2197"/>
                <a:gd name="T26" fmla="*/ 1035 w 2061"/>
                <a:gd name="T27" fmla="*/ 278 h 2197"/>
                <a:gd name="T28" fmla="*/ 1087 w 2061"/>
                <a:gd name="T29" fmla="*/ 202 h 2197"/>
                <a:gd name="T30" fmla="*/ 1185 w 2061"/>
                <a:gd name="T31" fmla="*/ 82 h 2197"/>
                <a:gd name="T32" fmla="*/ 1199 w 2061"/>
                <a:gd name="T33" fmla="*/ 75 h 2197"/>
                <a:gd name="T34" fmla="*/ 1218 w 2061"/>
                <a:gd name="T35" fmla="*/ 68 h 2197"/>
                <a:gd name="T36" fmla="*/ 1228 w 2061"/>
                <a:gd name="T37" fmla="*/ 64 h 2197"/>
                <a:gd name="T38" fmla="*/ 1238 w 2061"/>
                <a:gd name="T39" fmla="*/ 60 h 2197"/>
                <a:gd name="T40" fmla="*/ 1249 w 2061"/>
                <a:gd name="T41" fmla="*/ 57 h 2197"/>
                <a:gd name="T42" fmla="*/ 1262 w 2061"/>
                <a:gd name="T43" fmla="*/ 52 h 2197"/>
                <a:gd name="T44" fmla="*/ 1270 w 2061"/>
                <a:gd name="T45" fmla="*/ 49 h 2197"/>
                <a:gd name="T46" fmla="*/ 1275 w 2061"/>
                <a:gd name="T47" fmla="*/ 48 h 2197"/>
                <a:gd name="T48" fmla="*/ 1277 w 2061"/>
                <a:gd name="T49" fmla="*/ 47 h 2197"/>
                <a:gd name="T50" fmla="*/ 1497 w 2061"/>
                <a:gd name="T51" fmla="*/ 9 h 2197"/>
                <a:gd name="T52" fmla="*/ 2061 w 2061"/>
                <a:gd name="T53" fmla="*/ 795 h 2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61" h="2197">
                  <a:moveTo>
                    <a:pt x="2061" y="795"/>
                  </a:moveTo>
                  <a:cubicBezTo>
                    <a:pt x="2061" y="1559"/>
                    <a:pt x="2039" y="1709"/>
                    <a:pt x="1847" y="1880"/>
                  </a:cubicBezTo>
                  <a:cubicBezTo>
                    <a:pt x="1772" y="1947"/>
                    <a:pt x="1634" y="2086"/>
                    <a:pt x="1235" y="2155"/>
                  </a:cubicBezTo>
                  <a:cubicBezTo>
                    <a:pt x="1116" y="2176"/>
                    <a:pt x="973" y="2191"/>
                    <a:pt x="801" y="2195"/>
                  </a:cubicBezTo>
                  <a:cubicBezTo>
                    <a:pt x="731" y="2197"/>
                    <a:pt x="666" y="2194"/>
                    <a:pt x="607" y="2188"/>
                  </a:cubicBezTo>
                  <a:cubicBezTo>
                    <a:pt x="558" y="2183"/>
                    <a:pt x="512" y="2175"/>
                    <a:pt x="471" y="2164"/>
                  </a:cubicBezTo>
                  <a:cubicBezTo>
                    <a:pt x="32" y="2054"/>
                    <a:pt x="0" y="1679"/>
                    <a:pt x="191" y="1363"/>
                  </a:cubicBezTo>
                  <a:cubicBezTo>
                    <a:pt x="242" y="1279"/>
                    <a:pt x="300" y="1202"/>
                    <a:pt x="361" y="1131"/>
                  </a:cubicBezTo>
                  <a:cubicBezTo>
                    <a:pt x="455" y="1020"/>
                    <a:pt x="555" y="922"/>
                    <a:pt x="646" y="830"/>
                  </a:cubicBezTo>
                  <a:cubicBezTo>
                    <a:pt x="730" y="745"/>
                    <a:pt x="806" y="666"/>
                    <a:pt x="862" y="588"/>
                  </a:cubicBezTo>
                  <a:cubicBezTo>
                    <a:pt x="885" y="555"/>
                    <a:pt x="904" y="523"/>
                    <a:pt x="919" y="490"/>
                  </a:cubicBezTo>
                  <a:cubicBezTo>
                    <a:pt x="923" y="482"/>
                    <a:pt x="926" y="474"/>
                    <a:pt x="930" y="467"/>
                  </a:cubicBezTo>
                  <a:cubicBezTo>
                    <a:pt x="942" y="442"/>
                    <a:pt x="954" y="418"/>
                    <a:pt x="966" y="395"/>
                  </a:cubicBezTo>
                  <a:cubicBezTo>
                    <a:pt x="989" y="352"/>
                    <a:pt x="1013" y="313"/>
                    <a:pt x="1035" y="278"/>
                  </a:cubicBezTo>
                  <a:cubicBezTo>
                    <a:pt x="1053" y="250"/>
                    <a:pt x="1071" y="225"/>
                    <a:pt x="1087" y="202"/>
                  </a:cubicBezTo>
                  <a:cubicBezTo>
                    <a:pt x="1143" y="125"/>
                    <a:pt x="1185" y="82"/>
                    <a:pt x="1185" y="82"/>
                  </a:cubicBezTo>
                  <a:cubicBezTo>
                    <a:pt x="1185" y="82"/>
                    <a:pt x="1190" y="79"/>
                    <a:pt x="1199" y="75"/>
                  </a:cubicBezTo>
                  <a:cubicBezTo>
                    <a:pt x="1204" y="73"/>
                    <a:pt x="1211" y="70"/>
                    <a:pt x="1218" y="68"/>
                  </a:cubicBezTo>
                  <a:cubicBezTo>
                    <a:pt x="1221" y="66"/>
                    <a:pt x="1225" y="65"/>
                    <a:pt x="1228" y="64"/>
                  </a:cubicBezTo>
                  <a:cubicBezTo>
                    <a:pt x="1231" y="63"/>
                    <a:pt x="1235" y="61"/>
                    <a:pt x="1238" y="60"/>
                  </a:cubicBezTo>
                  <a:cubicBezTo>
                    <a:pt x="1242" y="59"/>
                    <a:pt x="1245" y="58"/>
                    <a:pt x="1249" y="57"/>
                  </a:cubicBezTo>
                  <a:cubicBezTo>
                    <a:pt x="1253" y="55"/>
                    <a:pt x="1258" y="54"/>
                    <a:pt x="1262" y="52"/>
                  </a:cubicBezTo>
                  <a:cubicBezTo>
                    <a:pt x="1265" y="51"/>
                    <a:pt x="1268" y="50"/>
                    <a:pt x="1270" y="49"/>
                  </a:cubicBezTo>
                  <a:cubicBezTo>
                    <a:pt x="1272" y="49"/>
                    <a:pt x="1274" y="48"/>
                    <a:pt x="1275" y="48"/>
                  </a:cubicBezTo>
                  <a:cubicBezTo>
                    <a:pt x="1276" y="48"/>
                    <a:pt x="1277" y="47"/>
                    <a:pt x="1277" y="47"/>
                  </a:cubicBezTo>
                  <a:cubicBezTo>
                    <a:pt x="1334" y="30"/>
                    <a:pt x="1412" y="12"/>
                    <a:pt x="1497" y="9"/>
                  </a:cubicBezTo>
                  <a:cubicBezTo>
                    <a:pt x="1749" y="0"/>
                    <a:pt x="2061" y="124"/>
                    <a:pt x="2061" y="795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143" name="Oval 142">
              <a:extLst>
                <a:ext uri="{FF2B5EF4-FFF2-40B4-BE49-F238E27FC236}">
                  <a16:creationId xmlns:a16="http://schemas.microsoft.com/office/drawing/2014/main" xmlns="" id="{024585E1-0CA1-4445-815B-453E6D8187B1}"/>
                </a:ext>
              </a:extLst>
            </p:cNvPr>
            <p:cNvSpPr/>
            <p:nvPr/>
          </p:nvSpPr>
          <p:spPr>
            <a:xfrm>
              <a:off x="4835755" y="3174372"/>
              <a:ext cx="1107845" cy="1230147"/>
            </a:xfrm>
            <a:prstGeom prst="ellipse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100000">
                  <a:srgbClr val="F98C70"/>
                </a:gs>
              </a:gsLst>
              <a:lin ang="189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  <p:grpSp>
          <p:nvGrpSpPr>
            <p:cNvPr id="144" name="Group 143">
              <a:extLst>
                <a:ext uri="{FF2B5EF4-FFF2-40B4-BE49-F238E27FC236}">
                  <a16:creationId xmlns:a16="http://schemas.microsoft.com/office/drawing/2014/main" xmlns="" id="{A46DF7D2-69F2-483E-9167-3D957C0F48FA}"/>
                </a:ext>
              </a:extLst>
            </p:cNvPr>
            <p:cNvGrpSpPr/>
            <p:nvPr/>
          </p:nvGrpSpPr>
          <p:grpSpPr>
            <a:xfrm flipH="1">
              <a:off x="3917217" y="2610984"/>
              <a:ext cx="1804350" cy="2900965"/>
              <a:chOff x="193676" y="2120902"/>
              <a:chExt cx="2659065" cy="4275142"/>
            </a:xfrm>
          </p:grpSpPr>
          <p:grpSp>
            <p:nvGrpSpPr>
              <p:cNvPr id="145" name="Group 144">
                <a:extLst>
                  <a:ext uri="{FF2B5EF4-FFF2-40B4-BE49-F238E27FC236}">
                    <a16:creationId xmlns:a16="http://schemas.microsoft.com/office/drawing/2014/main" xmlns="" id="{AF9EFBCC-0C41-4C7C-A5C7-2316D3FC992A}"/>
                  </a:ext>
                </a:extLst>
              </p:cNvPr>
              <p:cNvGrpSpPr/>
              <p:nvPr/>
            </p:nvGrpSpPr>
            <p:grpSpPr>
              <a:xfrm flipH="1">
                <a:off x="193676" y="2120902"/>
                <a:ext cx="2659065" cy="4275142"/>
                <a:chOff x="193676" y="2120902"/>
                <a:chExt cx="2659065" cy="4275142"/>
              </a:xfrm>
            </p:grpSpPr>
            <p:sp>
              <p:nvSpPr>
                <p:cNvPr id="147" name="Freeform 58">
                  <a:extLst>
                    <a:ext uri="{FF2B5EF4-FFF2-40B4-BE49-F238E27FC236}">
                      <a16:creationId xmlns:a16="http://schemas.microsoft.com/office/drawing/2014/main" xmlns="" id="{9A0D7158-44DD-4345-9773-1F66880369C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93676" y="2897190"/>
                  <a:ext cx="552451" cy="442913"/>
                </a:xfrm>
                <a:custGeom>
                  <a:avLst/>
                  <a:gdLst>
                    <a:gd name="T0" fmla="*/ 164 w 164"/>
                    <a:gd name="T1" fmla="*/ 106 h 132"/>
                    <a:gd name="T2" fmla="*/ 132 w 164"/>
                    <a:gd name="T3" fmla="*/ 75 h 132"/>
                    <a:gd name="T4" fmla="*/ 102 w 164"/>
                    <a:gd name="T5" fmla="*/ 22 h 132"/>
                    <a:gd name="T6" fmla="*/ 51 w 164"/>
                    <a:gd name="T7" fmla="*/ 1 h 132"/>
                    <a:gd name="T8" fmla="*/ 5 w 164"/>
                    <a:gd name="T9" fmla="*/ 9 h 132"/>
                    <a:gd name="T10" fmla="*/ 45 w 164"/>
                    <a:gd name="T11" fmla="*/ 17 h 132"/>
                    <a:gd name="T12" fmla="*/ 50 w 164"/>
                    <a:gd name="T13" fmla="*/ 20 h 132"/>
                    <a:gd name="T14" fmla="*/ 47 w 164"/>
                    <a:gd name="T15" fmla="*/ 32 h 132"/>
                    <a:gd name="T16" fmla="*/ 42 w 164"/>
                    <a:gd name="T17" fmla="*/ 51 h 132"/>
                    <a:gd name="T18" fmla="*/ 44 w 164"/>
                    <a:gd name="T19" fmla="*/ 66 h 132"/>
                    <a:gd name="T20" fmla="*/ 72 w 164"/>
                    <a:gd name="T21" fmla="*/ 83 h 132"/>
                    <a:gd name="T22" fmla="*/ 99 w 164"/>
                    <a:gd name="T23" fmla="*/ 106 h 132"/>
                    <a:gd name="T24" fmla="*/ 140 w 164"/>
                    <a:gd name="T25" fmla="*/ 132 h 132"/>
                    <a:gd name="T26" fmla="*/ 164 w 164"/>
                    <a:gd name="T27" fmla="*/ 106 h 1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64" h="132">
                      <a:moveTo>
                        <a:pt x="164" y="106"/>
                      </a:moveTo>
                      <a:cubicBezTo>
                        <a:pt x="164" y="106"/>
                        <a:pt x="133" y="84"/>
                        <a:pt x="132" y="75"/>
                      </a:cubicBezTo>
                      <a:cubicBezTo>
                        <a:pt x="131" y="66"/>
                        <a:pt x="109" y="29"/>
                        <a:pt x="102" y="22"/>
                      </a:cubicBezTo>
                      <a:cubicBezTo>
                        <a:pt x="95" y="14"/>
                        <a:pt x="59" y="2"/>
                        <a:pt x="51" y="1"/>
                      </a:cubicBezTo>
                      <a:cubicBezTo>
                        <a:pt x="44" y="0"/>
                        <a:pt x="0" y="3"/>
                        <a:pt x="5" y="9"/>
                      </a:cubicBezTo>
                      <a:cubicBezTo>
                        <a:pt x="11" y="15"/>
                        <a:pt x="39" y="13"/>
                        <a:pt x="45" y="17"/>
                      </a:cubicBezTo>
                      <a:cubicBezTo>
                        <a:pt x="50" y="20"/>
                        <a:pt x="50" y="20"/>
                        <a:pt x="50" y="20"/>
                      </a:cubicBezTo>
                      <a:cubicBezTo>
                        <a:pt x="50" y="20"/>
                        <a:pt x="45" y="27"/>
                        <a:pt x="47" y="32"/>
                      </a:cubicBezTo>
                      <a:cubicBezTo>
                        <a:pt x="49" y="36"/>
                        <a:pt x="37" y="43"/>
                        <a:pt x="42" y="51"/>
                      </a:cubicBezTo>
                      <a:cubicBezTo>
                        <a:pt x="46" y="59"/>
                        <a:pt x="40" y="58"/>
                        <a:pt x="44" y="66"/>
                      </a:cubicBezTo>
                      <a:cubicBezTo>
                        <a:pt x="51" y="79"/>
                        <a:pt x="67" y="87"/>
                        <a:pt x="72" y="83"/>
                      </a:cubicBezTo>
                      <a:cubicBezTo>
                        <a:pt x="75" y="91"/>
                        <a:pt x="87" y="107"/>
                        <a:pt x="99" y="106"/>
                      </a:cubicBezTo>
                      <a:cubicBezTo>
                        <a:pt x="111" y="105"/>
                        <a:pt x="140" y="132"/>
                        <a:pt x="140" y="132"/>
                      </a:cubicBezTo>
                      <a:cubicBezTo>
                        <a:pt x="164" y="106"/>
                        <a:pt x="164" y="106"/>
                        <a:pt x="164" y="106"/>
                      </a:cubicBezTo>
                    </a:path>
                  </a:pathLst>
                </a:custGeom>
                <a:solidFill>
                  <a:srgbClr val="F9B8B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ID"/>
                </a:p>
              </p:txBody>
            </p:sp>
            <p:sp>
              <p:nvSpPr>
                <p:cNvPr id="148" name="Freeform 59">
                  <a:extLst>
                    <a:ext uri="{FF2B5EF4-FFF2-40B4-BE49-F238E27FC236}">
                      <a16:creationId xmlns:a16="http://schemas.microsoft.com/office/drawing/2014/main" xmlns="" id="{3AD520EA-628D-4A33-882D-63E3B70CA31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85953" y="2732090"/>
                  <a:ext cx="546101" cy="514351"/>
                </a:xfrm>
                <a:custGeom>
                  <a:avLst/>
                  <a:gdLst>
                    <a:gd name="T0" fmla="*/ 131 w 162"/>
                    <a:gd name="T1" fmla="*/ 0 h 153"/>
                    <a:gd name="T2" fmla="*/ 137 w 162"/>
                    <a:gd name="T3" fmla="*/ 62 h 153"/>
                    <a:gd name="T4" fmla="*/ 162 w 162"/>
                    <a:gd name="T5" fmla="*/ 67 h 153"/>
                    <a:gd name="T6" fmla="*/ 87 w 162"/>
                    <a:gd name="T7" fmla="*/ 149 h 153"/>
                    <a:gd name="T8" fmla="*/ 18 w 162"/>
                    <a:gd name="T9" fmla="*/ 75 h 153"/>
                    <a:gd name="T10" fmla="*/ 54 w 162"/>
                    <a:gd name="T11" fmla="*/ 63 h 153"/>
                    <a:gd name="T12" fmla="*/ 52 w 162"/>
                    <a:gd name="T13" fmla="*/ 34 h 153"/>
                    <a:gd name="T14" fmla="*/ 131 w 162"/>
                    <a:gd name="T15" fmla="*/ 0 h 1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62" h="153">
                      <a:moveTo>
                        <a:pt x="131" y="0"/>
                      </a:moveTo>
                      <a:cubicBezTo>
                        <a:pt x="132" y="21"/>
                        <a:pt x="131" y="57"/>
                        <a:pt x="137" y="62"/>
                      </a:cubicBezTo>
                      <a:cubicBezTo>
                        <a:pt x="143" y="68"/>
                        <a:pt x="162" y="67"/>
                        <a:pt x="162" y="67"/>
                      </a:cubicBezTo>
                      <a:cubicBezTo>
                        <a:pt x="162" y="67"/>
                        <a:pt x="93" y="153"/>
                        <a:pt x="87" y="149"/>
                      </a:cubicBezTo>
                      <a:cubicBezTo>
                        <a:pt x="81" y="144"/>
                        <a:pt x="0" y="78"/>
                        <a:pt x="18" y="75"/>
                      </a:cubicBezTo>
                      <a:cubicBezTo>
                        <a:pt x="37" y="71"/>
                        <a:pt x="54" y="72"/>
                        <a:pt x="54" y="63"/>
                      </a:cubicBezTo>
                      <a:cubicBezTo>
                        <a:pt x="53" y="53"/>
                        <a:pt x="53" y="44"/>
                        <a:pt x="52" y="34"/>
                      </a:cubicBezTo>
                      <a:cubicBezTo>
                        <a:pt x="131" y="0"/>
                        <a:pt x="131" y="0"/>
                        <a:pt x="131" y="0"/>
                      </a:cubicBezTo>
                    </a:path>
                  </a:pathLst>
                </a:custGeom>
                <a:solidFill>
                  <a:srgbClr val="F9B8B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ID"/>
                </a:p>
              </p:txBody>
            </p:sp>
            <p:sp>
              <p:nvSpPr>
                <p:cNvPr id="149" name="Freeform 60">
                  <a:extLst>
                    <a:ext uri="{FF2B5EF4-FFF2-40B4-BE49-F238E27FC236}">
                      <a16:creationId xmlns:a16="http://schemas.microsoft.com/office/drawing/2014/main" xmlns="" id="{F1ABCBB0-F7BE-4FF4-976D-23937E3EEA9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768477" y="2951165"/>
                  <a:ext cx="1006476" cy="1387476"/>
                </a:xfrm>
                <a:custGeom>
                  <a:avLst/>
                  <a:gdLst>
                    <a:gd name="T0" fmla="*/ 244 w 299"/>
                    <a:gd name="T1" fmla="*/ 397 h 413"/>
                    <a:gd name="T2" fmla="*/ 80 w 299"/>
                    <a:gd name="T3" fmla="*/ 413 h 413"/>
                    <a:gd name="T4" fmla="*/ 51 w 299"/>
                    <a:gd name="T5" fmla="*/ 397 h 413"/>
                    <a:gd name="T6" fmla="*/ 37 w 299"/>
                    <a:gd name="T7" fmla="*/ 257 h 413"/>
                    <a:gd name="T8" fmla="*/ 24 w 299"/>
                    <a:gd name="T9" fmla="*/ 198 h 413"/>
                    <a:gd name="T10" fmla="*/ 0 w 299"/>
                    <a:gd name="T11" fmla="*/ 69 h 413"/>
                    <a:gd name="T12" fmla="*/ 80 w 299"/>
                    <a:gd name="T13" fmla="*/ 5 h 413"/>
                    <a:gd name="T14" fmla="*/ 122 w 299"/>
                    <a:gd name="T15" fmla="*/ 30 h 413"/>
                    <a:gd name="T16" fmla="*/ 180 w 299"/>
                    <a:gd name="T17" fmla="*/ 0 h 413"/>
                    <a:gd name="T18" fmla="*/ 289 w 299"/>
                    <a:gd name="T19" fmla="*/ 72 h 413"/>
                    <a:gd name="T20" fmla="*/ 299 w 299"/>
                    <a:gd name="T21" fmla="*/ 247 h 413"/>
                    <a:gd name="T22" fmla="*/ 286 w 299"/>
                    <a:gd name="T23" fmla="*/ 392 h 413"/>
                    <a:gd name="T24" fmla="*/ 244 w 299"/>
                    <a:gd name="T25" fmla="*/ 397 h 4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299" h="413">
                      <a:moveTo>
                        <a:pt x="244" y="397"/>
                      </a:moveTo>
                      <a:cubicBezTo>
                        <a:pt x="244" y="397"/>
                        <a:pt x="111" y="412"/>
                        <a:pt x="80" y="413"/>
                      </a:cubicBezTo>
                      <a:cubicBezTo>
                        <a:pt x="49" y="413"/>
                        <a:pt x="51" y="397"/>
                        <a:pt x="51" y="397"/>
                      </a:cubicBezTo>
                      <a:cubicBezTo>
                        <a:pt x="49" y="364"/>
                        <a:pt x="44" y="284"/>
                        <a:pt x="37" y="257"/>
                      </a:cubicBezTo>
                      <a:cubicBezTo>
                        <a:pt x="31" y="232"/>
                        <a:pt x="29" y="222"/>
                        <a:pt x="24" y="198"/>
                      </a:cubicBezTo>
                      <a:cubicBezTo>
                        <a:pt x="12" y="145"/>
                        <a:pt x="13" y="135"/>
                        <a:pt x="0" y="69"/>
                      </a:cubicBezTo>
                      <a:cubicBezTo>
                        <a:pt x="80" y="5"/>
                        <a:pt x="80" y="5"/>
                        <a:pt x="80" y="5"/>
                      </a:cubicBezTo>
                      <a:cubicBezTo>
                        <a:pt x="80" y="5"/>
                        <a:pt x="88" y="30"/>
                        <a:pt x="122" y="30"/>
                      </a:cubicBezTo>
                      <a:cubicBezTo>
                        <a:pt x="166" y="31"/>
                        <a:pt x="180" y="0"/>
                        <a:pt x="180" y="0"/>
                      </a:cubicBezTo>
                      <a:cubicBezTo>
                        <a:pt x="289" y="72"/>
                        <a:pt x="289" y="72"/>
                        <a:pt x="289" y="72"/>
                      </a:cubicBezTo>
                      <a:cubicBezTo>
                        <a:pt x="299" y="247"/>
                        <a:pt x="299" y="247"/>
                        <a:pt x="299" y="247"/>
                      </a:cubicBezTo>
                      <a:cubicBezTo>
                        <a:pt x="286" y="392"/>
                        <a:pt x="286" y="392"/>
                        <a:pt x="286" y="392"/>
                      </a:cubicBezTo>
                      <a:cubicBezTo>
                        <a:pt x="244" y="397"/>
                        <a:pt x="244" y="397"/>
                        <a:pt x="244" y="397"/>
                      </a:cubicBezTo>
                    </a:path>
                  </a:pathLst>
                </a:custGeom>
                <a:solidFill>
                  <a:srgbClr val="FAA81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ID"/>
                </a:p>
              </p:txBody>
            </p:sp>
            <p:sp>
              <p:nvSpPr>
                <p:cNvPr id="150" name="Freeform 61">
                  <a:extLst>
                    <a:ext uri="{FF2B5EF4-FFF2-40B4-BE49-F238E27FC236}">
                      <a16:creationId xmlns:a16="http://schemas.microsoft.com/office/drawing/2014/main" xmlns="" id="{C86BA586-4D79-4A5A-9376-5747889BB87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2140" y="2278065"/>
                  <a:ext cx="561976" cy="585788"/>
                </a:xfrm>
                <a:custGeom>
                  <a:avLst/>
                  <a:gdLst>
                    <a:gd name="T0" fmla="*/ 140 w 167"/>
                    <a:gd name="T1" fmla="*/ 117 h 174"/>
                    <a:gd name="T2" fmla="*/ 130 w 167"/>
                    <a:gd name="T3" fmla="*/ 147 h 174"/>
                    <a:gd name="T4" fmla="*/ 93 w 167"/>
                    <a:gd name="T5" fmla="*/ 173 h 174"/>
                    <a:gd name="T6" fmla="*/ 53 w 167"/>
                    <a:gd name="T7" fmla="*/ 174 h 174"/>
                    <a:gd name="T8" fmla="*/ 21 w 167"/>
                    <a:gd name="T9" fmla="*/ 167 h 174"/>
                    <a:gd name="T10" fmla="*/ 10 w 167"/>
                    <a:gd name="T11" fmla="*/ 137 h 174"/>
                    <a:gd name="T12" fmla="*/ 5 w 167"/>
                    <a:gd name="T13" fmla="*/ 98 h 174"/>
                    <a:gd name="T14" fmla="*/ 1 w 167"/>
                    <a:gd name="T15" fmla="*/ 22 h 174"/>
                    <a:gd name="T16" fmla="*/ 2 w 167"/>
                    <a:gd name="T17" fmla="*/ 11 h 174"/>
                    <a:gd name="T18" fmla="*/ 4 w 167"/>
                    <a:gd name="T19" fmla="*/ 7 h 174"/>
                    <a:gd name="T20" fmla="*/ 9 w 167"/>
                    <a:gd name="T21" fmla="*/ 5 h 174"/>
                    <a:gd name="T22" fmla="*/ 86 w 167"/>
                    <a:gd name="T23" fmla="*/ 0 h 174"/>
                    <a:gd name="T24" fmla="*/ 138 w 167"/>
                    <a:gd name="T25" fmla="*/ 14 h 174"/>
                    <a:gd name="T26" fmla="*/ 165 w 167"/>
                    <a:gd name="T27" fmla="*/ 61 h 174"/>
                    <a:gd name="T28" fmla="*/ 165 w 167"/>
                    <a:gd name="T29" fmla="*/ 69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67" h="174">
                      <a:moveTo>
                        <a:pt x="140" y="117"/>
                      </a:moveTo>
                      <a:cubicBezTo>
                        <a:pt x="137" y="127"/>
                        <a:pt x="134" y="137"/>
                        <a:pt x="130" y="147"/>
                      </a:cubicBezTo>
                      <a:cubicBezTo>
                        <a:pt x="123" y="166"/>
                        <a:pt x="113" y="172"/>
                        <a:pt x="93" y="173"/>
                      </a:cubicBezTo>
                      <a:cubicBezTo>
                        <a:pt x="80" y="173"/>
                        <a:pt x="66" y="173"/>
                        <a:pt x="53" y="174"/>
                      </a:cubicBezTo>
                      <a:cubicBezTo>
                        <a:pt x="42" y="174"/>
                        <a:pt x="29" y="174"/>
                        <a:pt x="21" y="167"/>
                      </a:cubicBezTo>
                      <a:cubicBezTo>
                        <a:pt x="12" y="160"/>
                        <a:pt x="12" y="147"/>
                        <a:pt x="10" y="137"/>
                      </a:cubicBezTo>
                      <a:cubicBezTo>
                        <a:pt x="8" y="124"/>
                        <a:pt x="6" y="112"/>
                        <a:pt x="5" y="98"/>
                      </a:cubicBezTo>
                      <a:cubicBezTo>
                        <a:pt x="2" y="73"/>
                        <a:pt x="0" y="47"/>
                        <a:pt x="1" y="22"/>
                      </a:cubicBezTo>
                      <a:cubicBezTo>
                        <a:pt x="1" y="18"/>
                        <a:pt x="1" y="15"/>
                        <a:pt x="2" y="11"/>
                      </a:cubicBezTo>
                      <a:cubicBezTo>
                        <a:pt x="2" y="10"/>
                        <a:pt x="3" y="8"/>
                        <a:pt x="4" y="7"/>
                      </a:cubicBezTo>
                      <a:cubicBezTo>
                        <a:pt x="5" y="6"/>
                        <a:pt x="7" y="6"/>
                        <a:pt x="9" y="5"/>
                      </a:cubicBezTo>
                      <a:cubicBezTo>
                        <a:pt x="34" y="1"/>
                        <a:pt x="60" y="0"/>
                        <a:pt x="86" y="0"/>
                      </a:cubicBezTo>
                      <a:cubicBezTo>
                        <a:pt x="104" y="1"/>
                        <a:pt x="123" y="3"/>
                        <a:pt x="138" y="14"/>
                      </a:cubicBezTo>
                      <a:cubicBezTo>
                        <a:pt x="152" y="26"/>
                        <a:pt x="159" y="44"/>
                        <a:pt x="165" y="61"/>
                      </a:cubicBezTo>
                      <a:cubicBezTo>
                        <a:pt x="166" y="64"/>
                        <a:pt x="167" y="67"/>
                        <a:pt x="165" y="69"/>
                      </a:cubicBezTo>
                    </a:path>
                  </a:pathLst>
                </a:custGeom>
                <a:solidFill>
                  <a:srgbClr val="F9B8B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ID"/>
                </a:p>
              </p:txBody>
            </p:sp>
            <p:sp>
              <p:nvSpPr>
                <p:cNvPr id="151" name="Freeform 62">
                  <a:extLst>
                    <a:ext uri="{FF2B5EF4-FFF2-40B4-BE49-F238E27FC236}">
                      <a16:creationId xmlns:a16="http://schemas.microsoft.com/office/drawing/2014/main" xmlns="" id="{5ECEC11F-1695-4479-AFF2-83A2719DE6D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25565" y="5821368"/>
                  <a:ext cx="152400" cy="211138"/>
                </a:xfrm>
                <a:custGeom>
                  <a:avLst/>
                  <a:gdLst>
                    <a:gd name="T0" fmla="*/ 0 w 45"/>
                    <a:gd name="T1" fmla="*/ 19 h 63"/>
                    <a:gd name="T2" fmla="*/ 8 w 45"/>
                    <a:gd name="T3" fmla="*/ 54 h 63"/>
                    <a:gd name="T4" fmla="*/ 43 w 45"/>
                    <a:gd name="T5" fmla="*/ 49 h 63"/>
                    <a:gd name="T6" fmla="*/ 33 w 45"/>
                    <a:gd name="T7" fmla="*/ 0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5" h="63">
                      <a:moveTo>
                        <a:pt x="0" y="19"/>
                      </a:moveTo>
                      <a:cubicBezTo>
                        <a:pt x="0" y="19"/>
                        <a:pt x="4" y="45"/>
                        <a:pt x="8" y="54"/>
                      </a:cubicBezTo>
                      <a:cubicBezTo>
                        <a:pt x="11" y="63"/>
                        <a:pt x="41" y="55"/>
                        <a:pt x="43" y="49"/>
                      </a:cubicBezTo>
                      <a:cubicBezTo>
                        <a:pt x="45" y="43"/>
                        <a:pt x="33" y="0"/>
                        <a:pt x="33" y="0"/>
                      </a:cubicBezTo>
                    </a:path>
                  </a:pathLst>
                </a:custGeom>
                <a:solidFill>
                  <a:srgbClr val="ED9D8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ID"/>
                </a:p>
              </p:txBody>
            </p:sp>
            <p:sp>
              <p:nvSpPr>
                <p:cNvPr id="152" name="Freeform 63">
                  <a:extLst>
                    <a:ext uri="{FF2B5EF4-FFF2-40B4-BE49-F238E27FC236}">
                      <a16:creationId xmlns:a16="http://schemas.microsoft.com/office/drawing/2014/main" xmlns="" id="{26C47C9F-D255-414A-A2C6-15082A2FA02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76327" y="5975356"/>
                  <a:ext cx="449263" cy="239713"/>
                </a:xfrm>
                <a:custGeom>
                  <a:avLst/>
                  <a:gdLst>
                    <a:gd name="T0" fmla="*/ 127 w 133"/>
                    <a:gd name="T1" fmla="*/ 11 h 71"/>
                    <a:gd name="T2" fmla="*/ 133 w 133"/>
                    <a:gd name="T3" fmla="*/ 39 h 71"/>
                    <a:gd name="T4" fmla="*/ 103 w 133"/>
                    <a:gd name="T5" fmla="*/ 52 h 71"/>
                    <a:gd name="T6" fmla="*/ 98 w 133"/>
                    <a:gd name="T7" fmla="*/ 47 h 71"/>
                    <a:gd name="T8" fmla="*/ 82 w 133"/>
                    <a:gd name="T9" fmla="*/ 61 h 71"/>
                    <a:gd name="T10" fmla="*/ 53 w 133"/>
                    <a:gd name="T11" fmla="*/ 69 h 71"/>
                    <a:gd name="T12" fmla="*/ 6 w 133"/>
                    <a:gd name="T13" fmla="*/ 63 h 71"/>
                    <a:gd name="T14" fmla="*/ 41 w 133"/>
                    <a:gd name="T15" fmla="*/ 42 h 71"/>
                    <a:gd name="T16" fmla="*/ 74 w 133"/>
                    <a:gd name="T17" fmla="*/ 9 h 71"/>
                    <a:gd name="T18" fmla="*/ 78 w 133"/>
                    <a:gd name="T19" fmla="*/ 0 h 71"/>
                    <a:gd name="T20" fmla="*/ 85 w 133"/>
                    <a:gd name="T21" fmla="*/ 4 h 71"/>
                    <a:gd name="T22" fmla="*/ 106 w 133"/>
                    <a:gd name="T23" fmla="*/ 9 h 71"/>
                    <a:gd name="T24" fmla="*/ 117 w 133"/>
                    <a:gd name="T25" fmla="*/ 0 h 71"/>
                    <a:gd name="T26" fmla="*/ 127 w 133"/>
                    <a:gd name="T27" fmla="*/ 1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33" h="71">
                      <a:moveTo>
                        <a:pt x="127" y="11"/>
                      </a:moveTo>
                      <a:cubicBezTo>
                        <a:pt x="130" y="20"/>
                        <a:pt x="133" y="39"/>
                        <a:pt x="133" y="39"/>
                      </a:cubicBezTo>
                      <a:cubicBezTo>
                        <a:pt x="103" y="52"/>
                        <a:pt x="103" y="52"/>
                        <a:pt x="103" y="52"/>
                      </a:cubicBezTo>
                      <a:cubicBezTo>
                        <a:pt x="98" y="47"/>
                        <a:pt x="98" y="47"/>
                        <a:pt x="98" y="47"/>
                      </a:cubicBezTo>
                      <a:cubicBezTo>
                        <a:pt x="98" y="47"/>
                        <a:pt x="91" y="56"/>
                        <a:pt x="82" y="61"/>
                      </a:cubicBezTo>
                      <a:cubicBezTo>
                        <a:pt x="75" y="64"/>
                        <a:pt x="60" y="68"/>
                        <a:pt x="53" y="69"/>
                      </a:cubicBezTo>
                      <a:cubicBezTo>
                        <a:pt x="27" y="71"/>
                        <a:pt x="8" y="66"/>
                        <a:pt x="6" y="63"/>
                      </a:cubicBezTo>
                      <a:cubicBezTo>
                        <a:pt x="0" y="48"/>
                        <a:pt x="34" y="44"/>
                        <a:pt x="41" y="42"/>
                      </a:cubicBezTo>
                      <a:cubicBezTo>
                        <a:pt x="61" y="37"/>
                        <a:pt x="72" y="20"/>
                        <a:pt x="74" y="9"/>
                      </a:cubicBezTo>
                      <a:cubicBezTo>
                        <a:pt x="75" y="1"/>
                        <a:pt x="73" y="0"/>
                        <a:pt x="78" y="0"/>
                      </a:cubicBezTo>
                      <a:cubicBezTo>
                        <a:pt x="78" y="0"/>
                        <a:pt x="82" y="0"/>
                        <a:pt x="85" y="4"/>
                      </a:cubicBezTo>
                      <a:cubicBezTo>
                        <a:pt x="91" y="9"/>
                        <a:pt x="99" y="12"/>
                        <a:pt x="106" y="9"/>
                      </a:cubicBezTo>
                      <a:cubicBezTo>
                        <a:pt x="111" y="7"/>
                        <a:pt x="115" y="4"/>
                        <a:pt x="117" y="0"/>
                      </a:cubicBezTo>
                      <a:cubicBezTo>
                        <a:pt x="117" y="0"/>
                        <a:pt x="125" y="1"/>
                        <a:pt x="127" y="11"/>
                      </a:cubicBezTo>
                      <a:close/>
                    </a:path>
                  </a:pathLst>
                </a:custGeom>
                <a:solidFill>
                  <a:srgbClr val="452C4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ID"/>
                </a:p>
              </p:txBody>
            </p:sp>
            <p:sp>
              <p:nvSpPr>
                <p:cNvPr id="153" name="Freeform 64">
                  <a:extLst>
                    <a:ext uri="{FF2B5EF4-FFF2-40B4-BE49-F238E27FC236}">
                      <a16:creationId xmlns:a16="http://schemas.microsoft.com/office/drawing/2014/main" xmlns="" id="{C01C2047-5D1D-479B-8640-8190E60743B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95352" y="4251329"/>
                  <a:ext cx="942976" cy="1711327"/>
                </a:xfrm>
                <a:custGeom>
                  <a:avLst/>
                  <a:gdLst>
                    <a:gd name="T0" fmla="*/ 259 w 280"/>
                    <a:gd name="T1" fmla="*/ 139 h 509"/>
                    <a:gd name="T2" fmla="*/ 107 w 280"/>
                    <a:gd name="T3" fmla="*/ 143 h 509"/>
                    <a:gd name="T4" fmla="*/ 136 w 280"/>
                    <a:gd name="T5" fmla="*/ 212 h 509"/>
                    <a:gd name="T6" fmla="*/ 168 w 280"/>
                    <a:gd name="T7" fmla="*/ 490 h 509"/>
                    <a:gd name="T8" fmla="*/ 128 w 280"/>
                    <a:gd name="T9" fmla="*/ 494 h 509"/>
                    <a:gd name="T10" fmla="*/ 0 w 280"/>
                    <a:gd name="T11" fmla="*/ 96 h 509"/>
                    <a:gd name="T12" fmla="*/ 280 w 280"/>
                    <a:gd name="T13" fmla="*/ 0 h 509"/>
                    <a:gd name="T14" fmla="*/ 259 w 280"/>
                    <a:gd name="T15" fmla="*/ 139 h 5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80" h="509">
                      <a:moveTo>
                        <a:pt x="259" y="139"/>
                      </a:moveTo>
                      <a:cubicBezTo>
                        <a:pt x="212" y="148"/>
                        <a:pt x="154" y="149"/>
                        <a:pt x="107" y="143"/>
                      </a:cubicBezTo>
                      <a:cubicBezTo>
                        <a:pt x="114" y="161"/>
                        <a:pt x="130" y="185"/>
                        <a:pt x="136" y="212"/>
                      </a:cubicBezTo>
                      <a:cubicBezTo>
                        <a:pt x="156" y="300"/>
                        <a:pt x="163" y="417"/>
                        <a:pt x="168" y="490"/>
                      </a:cubicBezTo>
                      <a:cubicBezTo>
                        <a:pt x="168" y="490"/>
                        <a:pt x="159" y="509"/>
                        <a:pt x="128" y="494"/>
                      </a:cubicBezTo>
                      <a:cubicBezTo>
                        <a:pt x="81" y="379"/>
                        <a:pt x="0" y="146"/>
                        <a:pt x="0" y="96"/>
                      </a:cubicBezTo>
                      <a:cubicBezTo>
                        <a:pt x="1" y="31"/>
                        <a:pt x="162" y="16"/>
                        <a:pt x="280" y="0"/>
                      </a:cubicBezTo>
                      <a:cubicBezTo>
                        <a:pt x="259" y="139"/>
                        <a:pt x="259" y="139"/>
                        <a:pt x="259" y="139"/>
                      </a:cubicBezTo>
                    </a:path>
                  </a:pathLst>
                </a:custGeom>
                <a:solidFill>
                  <a:srgbClr val="5A4B6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ID"/>
                </a:p>
              </p:txBody>
            </p:sp>
            <p:sp>
              <p:nvSpPr>
                <p:cNvPr id="154" name="Freeform 65">
                  <a:extLst>
                    <a:ext uri="{FF2B5EF4-FFF2-40B4-BE49-F238E27FC236}">
                      <a16:creationId xmlns:a16="http://schemas.microsoft.com/office/drawing/2014/main" xmlns="" id="{CB94C4F4-74F0-4B20-9F15-8E82F6CFEE0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55677" y="4244979"/>
                  <a:ext cx="1627189" cy="500063"/>
                </a:xfrm>
                <a:custGeom>
                  <a:avLst/>
                  <a:gdLst>
                    <a:gd name="T0" fmla="*/ 446 w 483"/>
                    <a:gd name="T1" fmla="*/ 12 h 149"/>
                    <a:gd name="T2" fmla="*/ 241 w 483"/>
                    <a:gd name="T3" fmla="*/ 141 h 149"/>
                    <a:gd name="T4" fmla="*/ 162 w 483"/>
                    <a:gd name="T5" fmla="*/ 149 h 149"/>
                    <a:gd name="T6" fmla="*/ 156 w 483"/>
                    <a:gd name="T7" fmla="*/ 133 h 149"/>
                    <a:gd name="T8" fmla="*/ 154 w 483"/>
                    <a:gd name="T9" fmla="*/ 112 h 149"/>
                    <a:gd name="T10" fmla="*/ 130 w 483"/>
                    <a:gd name="T11" fmla="*/ 79 h 149"/>
                    <a:gd name="T12" fmla="*/ 90 w 483"/>
                    <a:gd name="T13" fmla="*/ 67 h 149"/>
                    <a:gd name="T14" fmla="*/ 0 w 483"/>
                    <a:gd name="T15" fmla="*/ 65 h 149"/>
                    <a:gd name="T16" fmla="*/ 291 w 483"/>
                    <a:gd name="T17" fmla="*/ 0 h 149"/>
                    <a:gd name="T18" fmla="*/ 407 w 483"/>
                    <a:gd name="T19" fmla="*/ 12 h 149"/>
                    <a:gd name="T20" fmla="*/ 446 w 483"/>
                    <a:gd name="T21" fmla="*/ 12 h 1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483" h="149">
                      <a:moveTo>
                        <a:pt x="446" y="12"/>
                      </a:moveTo>
                      <a:cubicBezTo>
                        <a:pt x="483" y="39"/>
                        <a:pt x="241" y="141"/>
                        <a:pt x="241" y="141"/>
                      </a:cubicBezTo>
                      <a:cubicBezTo>
                        <a:pt x="214" y="146"/>
                        <a:pt x="188" y="149"/>
                        <a:pt x="162" y="149"/>
                      </a:cubicBezTo>
                      <a:cubicBezTo>
                        <a:pt x="159" y="144"/>
                        <a:pt x="157" y="139"/>
                        <a:pt x="156" y="133"/>
                      </a:cubicBezTo>
                      <a:cubicBezTo>
                        <a:pt x="154" y="126"/>
                        <a:pt x="155" y="119"/>
                        <a:pt x="154" y="112"/>
                      </a:cubicBezTo>
                      <a:cubicBezTo>
                        <a:pt x="151" y="98"/>
                        <a:pt x="142" y="87"/>
                        <a:pt x="130" y="79"/>
                      </a:cubicBezTo>
                      <a:cubicBezTo>
                        <a:pt x="118" y="72"/>
                        <a:pt x="104" y="69"/>
                        <a:pt x="90" y="67"/>
                      </a:cubicBezTo>
                      <a:cubicBezTo>
                        <a:pt x="57" y="61"/>
                        <a:pt x="0" y="65"/>
                        <a:pt x="0" y="65"/>
                      </a:cubicBezTo>
                      <a:cubicBezTo>
                        <a:pt x="73" y="11"/>
                        <a:pt x="222" y="4"/>
                        <a:pt x="291" y="0"/>
                      </a:cubicBezTo>
                      <a:cubicBezTo>
                        <a:pt x="300" y="15"/>
                        <a:pt x="364" y="13"/>
                        <a:pt x="407" y="12"/>
                      </a:cubicBezTo>
                      <a:cubicBezTo>
                        <a:pt x="428" y="11"/>
                        <a:pt x="444" y="11"/>
                        <a:pt x="446" y="12"/>
                      </a:cubicBezTo>
                    </a:path>
                  </a:pathLst>
                </a:custGeom>
                <a:solidFill>
                  <a:srgbClr val="42374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ID"/>
                </a:p>
              </p:txBody>
            </p:sp>
            <p:sp>
              <p:nvSpPr>
                <p:cNvPr id="155" name="Freeform 66">
                  <a:extLst>
                    <a:ext uri="{FF2B5EF4-FFF2-40B4-BE49-F238E27FC236}">
                      <a16:creationId xmlns:a16="http://schemas.microsoft.com/office/drawing/2014/main" xmlns="" id="{945A65B5-2E80-48FA-AE80-C1246B2B2C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82740" y="6046794"/>
                  <a:ext cx="138113" cy="198438"/>
                </a:xfrm>
                <a:custGeom>
                  <a:avLst/>
                  <a:gdLst>
                    <a:gd name="T0" fmla="*/ 0 w 41"/>
                    <a:gd name="T1" fmla="*/ 13 h 59"/>
                    <a:gd name="T2" fmla="*/ 2 w 41"/>
                    <a:gd name="T3" fmla="*/ 49 h 59"/>
                    <a:gd name="T4" fmla="*/ 38 w 41"/>
                    <a:gd name="T5" fmla="*/ 50 h 59"/>
                    <a:gd name="T6" fmla="*/ 37 w 41"/>
                    <a:gd name="T7" fmla="*/ 0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1" h="59">
                      <a:moveTo>
                        <a:pt x="0" y="13"/>
                      </a:moveTo>
                      <a:cubicBezTo>
                        <a:pt x="0" y="13"/>
                        <a:pt x="0" y="40"/>
                        <a:pt x="2" y="49"/>
                      </a:cubicBezTo>
                      <a:cubicBezTo>
                        <a:pt x="4" y="59"/>
                        <a:pt x="35" y="56"/>
                        <a:pt x="38" y="50"/>
                      </a:cubicBezTo>
                      <a:cubicBezTo>
                        <a:pt x="41" y="45"/>
                        <a:pt x="37" y="0"/>
                        <a:pt x="37" y="0"/>
                      </a:cubicBezTo>
                    </a:path>
                  </a:pathLst>
                </a:custGeom>
                <a:solidFill>
                  <a:srgbClr val="ED9D8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ID"/>
                </a:p>
              </p:txBody>
            </p:sp>
            <p:sp>
              <p:nvSpPr>
                <p:cNvPr id="156" name="Freeform 67">
                  <a:extLst>
                    <a:ext uri="{FF2B5EF4-FFF2-40B4-BE49-F238E27FC236}">
                      <a16:creationId xmlns:a16="http://schemas.microsoft.com/office/drawing/2014/main" xmlns="" id="{84E9B8D5-0E37-4FD6-A500-A42EC0B8E5B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295402" y="6180144"/>
                  <a:ext cx="446088" cy="215900"/>
                </a:xfrm>
                <a:custGeom>
                  <a:avLst/>
                  <a:gdLst>
                    <a:gd name="T0" fmla="*/ 132 w 132"/>
                    <a:gd name="T1" fmla="*/ 19 h 64"/>
                    <a:gd name="T2" fmla="*/ 132 w 132"/>
                    <a:gd name="T3" fmla="*/ 49 h 64"/>
                    <a:gd name="T4" fmla="*/ 101 w 132"/>
                    <a:gd name="T5" fmla="*/ 56 h 64"/>
                    <a:gd name="T6" fmla="*/ 97 w 132"/>
                    <a:gd name="T7" fmla="*/ 51 h 64"/>
                    <a:gd name="T8" fmla="*/ 78 w 132"/>
                    <a:gd name="T9" fmla="*/ 61 h 64"/>
                    <a:gd name="T10" fmla="*/ 48 w 132"/>
                    <a:gd name="T11" fmla="*/ 64 h 64"/>
                    <a:gd name="T12" fmla="*/ 4 w 132"/>
                    <a:gd name="T13" fmla="*/ 50 h 64"/>
                    <a:gd name="T14" fmla="*/ 42 w 132"/>
                    <a:gd name="T15" fmla="*/ 36 h 64"/>
                    <a:gd name="T16" fmla="*/ 79 w 132"/>
                    <a:gd name="T17" fmla="*/ 9 h 64"/>
                    <a:gd name="T18" fmla="*/ 85 w 132"/>
                    <a:gd name="T19" fmla="*/ 1 h 64"/>
                    <a:gd name="T20" fmla="*/ 92 w 132"/>
                    <a:gd name="T21" fmla="*/ 6 h 64"/>
                    <a:gd name="T22" fmla="*/ 111 w 132"/>
                    <a:gd name="T23" fmla="*/ 14 h 64"/>
                    <a:gd name="T24" fmla="*/ 123 w 132"/>
                    <a:gd name="T25" fmla="*/ 7 h 64"/>
                    <a:gd name="T26" fmla="*/ 132 w 132"/>
                    <a:gd name="T27" fmla="*/ 19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32" h="64">
                      <a:moveTo>
                        <a:pt x="132" y="19"/>
                      </a:moveTo>
                      <a:cubicBezTo>
                        <a:pt x="132" y="30"/>
                        <a:pt x="132" y="49"/>
                        <a:pt x="132" y="49"/>
                      </a:cubicBezTo>
                      <a:cubicBezTo>
                        <a:pt x="101" y="56"/>
                        <a:pt x="101" y="56"/>
                        <a:pt x="101" y="56"/>
                      </a:cubicBezTo>
                      <a:cubicBezTo>
                        <a:pt x="97" y="51"/>
                        <a:pt x="97" y="51"/>
                        <a:pt x="97" y="51"/>
                      </a:cubicBezTo>
                      <a:cubicBezTo>
                        <a:pt x="97" y="51"/>
                        <a:pt x="88" y="58"/>
                        <a:pt x="78" y="61"/>
                      </a:cubicBezTo>
                      <a:cubicBezTo>
                        <a:pt x="71" y="63"/>
                        <a:pt x="56" y="64"/>
                        <a:pt x="48" y="64"/>
                      </a:cubicBezTo>
                      <a:cubicBezTo>
                        <a:pt x="22" y="62"/>
                        <a:pt x="4" y="54"/>
                        <a:pt x="4" y="50"/>
                      </a:cubicBezTo>
                      <a:cubicBezTo>
                        <a:pt x="0" y="34"/>
                        <a:pt x="34" y="36"/>
                        <a:pt x="42" y="36"/>
                      </a:cubicBezTo>
                      <a:cubicBezTo>
                        <a:pt x="62" y="34"/>
                        <a:pt x="75" y="19"/>
                        <a:pt x="79" y="9"/>
                      </a:cubicBezTo>
                      <a:cubicBezTo>
                        <a:pt x="82" y="2"/>
                        <a:pt x="80" y="0"/>
                        <a:pt x="85" y="1"/>
                      </a:cubicBezTo>
                      <a:cubicBezTo>
                        <a:pt x="85" y="1"/>
                        <a:pt x="89" y="1"/>
                        <a:pt x="92" y="6"/>
                      </a:cubicBezTo>
                      <a:cubicBezTo>
                        <a:pt x="96" y="12"/>
                        <a:pt x="104" y="16"/>
                        <a:pt x="111" y="14"/>
                      </a:cubicBezTo>
                      <a:cubicBezTo>
                        <a:pt x="116" y="13"/>
                        <a:pt x="120" y="11"/>
                        <a:pt x="123" y="7"/>
                      </a:cubicBezTo>
                      <a:cubicBezTo>
                        <a:pt x="123" y="7"/>
                        <a:pt x="131" y="9"/>
                        <a:pt x="132" y="19"/>
                      </a:cubicBezTo>
                      <a:close/>
                    </a:path>
                  </a:pathLst>
                </a:custGeom>
                <a:solidFill>
                  <a:srgbClr val="452C4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ID"/>
                </a:p>
              </p:txBody>
            </p:sp>
            <p:sp>
              <p:nvSpPr>
                <p:cNvPr id="157" name="Freeform 68">
                  <a:extLst>
                    <a:ext uri="{FF2B5EF4-FFF2-40B4-BE49-F238E27FC236}">
                      <a16:creationId xmlns:a16="http://schemas.microsoft.com/office/drawing/2014/main" xmlns="" id="{F9D8E967-570A-4E7A-9F50-314E85C8E77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38277" y="4268792"/>
                  <a:ext cx="1354139" cy="1898652"/>
                </a:xfrm>
                <a:custGeom>
                  <a:avLst/>
                  <a:gdLst>
                    <a:gd name="T0" fmla="*/ 384 w 402"/>
                    <a:gd name="T1" fmla="*/ 0 h 565"/>
                    <a:gd name="T2" fmla="*/ 220 w 402"/>
                    <a:gd name="T3" fmla="*/ 5 h 565"/>
                    <a:gd name="T4" fmla="*/ 25 w 402"/>
                    <a:gd name="T5" fmla="*/ 62 h 565"/>
                    <a:gd name="T6" fmla="*/ 38 w 402"/>
                    <a:gd name="T7" fmla="*/ 549 h 565"/>
                    <a:gd name="T8" fmla="*/ 90 w 402"/>
                    <a:gd name="T9" fmla="*/ 550 h 565"/>
                    <a:gd name="T10" fmla="*/ 115 w 402"/>
                    <a:gd name="T11" fmla="*/ 145 h 565"/>
                    <a:gd name="T12" fmla="*/ 353 w 402"/>
                    <a:gd name="T13" fmla="*/ 142 h 565"/>
                    <a:gd name="T14" fmla="*/ 394 w 402"/>
                    <a:gd name="T15" fmla="*/ 98 h 565"/>
                    <a:gd name="T16" fmla="*/ 384 w 402"/>
                    <a:gd name="T17" fmla="*/ 0 h 5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02" h="565">
                      <a:moveTo>
                        <a:pt x="384" y="0"/>
                      </a:moveTo>
                      <a:cubicBezTo>
                        <a:pt x="384" y="0"/>
                        <a:pt x="310" y="7"/>
                        <a:pt x="220" y="5"/>
                      </a:cubicBezTo>
                      <a:cubicBezTo>
                        <a:pt x="199" y="5"/>
                        <a:pt x="40" y="35"/>
                        <a:pt x="25" y="62"/>
                      </a:cubicBezTo>
                      <a:cubicBezTo>
                        <a:pt x="0" y="106"/>
                        <a:pt x="41" y="364"/>
                        <a:pt x="38" y="549"/>
                      </a:cubicBezTo>
                      <a:cubicBezTo>
                        <a:pt x="38" y="549"/>
                        <a:pt x="57" y="565"/>
                        <a:pt x="90" y="550"/>
                      </a:cubicBezTo>
                      <a:cubicBezTo>
                        <a:pt x="99" y="459"/>
                        <a:pt x="152" y="245"/>
                        <a:pt x="115" y="145"/>
                      </a:cubicBezTo>
                      <a:cubicBezTo>
                        <a:pt x="203" y="156"/>
                        <a:pt x="273" y="168"/>
                        <a:pt x="353" y="142"/>
                      </a:cubicBezTo>
                      <a:cubicBezTo>
                        <a:pt x="371" y="135"/>
                        <a:pt x="385" y="122"/>
                        <a:pt x="394" y="98"/>
                      </a:cubicBezTo>
                      <a:cubicBezTo>
                        <a:pt x="402" y="74"/>
                        <a:pt x="398" y="21"/>
                        <a:pt x="384" y="0"/>
                      </a:cubicBezTo>
                    </a:path>
                  </a:pathLst>
                </a:custGeom>
                <a:solidFill>
                  <a:srgbClr val="5A4B6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ID"/>
                </a:p>
              </p:txBody>
            </p:sp>
            <p:sp>
              <p:nvSpPr>
                <p:cNvPr id="158" name="Freeform 69">
                  <a:extLst>
                    <a:ext uri="{FF2B5EF4-FFF2-40B4-BE49-F238E27FC236}">
                      <a16:creationId xmlns:a16="http://schemas.microsoft.com/office/drawing/2014/main" xmlns="" id="{1BFCDF00-92E5-4F44-9CD3-A6C058601B0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54039" y="2967040"/>
                  <a:ext cx="1482726" cy="806451"/>
                </a:xfrm>
                <a:custGeom>
                  <a:avLst/>
                  <a:gdLst>
                    <a:gd name="T0" fmla="*/ 440 w 440"/>
                    <a:gd name="T1" fmla="*/ 0 h 240"/>
                    <a:gd name="T2" fmla="*/ 417 w 440"/>
                    <a:gd name="T3" fmla="*/ 2 h 240"/>
                    <a:gd name="T4" fmla="*/ 370 w 440"/>
                    <a:gd name="T5" fmla="*/ 11 h 240"/>
                    <a:gd name="T6" fmla="*/ 316 w 440"/>
                    <a:gd name="T7" fmla="*/ 54 h 240"/>
                    <a:gd name="T8" fmla="*/ 195 w 440"/>
                    <a:gd name="T9" fmla="*/ 156 h 240"/>
                    <a:gd name="T10" fmla="*/ 35 w 440"/>
                    <a:gd name="T11" fmla="*/ 61 h 240"/>
                    <a:gd name="T12" fmla="*/ 0 w 440"/>
                    <a:gd name="T13" fmla="*/ 96 h 240"/>
                    <a:gd name="T14" fmla="*/ 202 w 440"/>
                    <a:gd name="T15" fmla="*/ 240 h 240"/>
                    <a:gd name="T16" fmla="*/ 389 w 440"/>
                    <a:gd name="T17" fmla="*/ 149 h 240"/>
                    <a:gd name="T18" fmla="*/ 440 w 440"/>
                    <a:gd name="T19" fmla="*/ 0 h 2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40" h="240">
                      <a:moveTo>
                        <a:pt x="440" y="0"/>
                      </a:moveTo>
                      <a:cubicBezTo>
                        <a:pt x="440" y="0"/>
                        <a:pt x="421" y="1"/>
                        <a:pt x="417" y="2"/>
                      </a:cubicBezTo>
                      <a:cubicBezTo>
                        <a:pt x="401" y="3"/>
                        <a:pt x="385" y="5"/>
                        <a:pt x="370" y="11"/>
                      </a:cubicBezTo>
                      <a:cubicBezTo>
                        <a:pt x="349" y="19"/>
                        <a:pt x="333" y="39"/>
                        <a:pt x="316" y="54"/>
                      </a:cubicBezTo>
                      <a:cubicBezTo>
                        <a:pt x="299" y="70"/>
                        <a:pt x="211" y="153"/>
                        <a:pt x="195" y="156"/>
                      </a:cubicBezTo>
                      <a:cubicBezTo>
                        <a:pt x="178" y="159"/>
                        <a:pt x="35" y="61"/>
                        <a:pt x="35" y="61"/>
                      </a:cubicBezTo>
                      <a:cubicBezTo>
                        <a:pt x="0" y="96"/>
                        <a:pt x="0" y="96"/>
                        <a:pt x="0" y="96"/>
                      </a:cubicBezTo>
                      <a:cubicBezTo>
                        <a:pt x="0" y="96"/>
                        <a:pt x="155" y="240"/>
                        <a:pt x="202" y="240"/>
                      </a:cubicBezTo>
                      <a:cubicBezTo>
                        <a:pt x="225" y="240"/>
                        <a:pt x="349" y="175"/>
                        <a:pt x="389" y="149"/>
                      </a:cubicBezTo>
                      <a:cubicBezTo>
                        <a:pt x="440" y="0"/>
                        <a:pt x="440" y="0"/>
                        <a:pt x="440" y="0"/>
                      </a:cubicBezTo>
                    </a:path>
                  </a:pathLst>
                </a:custGeom>
                <a:solidFill>
                  <a:srgbClr val="FAA81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ID"/>
                </a:p>
              </p:txBody>
            </p:sp>
            <p:sp>
              <p:nvSpPr>
                <p:cNvPr id="159" name="Freeform 70">
                  <a:extLst>
                    <a:ext uri="{FF2B5EF4-FFF2-40B4-BE49-F238E27FC236}">
                      <a16:creationId xmlns:a16="http://schemas.microsoft.com/office/drawing/2014/main" xmlns="" id="{3C4CF10C-FB26-4226-A76F-96D543D9773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554039" y="3267078"/>
                  <a:ext cx="1266826" cy="331788"/>
                </a:xfrm>
                <a:custGeom>
                  <a:avLst/>
                  <a:gdLst>
                    <a:gd name="T0" fmla="*/ 368 w 376"/>
                    <a:gd name="T1" fmla="*/ 20 h 99"/>
                    <a:gd name="T2" fmla="*/ 256 w 376"/>
                    <a:gd name="T3" fmla="*/ 99 h 99"/>
                    <a:gd name="T4" fmla="*/ 310 w 376"/>
                    <a:gd name="T5" fmla="*/ 99 h 99"/>
                    <a:gd name="T6" fmla="*/ 310 w 376"/>
                    <a:gd name="T7" fmla="*/ 99 h 99"/>
                    <a:gd name="T8" fmla="*/ 319 w 376"/>
                    <a:gd name="T9" fmla="*/ 99 h 99"/>
                    <a:gd name="T10" fmla="*/ 322 w 376"/>
                    <a:gd name="T11" fmla="*/ 99 h 99"/>
                    <a:gd name="T12" fmla="*/ 363 w 376"/>
                    <a:gd name="T13" fmla="*/ 76 h 99"/>
                    <a:gd name="T14" fmla="*/ 376 w 376"/>
                    <a:gd name="T15" fmla="*/ 68 h 99"/>
                    <a:gd name="T16" fmla="*/ 368 w 376"/>
                    <a:gd name="T17" fmla="*/ 20 h 99"/>
                    <a:gd name="T18" fmla="*/ 6 w 376"/>
                    <a:gd name="T19" fmla="*/ 0 h 99"/>
                    <a:gd name="T20" fmla="*/ 0 w 376"/>
                    <a:gd name="T21" fmla="*/ 7 h 99"/>
                    <a:gd name="T22" fmla="*/ 108 w 376"/>
                    <a:gd name="T23" fmla="*/ 99 h 99"/>
                    <a:gd name="T24" fmla="*/ 146 w 376"/>
                    <a:gd name="T25" fmla="*/ 99 h 99"/>
                    <a:gd name="T26" fmla="*/ 6 w 376"/>
                    <a:gd name="T27" fmla="*/ 0 h 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76" h="99">
                      <a:moveTo>
                        <a:pt x="368" y="20"/>
                      </a:moveTo>
                      <a:cubicBezTo>
                        <a:pt x="368" y="20"/>
                        <a:pt x="306" y="68"/>
                        <a:pt x="256" y="99"/>
                      </a:cubicBezTo>
                      <a:cubicBezTo>
                        <a:pt x="310" y="99"/>
                        <a:pt x="310" y="99"/>
                        <a:pt x="310" y="99"/>
                      </a:cubicBezTo>
                      <a:cubicBezTo>
                        <a:pt x="310" y="99"/>
                        <a:pt x="310" y="99"/>
                        <a:pt x="310" y="99"/>
                      </a:cubicBezTo>
                      <a:cubicBezTo>
                        <a:pt x="319" y="99"/>
                        <a:pt x="319" y="99"/>
                        <a:pt x="319" y="99"/>
                      </a:cubicBezTo>
                      <a:cubicBezTo>
                        <a:pt x="320" y="99"/>
                        <a:pt x="321" y="99"/>
                        <a:pt x="322" y="99"/>
                      </a:cubicBezTo>
                      <a:cubicBezTo>
                        <a:pt x="336" y="91"/>
                        <a:pt x="350" y="83"/>
                        <a:pt x="363" y="76"/>
                      </a:cubicBezTo>
                      <a:cubicBezTo>
                        <a:pt x="376" y="68"/>
                        <a:pt x="376" y="68"/>
                        <a:pt x="376" y="68"/>
                      </a:cubicBezTo>
                      <a:cubicBezTo>
                        <a:pt x="368" y="20"/>
                        <a:pt x="368" y="20"/>
                        <a:pt x="368" y="20"/>
                      </a:cubicBezTo>
                      <a:moveTo>
                        <a:pt x="6" y="0"/>
                      </a:move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0" y="7"/>
                        <a:pt x="54" y="57"/>
                        <a:pt x="108" y="99"/>
                      </a:cubicBezTo>
                      <a:cubicBezTo>
                        <a:pt x="146" y="99"/>
                        <a:pt x="146" y="99"/>
                        <a:pt x="146" y="99"/>
                      </a:cubicBezTo>
                      <a:cubicBezTo>
                        <a:pt x="91" y="65"/>
                        <a:pt x="18" y="9"/>
                        <a:pt x="6" y="0"/>
                      </a:cubicBezTo>
                    </a:path>
                  </a:pathLst>
                </a:custGeom>
                <a:solidFill>
                  <a:srgbClr val="EB8C2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ID"/>
                </a:p>
              </p:txBody>
            </p:sp>
            <p:sp>
              <p:nvSpPr>
                <p:cNvPr id="160" name="Freeform 71">
                  <a:extLst>
                    <a:ext uri="{FF2B5EF4-FFF2-40B4-BE49-F238E27FC236}">
                      <a16:creationId xmlns:a16="http://schemas.microsoft.com/office/drawing/2014/main" xmlns="" id="{24B30290-AA87-4C4B-AE2C-2DD30880D46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8001" y="3598866"/>
                  <a:ext cx="1428751" cy="766763"/>
                </a:xfrm>
                <a:custGeom>
                  <a:avLst/>
                  <a:gdLst>
                    <a:gd name="T0" fmla="*/ 67 w 424"/>
                    <a:gd name="T1" fmla="*/ 228 h 228"/>
                    <a:gd name="T2" fmla="*/ 424 w 424"/>
                    <a:gd name="T3" fmla="*/ 228 h 228"/>
                    <a:gd name="T4" fmla="*/ 360 w 424"/>
                    <a:gd name="T5" fmla="*/ 19 h 228"/>
                    <a:gd name="T6" fmla="*/ 333 w 424"/>
                    <a:gd name="T7" fmla="*/ 0 h 228"/>
                    <a:gd name="T8" fmla="*/ 21 w 424"/>
                    <a:gd name="T9" fmla="*/ 0 h 228"/>
                    <a:gd name="T10" fmla="*/ 4 w 424"/>
                    <a:gd name="T11" fmla="*/ 23 h 228"/>
                    <a:gd name="T12" fmla="*/ 67 w 424"/>
                    <a:gd name="T13" fmla="*/ 228 h 2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24" h="228">
                      <a:moveTo>
                        <a:pt x="67" y="228"/>
                      </a:moveTo>
                      <a:cubicBezTo>
                        <a:pt x="424" y="228"/>
                        <a:pt x="424" y="228"/>
                        <a:pt x="424" y="228"/>
                      </a:cubicBezTo>
                      <a:cubicBezTo>
                        <a:pt x="360" y="19"/>
                        <a:pt x="360" y="19"/>
                        <a:pt x="360" y="19"/>
                      </a:cubicBezTo>
                      <a:cubicBezTo>
                        <a:pt x="356" y="7"/>
                        <a:pt x="345" y="0"/>
                        <a:pt x="333" y="0"/>
                      </a:cubicBezTo>
                      <a:cubicBezTo>
                        <a:pt x="21" y="0"/>
                        <a:pt x="21" y="0"/>
                        <a:pt x="21" y="0"/>
                      </a:cubicBezTo>
                      <a:cubicBezTo>
                        <a:pt x="9" y="0"/>
                        <a:pt x="0" y="11"/>
                        <a:pt x="4" y="23"/>
                      </a:cubicBezTo>
                      <a:cubicBezTo>
                        <a:pt x="67" y="228"/>
                        <a:pt x="67" y="228"/>
                        <a:pt x="67" y="228"/>
                      </a:cubicBezTo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ID"/>
                </a:p>
              </p:txBody>
            </p:sp>
            <p:sp>
              <p:nvSpPr>
                <p:cNvPr id="161" name="Freeform 72">
                  <a:extLst>
                    <a:ext uri="{FF2B5EF4-FFF2-40B4-BE49-F238E27FC236}">
                      <a16:creationId xmlns:a16="http://schemas.microsoft.com/office/drawing/2014/main" xmlns="" id="{532A5CA0-F18E-41BD-8F63-575CDF7F3D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7839" y="3598866"/>
                  <a:ext cx="1423989" cy="766763"/>
                </a:xfrm>
                <a:custGeom>
                  <a:avLst/>
                  <a:gdLst>
                    <a:gd name="T0" fmla="*/ 71 w 423"/>
                    <a:gd name="T1" fmla="*/ 228 h 228"/>
                    <a:gd name="T2" fmla="*/ 423 w 423"/>
                    <a:gd name="T3" fmla="*/ 228 h 228"/>
                    <a:gd name="T4" fmla="*/ 359 w 423"/>
                    <a:gd name="T5" fmla="*/ 19 h 228"/>
                    <a:gd name="T6" fmla="*/ 333 w 423"/>
                    <a:gd name="T7" fmla="*/ 0 h 228"/>
                    <a:gd name="T8" fmla="*/ 20 w 423"/>
                    <a:gd name="T9" fmla="*/ 0 h 228"/>
                    <a:gd name="T10" fmla="*/ 3 w 423"/>
                    <a:gd name="T11" fmla="*/ 23 h 228"/>
                    <a:gd name="T12" fmla="*/ 64 w 423"/>
                    <a:gd name="T13" fmla="*/ 222 h 228"/>
                    <a:gd name="T14" fmla="*/ 71 w 423"/>
                    <a:gd name="T15" fmla="*/ 228 h 2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23" h="228">
                      <a:moveTo>
                        <a:pt x="71" y="228"/>
                      </a:moveTo>
                      <a:cubicBezTo>
                        <a:pt x="423" y="228"/>
                        <a:pt x="423" y="228"/>
                        <a:pt x="423" y="228"/>
                      </a:cubicBezTo>
                      <a:cubicBezTo>
                        <a:pt x="359" y="19"/>
                        <a:pt x="359" y="19"/>
                        <a:pt x="359" y="19"/>
                      </a:cubicBezTo>
                      <a:cubicBezTo>
                        <a:pt x="355" y="7"/>
                        <a:pt x="345" y="0"/>
                        <a:pt x="333" y="0"/>
                      </a:cubicBez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8" y="0"/>
                        <a:pt x="0" y="11"/>
                        <a:pt x="3" y="23"/>
                      </a:cubicBezTo>
                      <a:cubicBezTo>
                        <a:pt x="64" y="222"/>
                        <a:pt x="64" y="222"/>
                        <a:pt x="64" y="222"/>
                      </a:cubicBezTo>
                      <a:cubicBezTo>
                        <a:pt x="65" y="225"/>
                        <a:pt x="68" y="228"/>
                        <a:pt x="71" y="228"/>
                      </a:cubicBezTo>
                    </a:path>
                  </a:pathLst>
                </a:custGeom>
                <a:solidFill>
                  <a:schemeClr val="bg1">
                    <a:lumMod val="8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ID"/>
                </a:p>
              </p:txBody>
            </p:sp>
            <p:sp>
              <p:nvSpPr>
                <p:cNvPr id="162" name="Freeform 73">
                  <a:extLst>
                    <a:ext uri="{FF2B5EF4-FFF2-40B4-BE49-F238E27FC236}">
                      <a16:creationId xmlns:a16="http://schemas.microsoft.com/office/drawing/2014/main" xmlns="" id="{DF7CC115-3159-4CEA-ACE7-1E41BC194C6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74903" y="2951165"/>
                  <a:ext cx="477838" cy="1203326"/>
                </a:xfrm>
                <a:custGeom>
                  <a:avLst/>
                  <a:gdLst>
                    <a:gd name="T0" fmla="*/ 0 w 142"/>
                    <a:gd name="T1" fmla="*/ 0 h 358"/>
                    <a:gd name="T2" fmla="*/ 0 w 142"/>
                    <a:gd name="T3" fmla="*/ 0 h 358"/>
                    <a:gd name="T4" fmla="*/ 3 w 142"/>
                    <a:gd name="T5" fmla="*/ 1 h 358"/>
                    <a:gd name="T6" fmla="*/ 14 w 142"/>
                    <a:gd name="T7" fmla="*/ 2 h 358"/>
                    <a:gd name="T8" fmla="*/ 17 w 142"/>
                    <a:gd name="T9" fmla="*/ 2 h 358"/>
                    <a:gd name="T10" fmla="*/ 17 w 142"/>
                    <a:gd name="T11" fmla="*/ 2 h 358"/>
                    <a:gd name="T12" fmla="*/ 17 w 142"/>
                    <a:gd name="T13" fmla="*/ 2 h 358"/>
                    <a:gd name="T14" fmla="*/ 12 w 142"/>
                    <a:gd name="T15" fmla="*/ 8 h 358"/>
                    <a:gd name="T16" fmla="*/ 109 w 142"/>
                    <a:gd name="T17" fmla="*/ 72 h 358"/>
                    <a:gd name="T18" fmla="*/ 119 w 142"/>
                    <a:gd name="T19" fmla="*/ 247 h 358"/>
                    <a:gd name="T20" fmla="*/ 109 w 142"/>
                    <a:gd name="T21" fmla="*/ 358 h 358"/>
                    <a:gd name="T22" fmla="*/ 142 w 142"/>
                    <a:gd name="T23" fmla="*/ 84 h 358"/>
                    <a:gd name="T24" fmla="*/ 132 w 142"/>
                    <a:gd name="T25" fmla="*/ 42 h 358"/>
                    <a:gd name="T26" fmla="*/ 114 w 142"/>
                    <a:gd name="T27" fmla="*/ 28 h 358"/>
                    <a:gd name="T28" fmla="*/ 0 w 142"/>
                    <a:gd name="T29" fmla="*/ 0 h 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42" h="358"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7" y="2"/>
                        <a:pt x="11" y="2"/>
                        <a:pt x="14" y="2"/>
                      </a:cubicBezTo>
                      <a:cubicBezTo>
                        <a:pt x="16" y="2"/>
                        <a:pt x="17" y="2"/>
                        <a:pt x="17" y="2"/>
                      </a:cubicBezTo>
                      <a:cubicBezTo>
                        <a:pt x="17" y="2"/>
                        <a:pt x="17" y="2"/>
                        <a:pt x="17" y="2"/>
                      </a:cubicBezTo>
                      <a:cubicBezTo>
                        <a:pt x="17" y="2"/>
                        <a:pt x="17" y="2"/>
                        <a:pt x="17" y="2"/>
                      </a:cubicBezTo>
                      <a:cubicBezTo>
                        <a:pt x="17" y="2"/>
                        <a:pt x="15" y="4"/>
                        <a:pt x="12" y="8"/>
                      </a:cubicBezTo>
                      <a:cubicBezTo>
                        <a:pt x="109" y="72"/>
                        <a:pt x="109" y="72"/>
                        <a:pt x="109" y="72"/>
                      </a:cubicBezTo>
                      <a:cubicBezTo>
                        <a:pt x="119" y="247"/>
                        <a:pt x="119" y="247"/>
                        <a:pt x="119" y="247"/>
                      </a:cubicBezTo>
                      <a:cubicBezTo>
                        <a:pt x="109" y="358"/>
                        <a:pt x="109" y="358"/>
                        <a:pt x="109" y="358"/>
                      </a:cubicBezTo>
                      <a:cubicBezTo>
                        <a:pt x="122" y="306"/>
                        <a:pt x="141" y="167"/>
                        <a:pt x="142" y="84"/>
                      </a:cubicBezTo>
                      <a:cubicBezTo>
                        <a:pt x="142" y="69"/>
                        <a:pt x="142" y="53"/>
                        <a:pt x="132" y="42"/>
                      </a:cubicBezTo>
                      <a:cubicBezTo>
                        <a:pt x="128" y="36"/>
                        <a:pt x="121" y="32"/>
                        <a:pt x="114" y="28"/>
                      </a:cubicBezTo>
                      <a:cubicBezTo>
                        <a:pt x="74" y="8"/>
                        <a:pt x="45" y="2"/>
                        <a:pt x="0" y="0"/>
                      </a:cubicBezTo>
                    </a:path>
                  </a:pathLst>
                </a:custGeom>
                <a:solidFill>
                  <a:srgbClr val="EFCAB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ID"/>
                </a:p>
              </p:txBody>
            </p:sp>
            <p:sp>
              <p:nvSpPr>
                <p:cNvPr id="163" name="Freeform 74">
                  <a:extLst>
                    <a:ext uri="{FF2B5EF4-FFF2-40B4-BE49-F238E27FC236}">
                      <a16:creationId xmlns:a16="http://schemas.microsoft.com/office/drawing/2014/main" xmlns="" id="{65333FAC-BEAC-423D-A1E9-40C9E2711E6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84428" y="2954340"/>
                  <a:ext cx="47625" cy="23813"/>
                </a:xfrm>
                <a:custGeom>
                  <a:avLst/>
                  <a:gdLst>
                    <a:gd name="T0" fmla="*/ 0 w 14"/>
                    <a:gd name="T1" fmla="*/ 0 h 7"/>
                    <a:gd name="T2" fmla="*/ 9 w 14"/>
                    <a:gd name="T3" fmla="*/ 7 h 7"/>
                    <a:gd name="T4" fmla="*/ 14 w 14"/>
                    <a:gd name="T5" fmla="*/ 1 h 7"/>
                    <a:gd name="T6" fmla="*/ 11 w 14"/>
                    <a:gd name="T7" fmla="*/ 1 h 7"/>
                    <a:gd name="T8" fmla="*/ 0 w 14"/>
                    <a:gd name="T9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7">
                      <a:moveTo>
                        <a:pt x="0" y="0"/>
                      </a:moveTo>
                      <a:cubicBezTo>
                        <a:pt x="9" y="7"/>
                        <a:pt x="9" y="7"/>
                        <a:pt x="9" y="7"/>
                      </a:cubicBezTo>
                      <a:cubicBezTo>
                        <a:pt x="12" y="3"/>
                        <a:pt x="14" y="1"/>
                        <a:pt x="14" y="1"/>
                      </a:cubicBezTo>
                      <a:cubicBezTo>
                        <a:pt x="14" y="1"/>
                        <a:pt x="13" y="1"/>
                        <a:pt x="11" y="1"/>
                      </a:cubicBezTo>
                      <a:cubicBezTo>
                        <a:pt x="8" y="1"/>
                        <a:pt x="4" y="1"/>
                        <a:pt x="0" y="0"/>
                      </a:cubicBezTo>
                    </a:path>
                  </a:pathLst>
                </a:custGeom>
                <a:solidFill>
                  <a:srgbClr val="EA978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ID"/>
                </a:p>
              </p:txBody>
            </p:sp>
            <p:sp>
              <p:nvSpPr>
                <p:cNvPr id="164" name="Freeform 75">
                  <a:extLst>
                    <a:ext uri="{FF2B5EF4-FFF2-40B4-BE49-F238E27FC236}">
                      <a16:creationId xmlns:a16="http://schemas.microsoft.com/office/drawing/2014/main" xmlns="" id="{8F7DE30D-1733-4B75-A521-7ADC073992E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987553" y="2951165"/>
                  <a:ext cx="787401" cy="1336676"/>
                </a:xfrm>
                <a:custGeom>
                  <a:avLst/>
                  <a:gdLst>
                    <a:gd name="T0" fmla="*/ 115 w 234"/>
                    <a:gd name="T1" fmla="*/ 0 h 398"/>
                    <a:gd name="T2" fmla="*/ 172 w 234"/>
                    <a:gd name="T3" fmla="*/ 106 h 398"/>
                    <a:gd name="T4" fmla="*/ 146 w 234"/>
                    <a:gd name="T5" fmla="*/ 307 h 398"/>
                    <a:gd name="T6" fmla="*/ 0 w 234"/>
                    <a:gd name="T7" fmla="*/ 393 h 398"/>
                    <a:gd name="T8" fmla="*/ 48 w 234"/>
                    <a:gd name="T9" fmla="*/ 398 h 398"/>
                    <a:gd name="T10" fmla="*/ 57 w 234"/>
                    <a:gd name="T11" fmla="*/ 397 h 398"/>
                    <a:gd name="T12" fmla="*/ 90 w 234"/>
                    <a:gd name="T13" fmla="*/ 397 h 398"/>
                    <a:gd name="T14" fmla="*/ 91 w 234"/>
                    <a:gd name="T15" fmla="*/ 397 h 398"/>
                    <a:gd name="T16" fmla="*/ 101 w 234"/>
                    <a:gd name="T17" fmla="*/ 397 h 398"/>
                    <a:gd name="T18" fmla="*/ 131 w 234"/>
                    <a:gd name="T19" fmla="*/ 396 h 398"/>
                    <a:gd name="T20" fmla="*/ 138 w 234"/>
                    <a:gd name="T21" fmla="*/ 397 h 398"/>
                    <a:gd name="T22" fmla="*/ 151 w 234"/>
                    <a:gd name="T23" fmla="*/ 396 h 398"/>
                    <a:gd name="T24" fmla="*/ 216 w 234"/>
                    <a:gd name="T25" fmla="*/ 379 h 398"/>
                    <a:gd name="T26" fmla="*/ 224 w 234"/>
                    <a:gd name="T27" fmla="*/ 358 h 398"/>
                    <a:gd name="T28" fmla="*/ 234 w 234"/>
                    <a:gd name="T29" fmla="*/ 247 h 398"/>
                    <a:gd name="T30" fmla="*/ 224 w 234"/>
                    <a:gd name="T31" fmla="*/ 72 h 398"/>
                    <a:gd name="T32" fmla="*/ 127 w 234"/>
                    <a:gd name="T33" fmla="*/ 8 h 398"/>
                    <a:gd name="T34" fmla="*/ 118 w 234"/>
                    <a:gd name="T35" fmla="*/ 1 h 398"/>
                    <a:gd name="T36" fmla="*/ 115 w 234"/>
                    <a:gd name="T37" fmla="*/ 0 h 3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34" h="398">
                      <a:moveTo>
                        <a:pt x="115" y="0"/>
                      </a:moveTo>
                      <a:cubicBezTo>
                        <a:pt x="172" y="106"/>
                        <a:pt x="172" y="106"/>
                        <a:pt x="172" y="106"/>
                      </a:cubicBezTo>
                      <a:cubicBezTo>
                        <a:pt x="154" y="186"/>
                        <a:pt x="151" y="249"/>
                        <a:pt x="146" y="307"/>
                      </a:cubicBezTo>
                      <a:cubicBezTo>
                        <a:pt x="85" y="330"/>
                        <a:pt x="59" y="366"/>
                        <a:pt x="0" y="393"/>
                      </a:cubicBezTo>
                      <a:cubicBezTo>
                        <a:pt x="12" y="396"/>
                        <a:pt x="29" y="397"/>
                        <a:pt x="48" y="398"/>
                      </a:cubicBezTo>
                      <a:cubicBezTo>
                        <a:pt x="52" y="397"/>
                        <a:pt x="55" y="397"/>
                        <a:pt x="57" y="397"/>
                      </a:cubicBezTo>
                      <a:cubicBezTo>
                        <a:pt x="68" y="397"/>
                        <a:pt x="79" y="397"/>
                        <a:pt x="90" y="397"/>
                      </a:cubicBezTo>
                      <a:cubicBezTo>
                        <a:pt x="90" y="397"/>
                        <a:pt x="91" y="397"/>
                        <a:pt x="91" y="397"/>
                      </a:cubicBezTo>
                      <a:cubicBezTo>
                        <a:pt x="95" y="397"/>
                        <a:pt x="98" y="397"/>
                        <a:pt x="101" y="397"/>
                      </a:cubicBezTo>
                      <a:cubicBezTo>
                        <a:pt x="113" y="397"/>
                        <a:pt x="124" y="396"/>
                        <a:pt x="131" y="396"/>
                      </a:cubicBezTo>
                      <a:cubicBezTo>
                        <a:pt x="134" y="396"/>
                        <a:pt x="136" y="396"/>
                        <a:pt x="138" y="397"/>
                      </a:cubicBezTo>
                      <a:cubicBezTo>
                        <a:pt x="143" y="396"/>
                        <a:pt x="147" y="396"/>
                        <a:pt x="151" y="396"/>
                      </a:cubicBezTo>
                      <a:cubicBezTo>
                        <a:pt x="185" y="388"/>
                        <a:pt x="212" y="380"/>
                        <a:pt x="216" y="379"/>
                      </a:cubicBezTo>
                      <a:cubicBezTo>
                        <a:pt x="218" y="379"/>
                        <a:pt x="221" y="371"/>
                        <a:pt x="224" y="358"/>
                      </a:cubicBezTo>
                      <a:cubicBezTo>
                        <a:pt x="234" y="247"/>
                        <a:pt x="234" y="247"/>
                        <a:pt x="234" y="247"/>
                      </a:cubicBezTo>
                      <a:cubicBezTo>
                        <a:pt x="224" y="72"/>
                        <a:pt x="224" y="72"/>
                        <a:pt x="224" y="72"/>
                      </a:cubicBezTo>
                      <a:cubicBezTo>
                        <a:pt x="127" y="8"/>
                        <a:pt x="127" y="8"/>
                        <a:pt x="127" y="8"/>
                      </a:cubicBezTo>
                      <a:cubicBezTo>
                        <a:pt x="118" y="1"/>
                        <a:pt x="118" y="1"/>
                        <a:pt x="118" y="1"/>
                      </a:cubicBezTo>
                      <a:cubicBezTo>
                        <a:pt x="115" y="0"/>
                        <a:pt x="115" y="0"/>
                        <a:pt x="115" y="0"/>
                      </a:cubicBezTo>
                    </a:path>
                  </a:pathLst>
                </a:custGeom>
                <a:solidFill>
                  <a:srgbClr val="EB8C2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ID"/>
                </a:p>
              </p:txBody>
            </p:sp>
            <p:sp>
              <p:nvSpPr>
                <p:cNvPr id="165" name="Freeform 76">
                  <a:extLst>
                    <a:ext uri="{FF2B5EF4-FFF2-40B4-BE49-F238E27FC236}">
                      <a16:creationId xmlns:a16="http://schemas.microsoft.com/office/drawing/2014/main" xmlns="" id="{21287C92-6F84-4832-AEF7-80FBE4B0FC7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906590" y="4268792"/>
                  <a:ext cx="544513" cy="60325"/>
                </a:xfrm>
                <a:custGeom>
                  <a:avLst/>
                  <a:gdLst>
                    <a:gd name="T0" fmla="*/ 155 w 162"/>
                    <a:gd name="T1" fmla="*/ 4 h 18"/>
                    <a:gd name="T2" fmla="*/ 125 w 162"/>
                    <a:gd name="T3" fmla="*/ 5 h 18"/>
                    <a:gd name="T4" fmla="*/ 115 w 162"/>
                    <a:gd name="T5" fmla="*/ 5 h 18"/>
                    <a:gd name="T6" fmla="*/ 162 w 162"/>
                    <a:gd name="T7" fmla="*/ 5 h 18"/>
                    <a:gd name="T8" fmla="*/ 155 w 162"/>
                    <a:gd name="T9" fmla="*/ 4 h 18"/>
                    <a:gd name="T10" fmla="*/ 0 w 162"/>
                    <a:gd name="T11" fmla="*/ 0 h 18"/>
                    <a:gd name="T12" fmla="*/ 5 w 162"/>
                    <a:gd name="T13" fmla="*/ 18 h 18"/>
                    <a:gd name="T14" fmla="*/ 72 w 162"/>
                    <a:gd name="T15" fmla="*/ 6 h 18"/>
                    <a:gd name="T16" fmla="*/ 24 w 162"/>
                    <a:gd name="T17" fmla="*/ 1 h 18"/>
                    <a:gd name="T18" fmla="*/ 21 w 162"/>
                    <a:gd name="T19" fmla="*/ 2 h 18"/>
                    <a:gd name="T20" fmla="*/ 0 w 162"/>
                    <a:gd name="T21" fmla="*/ 0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62" h="18">
                      <a:moveTo>
                        <a:pt x="155" y="4"/>
                      </a:moveTo>
                      <a:cubicBezTo>
                        <a:pt x="148" y="4"/>
                        <a:pt x="137" y="5"/>
                        <a:pt x="125" y="5"/>
                      </a:cubicBezTo>
                      <a:cubicBezTo>
                        <a:pt x="122" y="5"/>
                        <a:pt x="119" y="5"/>
                        <a:pt x="115" y="5"/>
                      </a:cubicBezTo>
                      <a:cubicBezTo>
                        <a:pt x="132" y="5"/>
                        <a:pt x="148" y="5"/>
                        <a:pt x="162" y="5"/>
                      </a:cubicBezTo>
                      <a:cubicBezTo>
                        <a:pt x="160" y="4"/>
                        <a:pt x="158" y="4"/>
                        <a:pt x="155" y="4"/>
                      </a:cubicBezTo>
                      <a:moveTo>
                        <a:pt x="0" y="0"/>
                      </a:moveTo>
                      <a:cubicBezTo>
                        <a:pt x="5" y="18"/>
                        <a:pt x="5" y="18"/>
                        <a:pt x="5" y="18"/>
                      </a:cubicBezTo>
                      <a:cubicBezTo>
                        <a:pt x="33" y="12"/>
                        <a:pt x="58" y="7"/>
                        <a:pt x="72" y="6"/>
                      </a:cubicBezTo>
                      <a:cubicBezTo>
                        <a:pt x="53" y="5"/>
                        <a:pt x="36" y="4"/>
                        <a:pt x="24" y="1"/>
                      </a:cubicBezTo>
                      <a:cubicBezTo>
                        <a:pt x="23" y="1"/>
                        <a:pt x="22" y="2"/>
                        <a:pt x="21" y="2"/>
                      </a:cubicBezTo>
                      <a:cubicBezTo>
                        <a:pt x="21" y="2"/>
                        <a:pt x="11" y="0"/>
                        <a:pt x="0" y="0"/>
                      </a:cubicBezTo>
                    </a:path>
                  </a:pathLst>
                </a:custGeom>
                <a:solidFill>
                  <a:srgbClr val="392F6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ID"/>
                </a:p>
              </p:txBody>
            </p:sp>
            <p:sp>
              <p:nvSpPr>
                <p:cNvPr id="166" name="Freeform 77">
                  <a:extLst>
                    <a:ext uri="{FF2B5EF4-FFF2-40B4-BE49-F238E27FC236}">
                      <a16:creationId xmlns:a16="http://schemas.microsoft.com/office/drawing/2014/main" xmlns="" id="{F32351A6-9135-4A01-942D-68A71A1FBDF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922465" y="4281492"/>
                  <a:ext cx="573088" cy="90488"/>
                </a:xfrm>
                <a:custGeom>
                  <a:avLst/>
                  <a:gdLst>
                    <a:gd name="T0" fmla="*/ 170 w 170"/>
                    <a:gd name="T1" fmla="*/ 0 h 27"/>
                    <a:gd name="T2" fmla="*/ 157 w 170"/>
                    <a:gd name="T3" fmla="*/ 1 h 27"/>
                    <a:gd name="T4" fmla="*/ 110 w 170"/>
                    <a:gd name="T5" fmla="*/ 1 h 27"/>
                    <a:gd name="T6" fmla="*/ 109 w 170"/>
                    <a:gd name="T7" fmla="*/ 1 h 27"/>
                    <a:gd name="T8" fmla="*/ 76 w 170"/>
                    <a:gd name="T9" fmla="*/ 1 h 27"/>
                    <a:gd name="T10" fmla="*/ 67 w 170"/>
                    <a:gd name="T11" fmla="*/ 2 h 27"/>
                    <a:gd name="T12" fmla="*/ 0 w 170"/>
                    <a:gd name="T13" fmla="*/ 14 h 27"/>
                    <a:gd name="T14" fmla="*/ 4 w 170"/>
                    <a:gd name="T15" fmla="*/ 24 h 27"/>
                    <a:gd name="T16" fmla="*/ 19 w 170"/>
                    <a:gd name="T17" fmla="*/ 27 h 27"/>
                    <a:gd name="T18" fmla="*/ 20 w 170"/>
                    <a:gd name="T19" fmla="*/ 27 h 27"/>
                    <a:gd name="T20" fmla="*/ 170 w 170"/>
                    <a:gd name="T21" fmla="*/ 0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70" h="27">
                      <a:moveTo>
                        <a:pt x="170" y="0"/>
                      </a:moveTo>
                      <a:cubicBezTo>
                        <a:pt x="166" y="0"/>
                        <a:pt x="162" y="0"/>
                        <a:pt x="157" y="1"/>
                      </a:cubicBezTo>
                      <a:cubicBezTo>
                        <a:pt x="143" y="1"/>
                        <a:pt x="127" y="1"/>
                        <a:pt x="110" y="1"/>
                      </a:cubicBezTo>
                      <a:cubicBezTo>
                        <a:pt x="110" y="1"/>
                        <a:pt x="109" y="1"/>
                        <a:pt x="109" y="1"/>
                      </a:cubicBezTo>
                      <a:cubicBezTo>
                        <a:pt x="98" y="1"/>
                        <a:pt x="87" y="1"/>
                        <a:pt x="76" y="1"/>
                      </a:cubicBezTo>
                      <a:cubicBezTo>
                        <a:pt x="74" y="1"/>
                        <a:pt x="71" y="1"/>
                        <a:pt x="67" y="2"/>
                      </a:cubicBezTo>
                      <a:cubicBezTo>
                        <a:pt x="53" y="3"/>
                        <a:pt x="28" y="8"/>
                        <a:pt x="0" y="14"/>
                      </a:cubicBezTo>
                      <a:cubicBezTo>
                        <a:pt x="4" y="24"/>
                        <a:pt x="4" y="24"/>
                        <a:pt x="4" y="24"/>
                      </a:cubicBezTo>
                      <a:cubicBezTo>
                        <a:pt x="13" y="26"/>
                        <a:pt x="19" y="27"/>
                        <a:pt x="19" y="27"/>
                      </a:cubicBezTo>
                      <a:cubicBezTo>
                        <a:pt x="20" y="27"/>
                        <a:pt x="20" y="27"/>
                        <a:pt x="20" y="27"/>
                      </a:cubicBezTo>
                      <a:cubicBezTo>
                        <a:pt x="54" y="27"/>
                        <a:pt x="120" y="12"/>
                        <a:pt x="170" y="0"/>
                      </a:cubicBezTo>
                    </a:path>
                  </a:pathLst>
                </a:custGeom>
                <a:solidFill>
                  <a:srgbClr val="47327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ID"/>
                </a:p>
              </p:txBody>
            </p:sp>
            <p:sp>
              <p:nvSpPr>
                <p:cNvPr id="167" name="Freeform 78">
                  <a:extLst>
                    <a:ext uri="{FF2B5EF4-FFF2-40B4-BE49-F238E27FC236}">
                      <a16:creationId xmlns:a16="http://schemas.microsoft.com/office/drawing/2014/main" xmlns="" id="{74577527-981B-4614-AB70-09834E2CE5D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71665" y="4268792"/>
                  <a:ext cx="65088" cy="93663"/>
                </a:xfrm>
                <a:custGeom>
                  <a:avLst/>
                  <a:gdLst>
                    <a:gd name="T0" fmla="*/ 9 w 19"/>
                    <a:gd name="T1" fmla="*/ 0 h 28"/>
                    <a:gd name="T2" fmla="*/ 0 w 19"/>
                    <a:gd name="T3" fmla="*/ 1 h 28"/>
                    <a:gd name="T4" fmla="*/ 8 w 19"/>
                    <a:gd name="T5" fmla="*/ 26 h 28"/>
                    <a:gd name="T6" fmla="*/ 19 w 19"/>
                    <a:gd name="T7" fmla="*/ 28 h 28"/>
                    <a:gd name="T8" fmla="*/ 15 w 19"/>
                    <a:gd name="T9" fmla="*/ 18 h 28"/>
                    <a:gd name="T10" fmla="*/ 10 w 19"/>
                    <a:gd name="T11" fmla="*/ 0 h 28"/>
                    <a:gd name="T12" fmla="*/ 9 w 19"/>
                    <a:gd name="T13" fmla="*/ 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9" h="28">
                      <a:moveTo>
                        <a:pt x="9" y="0"/>
                      </a:moveTo>
                      <a:cubicBezTo>
                        <a:pt x="6" y="0"/>
                        <a:pt x="3" y="0"/>
                        <a:pt x="0" y="1"/>
                      </a:cubicBezTo>
                      <a:cubicBezTo>
                        <a:pt x="8" y="26"/>
                        <a:pt x="8" y="26"/>
                        <a:pt x="8" y="26"/>
                      </a:cubicBezTo>
                      <a:cubicBezTo>
                        <a:pt x="12" y="27"/>
                        <a:pt x="15" y="28"/>
                        <a:pt x="19" y="28"/>
                      </a:cubicBezTo>
                      <a:cubicBezTo>
                        <a:pt x="15" y="18"/>
                        <a:pt x="15" y="18"/>
                        <a:pt x="15" y="18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0"/>
                        <a:pt x="9" y="0"/>
                        <a:pt x="9" y="0"/>
                      </a:cubicBezTo>
                    </a:path>
                  </a:pathLst>
                </a:custGeom>
                <a:solidFill>
                  <a:srgbClr val="A6899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ID"/>
                </a:p>
              </p:txBody>
            </p:sp>
            <p:sp>
              <p:nvSpPr>
                <p:cNvPr id="168" name="Freeform 79">
                  <a:extLst>
                    <a:ext uri="{FF2B5EF4-FFF2-40B4-BE49-F238E27FC236}">
                      <a16:creationId xmlns:a16="http://schemas.microsoft.com/office/drawing/2014/main" xmlns="" id="{6CB70EC7-1611-4509-A533-30E4BF35A05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795465" y="4271967"/>
                  <a:ext cx="103188" cy="84138"/>
                </a:xfrm>
                <a:custGeom>
                  <a:avLst/>
                  <a:gdLst>
                    <a:gd name="T0" fmla="*/ 23 w 31"/>
                    <a:gd name="T1" fmla="*/ 0 h 25"/>
                    <a:gd name="T2" fmla="*/ 1 w 31"/>
                    <a:gd name="T3" fmla="*/ 11 h 25"/>
                    <a:gd name="T4" fmla="*/ 31 w 31"/>
                    <a:gd name="T5" fmla="*/ 25 h 25"/>
                    <a:gd name="T6" fmla="*/ 23 w 31"/>
                    <a:gd name="T7" fmla="*/ 0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5">
                      <a:moveTo>
                        <a:pt x="23" y="0"/>
                      </a:moveTo>
                      <a:cubicBezTo>
                        <a:pt x="13" y="1"/>
                        <a:pt x="3" y="4"/>
                        <a:pt x="1" y="11"/>
                      </a:cubicBezTo>
                      <a:cubicBezTo>
                        <a:pt x="0" y="17"/>
                        <a:pt x="16" y="22"/>
                        <a:pt x="31" y="25"/>
                      </a:cubicBezTo>
                      <a:cubicBezTo>
                        <a:pt x="23" y="0"/>
                        <a:pt x="23" y="0"/>
                        <a:pt x="23" y="0"/>
                      </a:cubicBezTo>
                    </a:path>
                  </a:pathLst>
                </a:custGeom>
                <a:solidFill>
                  <a:srgbClr val="7B659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ID"/>
                </a:p>
              </p:txBody>
            </p:sp>
            <p:sp>
              <p:nvSpPr>
                <p:cNvPr id="169" name="Freeform 80">
                  <a:extLst>
                    <a:ext uri="{FF2B5EF4-FFF2-40B4-BE49-F238E27FC236}">
                      <a16:creationId xmlns:a16="http://schemas.microsoft.com/office/drawing/2014/main" xmlns="" id="{3F439116-C73E-4C94-AA2C-DDFC745B7E7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670052" y="4284667"/>
                  <a:ext cx="354013" cy="114300"/>
                </a:xfrm>
                <a:custGeom>
                  <a:avLst/>
                  <a:gdLst>
                    <a:gd name="T0" fmla="*/ 100 w 105"/>
                    <a:gd name="T1" fmla="*/ 9 h 34"/>
                    <a:gd name="T2" fmla="*/ 70 w 105"/>
                    <a:gd name="T3" fmla="*/ 0 h 34"/>
                    <a:gd name="T4" fmla="*/ 46 w 105"/>
                    <a:gd name="T5" fmla="*/ 2 h 34"/>
                    <a:gd name="T6" fmla="*/ 38 w 105"/>
                    <a:gd name="T7" fmla="*/ 7 h 34"/>
                    <a:gd name="T8" fmla="*/ 65 w 105"/>
                    <a:gd name="T9" fmla="*/ 10 h 34"/>
                    <a:gd name="T10" fmla="*/ 10 w 105"/>
                    <a:gd name="T11" fmla="*/ 11 h 34"/>
                    <a:gd name="T12" fmla="*/ 3 w 105"/>
                    <a:gd name="T13" fmla="*/ 12 h 34"/>
                    <a:gd name="T14" fmla="*/ 0 w 105"/>
                    <a:gd name="T15" fmla="*/ 17 h 34"/>
                    <a:gd name="T16" fmla="*/ 2 w 105"/>
                    <a:gd name="T17" fmla="*/ 21 h 34"/>
                    <a:gd name="T18" fmla="*/ 21 w 105"/>
                    <a:gd name="T19" fmla="*/ 29 h 34"/>
                    <a:gd name="T20" fmla="*/ 105 w 105"/>
                    <a:gd name="T21" fmla="*/ 21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05" h="34">
                      <a:moveTo>
                        <a:pt x="100" y="9"/>
                      </a:moveTo>
                      <a:cubicBezTo>
                        <a:pt x="93" y="1"/>
                        <a:pt x="81" y="0"/>
                        <a:pt x="70" y="0"/>
                      </a:cubicBezTo>
                      <a:cubicBezTo>
                        <a:pt x="62" y="0"/>
                        <a:pt x="54" y="1"/>
                        <a:pt x="46" y="2"/>
                      </a:cubicBezTo>
                      <a:cubicBezTo>
                        <a:pt x="43" y="2"/>
                        <a:pt x="38" y="3"/>
                        <a:pt x="38" y="7"/>
                      </a:cubicBezTo>
                      <a:cubicBezTo>
                        <a:pt x="38" y="11"/>
                        <a:pt x="56" y="7"/>
                        <a:pt x="65" y="10"/>
                      </a:cubicBezTo>
                      <a:cubicBezTo>
                        <a:pt x="47" y="11"/>
                        <a:pt x="28" y="12"/>
                        <a:pt x="10" y="11"/>
                      </a:cubicBezTo>
                      <a:cubicBezTo>
                        <a:pt x="8" y="11"/>
                        <a:pt x="5" y="11"/>
                        <a:pt x="3" y="12"/>
                      </a:cubicBezTo>
                      <a:cubicBezTo>
                        <a:pt x="1" y="13"/>
                        <a:pt x="0" y="15"/>
                        <a:pt x="0" y="17"/>
                      </a:cubicBezTo>
                      <a:cubicBezTo>
                        <a:pt x="0" y="18"/>
                        <a:pt x="1" y="20"/>
                        <a:pt x="2" y="21"/>
                      </a:cubicBezTo>
                      <a:cubicBezTo>
                        <a:pt x="7" y="26"/>
                        <a:pt x="15" y="27"/>
                        <a:pt x="21" y="29"/>
                      </a:cubicBezTo>
                      <a:cubicBezTo>
                        <a:pt x="49" y="34"/>
                        <a:pt x="79" y="33"/>
                        <a:pt x="105" y="21"/>
                      </a:cubicBezTo>
                    </a:path>
                  </a:pathLst>
                </a:custGeom>
                <a:solidFill>
                  <a:srgbClr val="F9B8B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ID"/>
                </a:p>
              </p:txBody>
            </p:sp>
            <p:sp>
              <p:nvSpPr>
                <p:cNvPr id="170" name="Freeform 81">
                  <a:extLst>
                    <a:ext uri="{FF2B5EF4-FFF2-40B4-BE49-F238E27FC236}">
                      <a16:creationId xmlns:a16="http://schemas.microsoft.com/office/drawing/2014/main" xmlns="" id="{E5E99EE1-A7AF-44DD-A223-70C938EB962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970090" y="2951165"/>
                  <a:ext cx="882651" cy="1428752"/>
                </a:xfrm>
                <a:custGeom>
                  <a:avLst/>
                  <a:gdLst>
                    <a:gd name="T0" fmla="*/ 173 w 262"/>
                    <a:gd name="T1" fmla="*/ 104 h 425"/>
                    <a:gd name="T2" fmla="*/ 167 w 262"/>
                    <a:gd name="T3" fmla="*/ 315 h 425"/>
                    <a:gd name="T4" fmla="*/ 3 w 262"/>
                    <a:gd name="T5" fmla="*/ 401 h 425"/>
                    <a:gd name="T6" fmla="*/ 5 w 262"/>
                    <a:gd name="T7" fmla="*/ 423 h 425"/>
                    <a:gd name="T8" fmla="*/ 227 w 262"/>
                    <a:gd name="T9" fmla="*/ 361 h 425"/>
                    <a:gd name="T10" fmla="*/ 262 w 262"/>
                    <a:gd name="T11" fmla="*/ 84 h 425"/>
                    <a:gd name="T12" fmla="*/ 252 w 262"/>
                    <a:gd name="T13" fmla="*/ 42 h 425"/>
                    <a:gd name="T14" fmla="*/ 234 w 262"/>
                    <a:gd name="T15" fmla="*/ 28 h 425"/>
                    <a:gd name="T16" fmla="*/ 120 w 262"/>
                    <a:gd name="T17" fmla="*/ 0 h 4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62" h="425">
                      <a:moveTo>
                        <a:pt x="173" y="104"/>
                      </a:moveTo>
                      <a:cubicBezTo>
                        <a:pt x="172" y="190"/>
                        <a:pt x="166" y="230"/>
                        <a:pt x="167" y="315"/>
                      </a:cubicBezTo>
                      <a:cubicBezTo>
                        <a:pt x="124" y="325"/>
                        <a:pt x="64" y="373"/>
                        <a:pt x="3" y="401"/>
                      </a:cubicBezTo>
                      <a:cubicBezTo>
                        <a:pt x="3" y="401"/>
                        <a:pt x="0" y="413"/>
                        <a:pt x="5" y="423"/>
                      </a:cubicBezTo>
                      <a:cubicBezTo>
                        <a:pt x="10" y="425"/>
                        <a:pt x="211" y="376"/>
                        <a:pt x="227" y="361"/>
                      </a:cubicBezTo>
                      <a:cubicBezTo>
                        <a:pt x="242" y="348"/>
                        <a:pt x="261" y="187"/>
                        <a:pt x="262" y="84"/>
                      </a:cubicBezTo>
                      <a:cubicBezTo>
                        <a:pt x="262" y="69"/>
                        <a:pt x="262" y="53"/>
                        <a:pt x="252" y="42"/>
                      </a:cubicBezTo>
                      <a:cubicBezTo>
                        <a:pt x="248" y="36"/>
                        <a:pt x="241" y="32"/>
                        <a:pt x="234" y="28"/>
                      </a:cubicBezTo>
                      <a:cubicBezTo>
                        <a:pt x="194" y="8"/>
                        <a:pt x="165" y="2"/>
                        <a:pt x="120" y="0"/>
                      </a:cubicBezTo>
                    </a:path>
                  </a:pathLst>
                </a:custGeom>
                <a:solidFill>
                  <a:srgbClr val="FAA81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ID"/>
                </a:p>
              </p:txBody>
            </p:sp>
            <p:sp>
              <p:nvSpPr>
                <p:cNvPr id="171" name="Freeform 84">
                  <a:extLst>
                    <a:ext uri="{FF2B5EF4-FFF2-40B4-BE49-F238E27FC236}">
                      <a16:creationId xmlns:a16="http://schemas.microsoft.com/office/drawing/2014/main" xmlns="" id="{95BBE585-EBE5-42A3-A16F-4BEF844F8E2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801815" y="2473327"/>
                  <a:ext cx="357188" cy="168275"/>
                </a:xfrm>
                <a:custGeom>
                  <a:avLst/>
                  <a:gdLst>
                    <a:gd name="T0" fmla="*/ 95 w 106"/>
                    <a:gd name="T1" fmla="*/ 4 h 50"/>
                    <a:gd name="T2" fmla="*/ 80 w 106"/>
                    <a:gd name="T3" fmla="*/ 1 h 50"/>
                    <a:gd name="T4" fmla="*/ 50 w 106"/>
                    <a:gd name="T5" fmla="*/ 7 h 50"/>
                    <a:gd name="T6" fmla="*/ 44 w 106"/>
                    <a:gd name="T7" fmla="*/ 13 h 50"/>
                    <a:gd name="T8" fmla="*/ 37 w 106"/>
                    <a:gd name="T9" fmla="*/ 9 h 50"/>
                    <a:gd name="T10" fmla="*/ 14 w 106"/>
                    <a:gd name="T11" fmla="*/ 9 h 50"/>
                    <a:gd name="T12" fmla="*/ 1 w 106"/>
                    <a:gd name="T13" fmla="*/ 15 h 50"/>
                    <a:gd name="T14" fmla="*/ 3 w 106"/>
                    <a:gd name="T15" fmla="*/ 25 h 50"/>
                    <a:gd name="T16" fmla="*/ 11 w 106"/>
                    <a:gd name="T17" fmla="*/ 38 h 50"/>
                    <a:gd name="T18" fmla="*/ 28 w 106"/>
                    <a:gd name="T19" fmla="*/ 48 h 50"/>
                    <a:gd name="T20" fmla="*/ 41 w 106"/>
                    <a:gd name="T21" fmla="*/ 26 h 50"/>
                    <a:gd name="T22" fmla="*/ 45 w 106"/>
                    <a:gd name="T23" fmla="*/ 20 h 50"/>
                    <a:gd name="T24" fmla="*/ 50 w 106"/>
                    <a:gd name="T25" fmla="*/ 25 h 50"/>
                    <a:gd name="T26" fmla="*/ 66 w 106"/>
                    <a:gd name="T27" fmla="*/ 43 h 50"/>
                    <a:gd name="T28" fmla="*/ 91 w 106"/>
                    <a:gd name="T29" fmla="*/ 28 h 50"/>
                    <a:gd name="T30" fmla="*/ 94 w 106"/>
                    <a:gd name="T31" fmla="*/ 13 h 50"/>
                    <a:gd name="T32" fmla="*/ 106 w 106"/>
                    <a:gd name="T33" fmla="*/ 14 h 50"/>
                    <a:gd name="T34" fmla="*/ 106 w 106"/>
                    <a:gd name="T35" fmla="*/ 10 h 50"/>
                    <a:gd name="T36" fmla="*/ 95 w 106"/>
                    <a:gd name="T37" fmla="*/ 4 h 50"/>
                    <a:gd name="T38" fmla="*/ 37 w 106"/>
                    <a:gd name="T39" fmla="*/ 31 h 50"/>
                    <a:gd name="T40" fmla="*/ 26 w 106"/>
                    <a:gd name="T41" fmla="*/ 46 h 50"/>
                    <a:gd name="T42" fmla="*/ 11 w 106"/>
                    <a:gd name="T43" fmla="*/ 34 h 50"/>
                    <a:gd name="T44" fmla="*/ 9 w 106"/>
                    <a:gd name="T45" fmla="*/ 17 h 50"/>
                    <a:gd name="T46" fmla="*/ 23 w 106"/>
                    <a:gd name="T47" fmla="*/ 14 h 50"/>
                    <a:gd name="T48" fmla="*/ 37 w 106"/>
                    <a:gd name="T49" fmla="*/ 17 h 50"/>
                    <a:gd name="T50" fmla="*/ 37 w 106"/>
                    <a:gd name="T51" fmla="*/ 31 h 50"/>
                    <a:gd name="T52" fmla="*/ 89 w 106"/>
                    <a:gd name="T53" fmla="*/ 24 h 50"/>
                    <a:gd name="T54" fmla="*/ 74 w 106"/>
                    <a:gd name="T55" fmla="*/ 40 h 50"/>
                    <a:gd name="T56" fmla="*/ 55 w 106"/>
                    <a:gd name="T57" fmla="*/ 29 h 50"/>
                    <a:gd name="T58" fmla="*/ 52 w 106"/>
                    <a:gd name="T59" fmla="*/ 15 h 50"/>
                    <a:gd name="T60" fmla="*/ 65 w 106"/>
                    <a:gd name="T61" fmla="*/ 9 h 50"/>
                    <a:gd name="T62" fmla="*/ 87 w 106"/>
                    <a:gd name="T63" fmla="*/ 7 h 50"/>
                    <a:gd name="T64" fmla="*/ 89 w 106"/>
                    <a:gd name="T65" fmla="*/ 24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06" h="50">
                      <a:moveTo>
                        <a:pt x="95" y="4"/>
                      </a:moveTo>
                      <a:cubicBezTo>
                        <a:pt x="94" y="1"/>
                        <a:pt x="87" y="0"/>
                        <a:pt x="80" y="1"/>
                      </a:cubicBezTo>
                      <a:cubicBezTo>
                        <a:pt x="73" y="2"/>
                        <a:pt x="54" y="4"/>
                        <a:pt x="50" y="7"/>
                      </a:cubicBezTo>
                      <a:cubicBezTo>
                        <a:pt x="46" y="10"/>
                        <a:pt x="46" y="12"/>
                        <a:pt x="44" y="13"/>
                      </a:cubicBezTo>
                      <a:cubicBezTo>
                        <a:pt x="42" y="13"/>
                        <a:pt x="42" y="11"/>
                        <a:pt x="37" y="9"/>
                      </a:cubicBezTo>
                      <a:cubicBezTo>
                        <a:pt x="33" y="7"/>
                        <a:pt x="22" y="8"/>
                        <a:pt x="14" y="9"/>
                      </a:cubicBezTo>
                      <a:cubicBezTo>
                        <a:pt x="7" y="10"/>
                        <a:pt x="0" y="12"/>
                        <a:pt x="1" y="15"/>
                      </a:cubicBezTo>
                      <a:cubicBezTo>
                        <a:pt x="1" y="18"/>
                        <a:pt x="2" y="24"/>
                        <a:pt x="3" y="25"/>
                      </a:cubicBezTo>
                      <a:cubicBezTo>
                        <a:pt x="5" y="26"/>
                        <a:pt x="5" y="25"/>
                        <a:pt x="11" y="38"/>
                      </a:cubicBezTo>
                      <a:cubicBezTo>
                        <a:pt x="14" y="46"/>
                        <a:pt x="18" y="50"/>
                        <a:pt x="28" y="48"/>
                      </a:cubicBezTo>
                      <a:cubicBezTo>
                        <a:pt x="40" y="45"/>
                        <a:pt x="40" y="32"/>
                        <a:pt x="41" y="26"/>
                      </a:cubicBezTo>
                      <a:cubicBezTo>
                        <a:pt x="42" y="21"/>
                        <a:pt x="43" y="20"/>
                        <a:pt x="45" y="20"/>
                      </a:cubicBezTo>
                      <a:cubicBezTo>
                        <a:pt x="47" y="19"/>
                        <a:pt x="48" y="20"/>
                        <a:pt x="50" y="25"/>
                      </a:cubicBezTo>
                      <a:cubicBezTo>
                        <a:pt x="52" y="30"/>
                        <a:pt x="54" y="42"/>
                        <a:pt x="66" y="43"/>
                      </a:cubicBezTo>
                      <a:cubicBezTo>
                        <a:pt x="82" y="44"/>
                        <a:pt x="89" y="38"/>
                        <a:pt x="91" y="28"/>
                      </a:cubicBezTo>
                      <a:cubicBezTo>
                        <a:pt x="94" y="15"/>
                        <a:pt x="93" y="15"/>
                        <a:pt x="94" y="13"/>
                      </a:cubicBezTo>
                      <a:cubicBezTo>
                        <a:pt x="95" y="13"/>
                        <a:pt x="106" y="14"/>
                        <a:pt x="106" y="14"/>
                      </a:cubicBezTo>
                      <a:cubicBezTo>
                        <a:pt x="106" y="10"/>
                        <a:pt x="106" y="10"/>
                        <a:pt x="106" y="10"/>
                      </a:cubicBezTo>
                      <a:cubicBezTo>
                        <a:pt x="106" y="10"/>
                        <a:pt x="95" y="5"/>
                        <a:pt x="95" y="4"/>
                      </a:cubicBezTo>
                      <a:close/>
                      <a:moveTo>
                        <a:pt x="37" y="31"/>
                      </a:moveTo>
                      <a:cubicBezTo>
                        <a:pt x="37" y="38"/>
                        <a:pt x="34" y="45"/>
                        <a:pt x="26" y="46"/>
                      </a:cubicBezTo>
                      <a:cubicBezTo>
                        <a:pt x="19" y="47"/>
                        <a:pt x="15" y="43"/>
                        <a:pt x="11" y="34"/>
                      </a:cubicBezTo>
                      <a:cubicBezTo>
                        <a:pt x="8" y="26"/>
                        <a:pt x="8" y="19"/>
                        <a:pt x="9" y="17"/>
                      </a:cubicBezTo>
                      <a:cubicBezTo>
                        <a:pt x="10" y="15"/>
                        <a:pt x="14" y="15"/>
                        <a:pt x="23" y="14"/>
                      </a:cubicBezTo>
                      <a:cubicBezTo>
                        <a:pt x="32" y="14"/>
                        <a:pt x="35" y="13"/>
                        <a:pt x="37" y="17"/>
                      </a:cubicBezTo>
                      <a:cubicBezTo>
                        <a:pt x="37" y="19"/>
                        <a:pt x="38" y="24"/>
                        <a:pt x="37" y="31"/>
                      </a:cubicBezTo>
                      <a:close/>
                      <a:moveTo>
                        <a:pt x="89" y="24"/>
                      </a:moveTo>
                      <a:cubicBezTo>
                        <a:pt x="87" y="34"/>
                        <a:pt x="84" y="39"/>
                        <a:pt x="74" y="40"/>
                      </a:cubicBezTo>
                      <a:cubicBezTo>
                        <a:pt x="60" y="41"/>
                        <a:pt x="57" y="36"/>
                        <a:pt x="55" y="29"/>
                      </a:cubicBezTo>
                      <a:cubicBezTo>
                        <a:pt x="53" y="23"/>
                        <a:pt x="52" y="17"/>
                        <a:pt x="52" y="15"/>
                      </a:cubicBezTo>
                      <a:cubicBezTo>
                        <a:pt x="53" y="11"/>
                        <a:pt x="56" y="11"/>
                        <a:pt x="65" y="9"/>
                      </a:cubicBezTo>
                      <a:cubicBezTo>
                        <a:pt x="73" y="7"/>
                        <a:pt x="85" y="5"/>
                        <a:pt x="87" y="7"/>
                      </a:cubicBezTo>
                      <a:cubicBezTo>
                        <a:pt x="89" y="9"/>
                        <a:pt x="90" y="15"/>
                        <a:pt x="89" y="24"/>
                      </a:cubicBezTo>
                      <a:close/>
                    </a:path>
                  </a:pathLst>
                </a:custGeom>
                <a:solidFill>
                  <a:srgbClr val="4A3D9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ID"/>
                </a:p>
              </p:txBody>
            </p:sp>
            <p:sp>
              <p:nvSpPr>
                <p:cNvPr id="172" name="Freeform 85">
                  <a:extLst>
                    <a:ext uri="{FF2B5EF4-FFF2-40B4-BE49-F238E27FC236}">
                      <a16:creationId xmlns:a16="http://schemas.microsoft.com/office/drawing/2014/main" xmlns="" id="{DE4CE6A0-6F25-440C-9EA2-823F87B432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733552" y="2120902"/>
                  <a:ext cx="717551" cy="661988"/>
                </a:xfrm>
                <a:custGeom>
                  <a:avLst/>
                  <a:gdLst>
                    <a:gd name="T0" fmla="*/ 210 w 213"/>
                    <a:gd name="T1" fmla="*/ 87 h 197"/>
                    <a:gd name="T2" fmla="*/ 206 w 213"/>
                    <a:gd name="T3" fmla="*/ 66 h 197"/>
                    <a:gd name="T4" fmla="*/ 173 w 213"/>
                    <a:gd name="T5" fmla="*/ 22 h 197"/>
                    <a:gd name="T6" fmla="*/ 99 w 213"/>
                    <a:gd name="T7" fmla="*/ 15 h 197"/>
                    <a:gd name="T8" fmla="*/ 73 w 213"/>
                    <a:gd name="T9" fmla="*/ 26 h 197"/>
                    <a:gd name="T10" fmla="*/ 54 w 213"/>
                    <a:gd name="T11" fmla="*/ 20 h 197"/>
                    <a:gd name="T12" fmla="*/ 15 w 213"/>
                    <a:gd name="T13" fmla="*/ 67 h 197"/>
                    <a:gd name="T14" fmla="*/ 31 w 213"/>
                    <a:gd name="T15" fmla="*/ 81 h 197"/>
                    <a:gd name="T16" fmla="*/ 34 w 213"/>
                    <a:gd name="T17" fmla="*/ 102 h 197"/>
                    <a:gd name="T18" fmla="*/ 40 w 213"/>
                    <a:gd name="T19" fmla="*/ 110 h 197"/>
                    <a:gd name="T20" fmla="*/ 41 w 213"/>
                    <a:gd name="T21" fmla="*/ 91 h 197"/>
                    <a:gd name="T22" fmla="*/ 49 w 213"/>
                    <a:gd name="T23" fmla="*/ 75 h 197"/>
                    <a:gd name="T24" fmla="*/ 68 w 213"/>
                    <a:gd name="T25" fmla="*/ 69 h 197"/>
                    <a:gd name="T26" fmla="*/ 107 w 213"/>
                    <a:gd name="T27" fmla="*/ 76 h 197"/>
                    <a:gd name="T28" fmla="*/ 123 w 213"/>
                    <a:gd name="T29" fmla="*/ 115 h 197"/>
                    <a:gd name="T30" fmla="*/ 128 w 213"/>
                    <a:gd name="T31" fmla="*/ 124 h 197"/>
                    <a:gd name="T32" fmla="*/ 144 w 213"/>
                    <a:gd name="T33" fmla="*/ 114 h 197"/>
                    <a:gd name="T34" fmla="*/ 152 w 213"/>
                    <a:gd name="T35" fmla="*/ 135 h 197"/>
                    <a:gd name="T36" fmla="*/ 136 w 213"/>
                    <a:gd name="T37" fmla="*/ 158 h 197"/>
                    <a:gd name="T38" fmla="*/ 149 w 213"/>
                    <a:gd name="T39" fmla="*/ 186 h 197"/>
                    <a:gd name="T40" fmla="*/ 155 w 213"/>
                    <a:gd name="T41" fmla="*/ 191 h 197"/>
                    <a:gd name="T42" fmla="*/ 161 w 213"/>
                    <a:gd name="T43" fmla="*/ 193 h 197"/>
                    <a:gd name="T44" fmla="*/ 169 w 213"/>
                    <a:gd name="T45" fmla="*/ 195 h 197"/>
                    <a:gd name="T46" fmla="*/ 179 w 213"/>
                    <a:gd name="T47" fmla="*/ 196 h 197"/>
                    <a:gd name="T48" fmla="*/ 190 w 213"/>
                    <a:gd name="T49" fmla="*/ 183 h 197"/>
                    <a:gd name="T50" fmla="*/ 203 w 213"/>
                    <a:gd name="T51" fmla="*/ 157 h 197"/>
                    <a:gd name="T52" fmla="*/ 210 w 213"/>
                    <a:gd name="T53" fmla="*/ 87 h 1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13" h="197">
                      <a:moveTo>
                        <a:pt x="210" y="87"/>
                      </a:moveTo>
                      <a:cubicBezTo>
                        <a:pt x="209" y="80"/>
                        <a:pt x="208" y="72"/>
                        <a:pt x="206" y="66"/>
                      </a:cubicBezTo>
                      <a:cubicBezTo>
                        <a:pt x="201" y="47"/>
                        <a:pt x="190" y="32"/>
                        <a:pt x="173" y="22"/>
                      </a:cubicBezTo>
                      <a:cubicBezTo>
                        <a:pt x="152" y="11"/>
                        <a:pt x="122" y="8"/>
                        <a:pt x="99" y="15"/>
                      </a:cubicBezTo>
                      <a:cubicBezTo>
                        <a:pt x="85" y="19"/>
                        <a:pt x="80" y="26"/>
                        <a:pt x="73" y="26"/>
                      </a:cubicBezTo>
                      <a:cubicBezTo>
                        <a:pt x="68" y="26"/>
                        <a:pt x="61" y="22"/>
                        <a:pt x="54" y="20"/>
                      </a:cubicBezTo>
                      <a:cubicBezTo>
                        <a:pt x="0" y="0"/>
                        <a:pt x="9" y="53"/>
                        <a:pt x="15" y="67"/>
                      </a:cubicBezTo>
                      <a:cubicBezTo>
                        <a:pt x="18" y="73"/>
                        <a:pt x="30" y="78"/>
                        <a:pt x="31" y="81"/>
                      </a:cubicBezTo>
                      <a:cubicBezTo>
                        <a:pt x="33" y="83"/>
                        <a:pt x="33" y="96"/>
                        <a:pt x="34" y="102"/>
                      </a:cubicBezTo>
                      <a:cubicBezTo>
                        <a:pt x="35" y="108"/>
                        <a:pt x="40" y="110"/>
                        <a:pt x="40" y="110"/>
                      </a:cubicBezTo>
                      <a:cubicBezTo>
                        <a:pt x="40" y="110"/>
                        <a:pt x="41" y="93"/>
                        <a:pt x="41" y="91"/>
                      </a:cubicBezTo>
                      <a:cubicBezTo>
                        <a:pt x="42" y="85"/>
                        <a:pt x="44" y="78"/>
                        <a:pt x="49" y="75"/>
                      </a:cubicBezTo>
                      <a:cubicBezTo>
                        <a:pt x="54" y="71"/>
                        <a:pt x="62" y="71"/>
                        <a:pt x="68" y="69"/>
                      </a:cubicBezTo>
                      <a:cubicBezTo>
                        <a:pt x="75" y="68"/>
                        <a:pt x="105" y="74"/>
                        <a:pt x="107" y="76"/>
                      </a:cubicBezTo>
                      <a:cubicBezTo>
                        <a:pt x="117" y="85"/>
                        <a:pt x="120" y="104"/>
                        <a:pt x="123" y="115"/>
                      </a:cubicBezTo>
                      <a:cubicBezTo>
                        <a:pt x="124" y="121"/>
                        <a:pt x="125" y="124"/>
                        <a:pt x="128" y="124"/>
                      </a:cubicBezTo>
                      <a:cubicBezTo>
                        <a:pt x="129" y="109"/>
                        <a:pt x="135" y="108"/>
                        <a:pt x="144" y="114"/>
                      </a:cubicBezTo>
                      <a:cubicBezTo>
                        <a:pt x="149" y="116"/>
                        <a:pt x="152" y="126"/>
                        <a:pt x="152" y="135"/>
                      </a:cubicBezTo>
                      <a:cubicBezTo>
                        <a:pt x="152" y="145"/>
                        <a:pt x="147" y="156"/>
                        <a:pt x="136" y="158"/>
                      </a:cubicBezTo>
                      <a:cubicBezTo>
                        <a:pt x="132" y="159"/>
                        <a:pt x="144" y="181"/>
                        <a:pt x="149" y="186"/>
                      </a:cubicBezTo>
                      <a:cubicBezTo>
                        <a:pt x="151" y="188"/>
                        <a:pt x="153" y="190"/>
                        <a:pt x="155" y="191"/>
                      </a:cubicBezTo>
                      <a:cubicBezTo>
                        <a:pt x="157" y="192"/>
                        <a:pt x="159" y="193"/>
                        <a:pt x="161" y="193"/>
                      </a:cubicBezTo>
                      <a:cubicBezTo>
                        <a:pt x="164" y="194"/>
                        <a:pt x="166" y="195"/>
                        <a:pt x="169" y="195"/>
                      </a:cubicBezTo>
                      <a:cubicBezTo>
                        <a:pt x="172" y="196"/>
                        <a:pt x="176" y="197"/>
                        <a:pt x="179" y="196"/>
                      </a:cubicBezTo>
                      <a:cubicBezTo>
                        <a:pt x="185" y="195"/>
                        <a:pt x="188" y="189"/>
                        <a:pt x="190" y="183"/>
                      </a:cubicBezTo>
                      <a:cubicBezTo>
                        <a:pt x="194" y="175"/>
                        <a:pt x="199" y="166"/>
                        <a:pt x="203" y="157"/>
                      </a:cubicBezTo>
                      <a:cubicBezTo>
                        <a:pt x="211" y="136"/>
                        <a:pt x="213" y="111"/>
                        <a:pt x="210" y="87"/>
                      </a:cubicBezTo>
                      <a:close/>
                    </a:path>
                  </a:pathLst>
                </a:custGeom>
                <a:solidFill>
                  <a:srgbClr val="4A3D9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ID"/>
                </a:p>
              </p:txBody>
            </p:sp>
          </p:grpSp>
          <p:sp>
            <p:nvSpPr>
              <p:cNvPr id="146" name="Oval 145">
                <a:extLst>
                  <a:ext uri="{FF2B5EF4-FFF2-40B4-BE49-F238E27FC236}">
                    <a16:creationId xmlns:a16="http://schemas.microsoft.com/office/drawing/2014/main" xmlns="" id="{3E11CD38-0D5F-4642-A8AA-5BFD028F94FF}"/>
                  </a:ext>
                </a:extLst>
              </p:cNvPr>
              <p:cNvSpPr/>
              <p:nvPr/>
            </p:nvSpPr>
            <p:spPr>
              <a:xfrm rot="10800000">
                <a:off x="1788714" y="3860800"/>
                <a:ext cx="265396" cy="265396"/>
              </a:xfrm>
              <a:prstGeom prst="ellipse">
                <a:avLst/>
              </a:prstGeom>
              <a:solidFill>
                <a:srgbClr val="754A7D">
                  <a:alpha val="24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D"/>
              </a:p>
            </p:txBody>
          </p:sp>
        </p:grpSp>
      </p:grpSp>
      <p:grpSp>
        <p:nvGrpSpPr>
          <p:cNvPr id="176" name="Group 175">
            <a:extLst>
              <a:ext uri="{FF2B5EF4-FFF2-40B4-BE49-F238E27FC236}">
                <a16:creationId xmlns:a16="http://schemas.microsoft.com/office/drawing/2014/main" xmlns="" id="{8F5D1946-55F3-4080-A6ED-3223269670A9}"/>
              </a:ext>
            </a:extLst>
          </p:cNvPr>
          <p:cNvGrpSpPr/>
          <p:nvPr/>
        </p:nvGrpSpPr>
        <p:grpSpPr>
          <a:xfrm flipH="1">
            <a:off x="3423400" y="7475076"/>
            <a:ext cx="641459" cy="2034871"/>
            <a:chOff x="3551238" y="7558088"/>
            <a:chExt cx="2262187" cy="6894513"/>
          </a:xfrm>
        </p:grpSpPr>
        <p:sp>
          <p:nvSpPr>
            <p:cNvPr id="202" name="Freeform 94">
              <a:extLst>
                <a:ext uri="{FF2B5EF4-FFF2-40B4-BE49-F238E27FC236}">
                  <a16:creationId xmlns:a16="http://schemas.microsoft.com/office/drawing/2014/main" xmlns="" id="{39C5C153-4A30-4A7A-8F96-71D2FEFA1B94}"/>
                </a:ext>
              </a:extLst>
            </p:cNvPr>
            <p:cNvSpPr>
              <a:spLocks/>
            </p:cNvSpPr>
            <p:nvPr/>
          </p:nvSpPr>
          <p:spPr bwMode="auto">
            <a:xfrm>
              <a:off x="4711700" y="8794751"/>
              <a:ext cx="280987" cy="846138"/>
            </a:xfrm>
            <a:custGeom>
              <a:avLst/>
              <a:gdLst>
                <a:gd name="T0" fmla="*/ 0 w 148"/>
                <a:gd name="T1" fmla="*/ 0 h 446"/>
                <a:gd name="T2" fmla="*/ 139 w 148"/>
                <a:gd name="T3" fmla="*/ 245 h 446"/>
                <a:gd name="T4" fmla="*/ 0 w 148"/>
                <a:gd name="T5" fmla="*/ 0 h 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8" h="446">
                  <a:moveTo>
                    <a:pt x="0" y="0"/>
                  </a:moveTo>
                  <a:cubicBezTo>
                    <a:pt x="0" y="0"/>
                    <a:pt x="148" y="44"/>
                    <a:pt x="139" y="245"/>
                  </a:cubicBezTo>
                  <a:cubicBezTo>
                    <a:pt x="130" y="446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EFA9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203" name="Freeform 95">
              <a:extLst>
                <a:ext uri="{FF2B5EF4-FFF2-40B4-BE49-F238E27FC236}">
                  <a16:creationId xmlns:a16="http://schemas.microsoft.com/office/drawing/2014/main" xmlns="" id="{DAAA33C1-F82E-4B8C-BB3A-7C2DAFF5BE38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2963" y="8794751"/>
              <a:ext cx="646112" cy="2068513"/>
            </a:xfrm>
            <a:custGeom>
              <a:avLst/>
              <a:gdLst>
                <a:gd name="T0" fmla="*/ 17 w 340"/>
                <a:gd name="T1" fmla="*/ 0 h 1090"/>
                <a:gd name="T2" fmla="*/ 14 w 340"/>
                <a:gd name="T3" fmla="*/ 116 h 1090"/>
                <a:gd name="T4" fmla="*/ 30 w 340"/>
                <a:gd name="T5" fmla="*/ 300 h 1090"/>
                <a:gd name="T6" fmla="*/ 84 w 340"/>
                <a:gd name="T7" fmla="*/ 622 h 1090"/>
                <a:gd name="T8" fmla="*/ 111 w 340"/>
                <a:gd name="T9" fmla="*/ 815 h 1090"/>
                <a:gd name="T10" fmla="*/ 272 w 340"/>
                <a:gd name="T11" fmla="*/ 1079 h 1090"/>
                <a:gd name="T12" fmla="*/ 340 w 340"/>
                <a:gd name="T13" fmla="*/ 1042 h 1090"/>
                <a:gd name="T14" fmla="*/ 206 w 340"/>
                <a:gd name="T15" fmla="*/ 754 h 1090"/>
                <a:gd name="T16" fmla="*/ 163 w 340"/>
                <a:gd name="T17" fmla="*/ 602 h 1090"/>
                <a:gd name="T18" fmla="*/ 164 w 340"/>
                <a:gd name="T19" fmla="*/ 213 h 1090"/>
                <a:gd name="T20" fmla="*/ 17 w 340"/>
                <a:gd name="T21" fmla="*/ 0 h 10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0" h="1090">
                  <a:moveTo>
                    <a:pt x="17" y="0"/>
                  </a:moveTo>
                  <a:cubicBezTo>
                    <a:pt x="17" y="0"/>
                    <a:pt x="28" y="16"/>
                    <a:pt x="14" y="116"/>
                  </a:cubicBezTo>
                  <a:cubicBezTo>
                    <a:pt x="0" y="216"/>
                    <a:pt x="27" y="258"/>
                    <a:pt x="30" y="300"/>
                  </a:cubicBezTo>
                  <a:cubicBezTo>
                    <a:pt x="33" y="341"/>
                    <a:pt x="82" y="610"/>
                    <a:pt x="84" y="622"/>
                  </a:cubicBezTo>
                  <a:cubicBezTo>
                    <a:pt x="85" y="634"/>
                    <a:pt x="92" y="777"/>
                    <a:pt x="111" y="815"/>
                  </a:cubicBezTo>
                  <a:cubicBezTo>
                    <a:pt x="130" y="853"/>
                    <a:pt x="270" y="1069"/>
                    <a:pt x="272" y="1079"/>
                  </a:cubicBezTo>
                  <a:cubicBezTo>
                    <a:pt x="273" y="1090"/>
                    <a:pt x="340" y="1042"/>
                    <a:pt x="340" y="1042"/>
                  </a:cubicBezTo>
                  <a:cubicBezTo>
                    <a:pt x="340" y="1042"/>
                    <a:pt x="214" y="780"/>
                    <a:pt x="206" y="754"/>
                  </a:cubicBezTo>
                  <a:cubicBezTo>
                    <a:pt x="196" y="722"/>
                    <a:pt x="165" y="643"/>
                    <a:pt x="163" y="602"/>
                  </a:cubicBezTo>
                  <a:cubicBezTo>
                    <a:pt x="158" y="500"/>
                    <a:pt x="167" y="264"/>
                    <a:pt x="164" y="213"/>
                  </a:cubicBezTo>
                  <a:cubicBezTo>
                    <a:pt x="157" y="117"/>
                    <a:pt x="81" y="16"/>
                    <a:pt x="17" y="0"/>
                  </a:cubicBezTo>
                  <a:close/>
                </a:path>
              </a:pathLst>
            </a:custGeom>
            <a:solidFill>
              <a:srgbClr val="EFA9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204" name="Freeform 96">
              <a:extLst>
                <a:ext uri="{FF2B5EF4-FFF2-40B4-BE49-F238E27FC236}">
                  <a16:creationId xmlns:a16="http://schemas.microsoft.com/office/drawing/2014/main" xmlns="" id="{3631B6DC-A399-43C0-AD5B-EEDF790D2D71}"/>
                </a:ext>
              </a:extLst>
            </p:cNvPr>
            <p:cNvSpPr>
              <a:spLocks/>
            </p:cNvSpPr>
            <p:nvPr/>
          </p:nvSpPr>
          <p:spPr bwMode="auto">
            <a:xfrm>
              <a:off x="4902200" y="10425113"/>
              <a:ext cx="493712" cy="490538"/>
            </a:xfrm>
            <a:custGeom>
              <a:avLst/>
              <a:gdLst>
                <a:gd name="T0" fmla="*/ 75 w 260"/>
                <a:gd name="T1" fmla="*/ 0 h 259"/>
                <a:gd name="T2" fmla="*/ 110 w 260"/>
                <a:gd name="T3" fmla="*/ 52 h 259"/>
                <a:gd name="T4" fmla="*/ 149 w 260"/>
                <a:gd name="T5" fmla="*/ 76 h 259"/>
                <a:gd name="T6" fmla="*/ 205 w 260"/>
                <a:gd name="T7" fmla="*/ 93 h 259"/>
                <a:gd name="T8" fmla="*/ 232 w 260"/>
                <a:gd name="T9" fmla="*/ 136 h 259"/>
                <a:gd name="T10" fmla="*/ 254 w 260"/>
                <a:gd name="T11" fmla="*/ 161 h 259"/>
                <a:gd name="T12" fmla="*/ 228 w 260"/>
                <a:gd name="T13" fmla="*/ 163 h 259"/>
                <a:gd name="T14" fmla="*/ 233 w 260"/>
                <a:gd name="T15" fmla="*/ 177 h 259"/>
                <a:gd name="T16" fmla="*/ 216 w 260"/>
                <a:gd name="T17" fmla="*/ 194 h 259"/>
                <a:gd name="T18" fmla="*/ 215 w 260"/>
                <a:gd name="T19" fmla="*/ 211 h 259"/>
                <a:gd name="T20" fmla="*/ 196 w 260"/>
                <a:gd name="T21" fmla="*/ 225 h 259"/>
                <a:gd name="T22" fmla="*/ 187 w 260"/>
                <a:gd name="T23" fmla="*/ 241 h 259"/>
                <a:gd name="T24" fmla="*/ 163 w 260"/>
                <a:gd name="T25" fmla="*/ 245 h 259"/>
                <a:gd name="T26" fmla="*/ 143 w 260"/>
                <a:gd name="T27" fmla="*/ 256 h 259"/>
                <a:gd name="T28" fmla="*/ 121 w 260"/>
                <a:gd name="T29" fmla="*/ 242 h 259"/>
                <a:gd name="T30" fmla="*/ 48 w 260"/>
                <a:gd name="T31" fmla="*/ 131 h 259"/>
                <a:gd name="T32" fmla="*/ 0 w 260"/>
                <a:gd name="T33" fmla="*/ 37 h 259"/>
                <a:gd name="T34" fmla="*/ 75 w 260"/>
                <a:gd name="T35" fmla="*/ 0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0" h="259">
                  <a:moveTo>
                    <a:pt x="75" y="0"/>
                  </a:moveTo>
                  <a:cubicBezTo>
                    <a:pt x="75" y="0"/>
                    <a:pt x="97" y="49"/>
                    <a:pt x="110" y="52"/>
                  </a:cubicBezTo>
                  <a:cubicBezTo>
                    <a:pt x="123" y="55"/>
                    <a:pt x="138" y="71"/>
                    <a:pt x="149" y="76"/>
                  </a:cubicBezTo>
                  <a:cubicBezTo>
                    <a:pt x="161" y="81"/>
                    <a:pt x="196" y="84"/>
                    <a:pt x="205" y="93"/>
                  </a:cubicBezTo>
                  <a:cubicBezTo>
                    <a:pt x="209" y="96"/>
                    <a:pt x="224" y="129"/>
                    <a:pt x="232" y="136"/>
                  </a:cubicBezTo>
                  <a:cubicBezTo>
                    <a:pt x="241" y="142"/>
                    <a:pt x="260" y="154"/>
                    <a:pt x="254" y="161"/>
                  </a:cubicBezTo>
                  <a:cubicBezTo>
                    <a:pt x="248" y="168"/>
                    <a:pt x="228" y="163"/>
                    <a:pt x="228" y="163"/>
                  </a:cubicBezTo>
                  <a:cubicBezTo>
                    <a:pt x="228" y="163"/>
                    <a:pt x="236" y="169"/>
                    <a:pt x="233" y="177"/>
                  </a:cubicBezTo>
                  <a:cubicBezTo>
                    <a:pt x="227" y="193"/>
                    <a:pt x="216" y="194"/>
                    <a:pt x="216" y="194"/>
                  </a:cubicBezTo>
                  <a:cubicBezTo>
                    <a:pt x="216" y="194"/>
                    <a:pt x="219" y="206"/>
                    <a:pt x="215" y="211"/>
                  </a:cubicBezTo>
                  <a:cubicBezTo>
                    <a:pt x="206" y="224"/>
                    <a:pt x="196" y="225"/>
                    <a:pt x="196" y="225"/>
                  </a:cubicBezTo>
                  <a:cubicBezTo>
                    <a:pt x="196" y="225"/>
                    <a:pt x="195" y="234"/>
                    <a:pt x="187" y="241"/>
                  </a:cubicBezTo>
                  <a:cubicBezTo>
                    <a:pt x="176" y="250"/>
                    <a:pt x="163" y="245"/>
                    <a:pt x="163" y="245"/>
                  </a:cubicBezTo>
                  <a:cubicBezTo>
                    <a:pt x="163" y="245"/>
                    <a:pt x="153" y="259"/>
                    <a:pt x="143" y="256"/>
                  </a:cubicBezTo>
                  <a:cubicBezTo>
                    <a:pt x="134" y="253"/>
                    <a:pt x="128" y="246"/>
                    <a:pt x="121" y="242"/>
                  </a:cubicBezTo>
                  <a:cubicBezTo>
                    <a:pt x="114" y="238"/>
                    <a:pt x="66" y="183"/>
                    <a:pt x="48" y="131"/>
                  </a:cubicBezTo>
                  <a:cubicBezTo>
                    <a:pt x="31" y="79"/>
                    <a:pt x="0" y="37"/>
                    <a:pt x="0" y="37"/>
                  </a:cubicBezTo>
                  <a:lnTo>
                    <a:pt x="75" y="0"/>
                  </a:lnTo>
                  <a:close/>
                </a:path>
              </a:pathLst>
            </a:custGeom>
            <a:solidFill>
              <a:srgbClr val="EFAA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205" name="Freeform 97">
              <a:extLst>
                <a:ext uri="{FF2B5EF4-FFF2-40B4-BE49-F238E27FC236}">
                  <a16:creationId xmlns:a16="http://schemas.microsoft.com/office/drawing/2014/main" xmlns="" id="{D6262B99-018F-4A13-8C8B-793D2CCAC3F1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7838" y="9686926"/>
              <a:ext cx="1525587" cy="1444625"/>
            </a:xfrm>
            <a:custGeom>
              <a:avLst/>
              <a:gdLst>
                <a:gd name="T0" fmla="*/ 314 w 961"/>
                <a:gd name="T1" fmla="*/ 910 h 910"/>
                <a:gd name="T2" fmla="*/ 0 w 961"/>
                <a:gd name="T3" fmla="*/ 523 h 910"/>
                <a:gd name="T4" fmla="*/ 647 w 961"/>
                <a:gd name="T5" fmla="*/ 0 h 910"/>
                <a:gd name="T6" fmla="*/ 961 w 961"/>
                <a:gd name="T7" fmla="*/ 387 h 910"/>
                <a:gd name="T8" fmla="*/ 314 w 961"/>
                <a:gd name="T9" fmla="*/ 910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1" h="910">
                  <a:moveTo>
                    <a:pt x="314" y="910"/>
                  </a:moveTo>
                  <a:lnTo>
                    <a:pt x="0" y="523"/>
                  </a:lnTo>
                  <a:lnTo>
                    <a:pt x="647" y="0"/>
                  </a:lnTo>
                  <a:lnTo>
                    <a:pt x="961" y="387"/>
                  </a:lnTo>
                  <a:lnTo>
                    <a:pt x="314" y="91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206" name="Freeform 98">
              <a:extLst>
                <a:ext uri="{FF2B5EF4-FFF2-40B4-BE49-F238E27FC236}">
                  <a16:creationId xmlns:a16="http://schemas.microsoft.com/office/drawing/2014/main" xmlns="" id="{64DB85B3-3826-426D-8E85-E4050CA43BEB}"/>
                </a:ext>
              </a:extLst>
            </p:cNvPr>
            <p:cNvSpPr>
              <a:spLocks/>
            </p:cNvSpPr>
            <p:nvPr/>
          </p:nvSpPr>
          <p:spPr bwMode="auto">
            <a:xfrm>
              <a:off x="5064125" y="10633076"/>
              <a:ext cx="311150" cy="284163"/>
            </a:xfrm>
            <a:custGeom>
              <a:avLst/>
              <a:gdLst>
                <a:gd name="T0" fmla="*/ 141 w 164"/>
                <a:gd name="T1" fmla="*/ 46 h 150"/>
                <a:gd name="T2" fmla="*/ 78 w 164"/>
                <a:gd name="T3" fmla="*/ 1 h 150"/>
                <a:gd name="T4" fmla="*/ 71 w 164"/>
                <a:gd name="T5" fmla="*/ 19 h 150"/>
                <a:gd name="T6" fmla="*/ 43 w 164"/>
                <a:gd name="T7" fmla="*/ 11 h 150"/>
                <a:gd name="T8" fmla="*/ 46 w 164"/>
                <a:gd name="T9" fmla="*/ 40 h 150"/>
                <a:gd name="T10" fmla="*/ 21 w 164"/>
                <a:gd name="T11" fmla="*/ 44 h 150"/>
                <a:gd name="T12" fmla="*/ 28 w 164"/>
                <a:gd name="T13" fmla="*/ 72 h 150"/>
                <a:gd name="T14" fmla="*/ 6 w 164"/>
                <a:gd name="T15" fmla="*/ 90 h 150"/>
                <a:gd name="T16" fmla="*/ 57 w 164"/>
                <a:gd name="T17" fmla="*/ 147 h 150"/>
                <a:gd name="T18" fmla="*/ 79 w 164"/>
                <a:gd name="T19" fmla="*/ 135 h 150"/>
                <a:gd name="T20" fmla="*/ 111 w 164"/>
                <a:gd name="T21" fmla="*/ 115 h 150"/>
                <a:gd name="T22" fmla="*/ 132 w 164"/>
                <a:gd name="T23" fmla="*/ 84 h 150"/>
                <a:gd name="T24" fmla="*/ 141 w 164"/>
                <a:gd name="T25" fmla="*/ 46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4" h="150">
                  <a:moveTo>
                    <a:pt x="141" y="46"/>
                  </a:moveTo>
                  <a:cubicBezTo>
                    <a:pt x="141" y="46"/>
                    <a:pt x="99" y="0"/>
                    <a:pt x="78" y="1"/>
                  </a:cubicBezTo>
                  <a:cubicBezTo>
                    <a:pt x="57" y="2"/>
                    <a:pt x="71" y="19"/>
                    <a:pt x="71" y="19"/>
                  </a:cubicBezTo>
                  <a:cubicBezTo>
                    <a:pt x="71" y="19"/>
                    <a:pt x="58" y="2"/>
                    <a:pt x="43" y="11"/>
                  </a:cubicBezTo>
                  <a:cubicBezTo>
                    <a:pt x="28" y="20"/>
                    <a:pt x="46" y="40"/>
                    <a:pt x="46" y="40"/>
                  </a:cubicBezTo>
                  <a:cubicBezTo>
                    <a:pt x="46" y="40"/>
                    <a:pt x="32" y="29"/>
                    <a:pt x="21" y="44"/>
                  </a:cubicBezTo>
                  <a:cubicBezTo>
                    <a:pt x="10" y="59"/>
                    <a:pt x="28" y="72"/>
                    <a:pt x="28" y="72"/>
                  </a:cubicBezTo>
                  <a:cubicBezTo>
                    <a:pt x="28" y="72"/>
                    <a:pt x="0" y="68"/>
                    <a:pt x="6" y="90"/>
                  </a:cubicBezTo>
                  <a:cubicBezTo>
                    <a:pt x="16" y="129"/>
                    <a:pt x="57" y="147"/>
                    <a:pt x="57" y="147"/>
                  </a:cubicBezTo>
                  <a:cubicBezTo>
                    <a:pt x="57" y="147"/>
                    <a:pt x="69" y="150"/>
                    <a:pt x="79" y="135"/>
                  </a:cubicBezTo>
                  <a:cubicBezTo>
                    <a:pt x="79" y="135"/>
                    <a:pt x="104" y="145"/>
                    <a:pt x="111" y="115"/>
                  </a:cubicBezTo>
                  <a:cubicBezTo>
                    <a:pt x="111" y="115"/>
                    <a:pt x="142" y="108"/>
                    <a:pt x="132" y="84"/>
                  </a:cubicBezTo>
                  <a:cubicBezTo>
                    <a:pt x="132" y="84"/>
                    <a:pt x="164" y="73"/>
                    <a:pt x="141" y="46"/>
                  </a:cubicBezTo>
                  <a:close/>
                </a:path>
              </a:pathLst>
            </a:custGeom>
            <a:solidFill>
              <a:srgbClr val="DC9D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207" name="Freeform 99">
              <a:extLst>
                <a:ext uri="{FF2B5EF4-FFF2-40B4-BE49-F238E27FC236}">
                  <a16:creationId xmlns:a16="http://schemas.microsoft.com/office/drawing/2014/main" xmlns="" id="{95EEA21C-2409-4460-80EE-A4C4321759E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78275" y="7646988"/>
              <a:ext cx="477837" cy="1522413"/>
            </a:xfrm>
            <a:custGeom>
              <a:avLst/>
              <a:gdLst>
                <a:gd name="T0" fmla="*/ 250 w 251"/>
                <a:gd name="T1" fmla="*/ 18 h 802"/>
                <a:gd name="T2" fmla="*/ 42 w 251"/>
                <a:gd name="T3" fmla="*/ 225 h 802"/>
                <a:gd name="T4" fmla="*/ 42 w 251"/>
                <a:gd name="T5" fmla="*/ 643 h 802"/>
                <a:gd name="T6" fmla="*/ 251 w 251"/>
                <a:gd name="T7" fmla="*/ 553 h 802"/>
                <a:gd name="T8" fmla="*/ 250 w 251"/>
                <a:gd name="T9" fmla="*/ 18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1" h="802">
                  <a:moveTo>
                    <a:pt x="250" y="18"/>
                  </a:moveTo>
                  <a:cubicBezTo>
                    <a:pt x="250" y="18"/>
                    <a:pt x="36" y="0"/>
                    <a:pt x="42" y="225"/>
                  </a:cubicBezTo>
                  <a:cubicBezTo>
                    <a:pt x="48" y="450"/>
                    <a:pt x="84" y="484"/>
                    <a:pt x="42" y="643"/>
                  </a:cubicBezTo>
                  <a:cubicBezTo>
                    <a:pt x="0" y="802"/>
                    <a:pt x="251" y="553"/>
                    <a:pt x="251" y="553"/>
                  </a:cubicBezTo>
                  <a:lnTo>
                    <a:pt x="250" y="18"/>
                  </a:lnTo>
                  <a:close/>
                </a:path>
              </a:pathLst>
            </a:custGeom>
            <a:solidFill>
              <a:srgbClr val="FDCD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208" name="Freeform 100">
              <a:extLst>
                <a:ext uri="{FF2B5EF4-FFF2-40B4-BE49-F238E27FC236}">
                  <a16:creationId xmlns:a16="http://schemas.microsoft.com/office/drawing/2014/main" xmlns="" id="{CE5DE55A-4A46-433F-845A-E60A887CF88B}"/>
                </a:ext>
              </a:extLst>
            </p:cNvPr>
            <p:cNvSpPr>
              <a:spLocks/>
            </p:cNvSpPr>
            <p:nvPr/>
          </p:nvSpPr>
          <p:spPr bwMode="auto">
            <a:xfrm>
              <a:off x="3551238" y="10172701"/>
              <a:ext cx="1301750" cy="3776663"/>
            </a:xfrm>
            <a:custGeom>
              <a:avLst/>
              <a:gdLst>
                <a:gd name="T0" fmla="*/ 242 w 685"/>
                <a:gd name="T1" fmla="*/ 78 h 1991"/>
                <a:gd name="T2" fmla="*/ 136 w 685"/>
                <a:gd name="T3" fmla="*/ 245 h 1991"/>
                <a:gd name="T4" fmla="*/ 68 w 685"/>
                <a:gd name="T5" fmla="*/ 570 h 1991"/>
                <a:gd name="T6" fmla="*/ 100 w 685"/>
                <a:gd name="T7" fmla="*/ 942 h 1991"/>
                <a:gd name="T8" fmla="*/ 67 w 685"/>
                <a:gd name="T9" fmla="*/ 1123 h 1991"/>
                <a:gd name="T10" fmla="*/ 4 w 685"/>
                <a:gd name="T11" fmla="*/ 1358 h 1991"/>
                <a:gd name="T12" fmla="*/ 66 w 685"/>
                <a:gd name="T13" fmla="*/ 1950 h 1991"/>
                <a:gd name="T14" fmla="*/ 145 w 685"/>
                <a:gd name="T15" fmla="*/ 1967 h 1991"/>
                <a:gd name="T16" fmla="*/ 188 w 685"/>
                <a:gd name="T17" fmla="*/ 1492 h 1991"/>
                <a:gd name="T18" fmla="*/ 236 w 685"/>
                <a:gd name="T19" fmla="*/ 1169 h 1991"/>
                <a:gd name="T20" fmla="*/ 282 w 685"/>
                <a:gd name="T21" fmla="*/ 948 h 1991"/>
                <a:gd name="T22" fmla="*/ 443 w 685"/>
                <a:gd name="T23" fmla="*/ 420 h 1991"/>
                <a:gd name="T24" fmla="*/ 685 w 685"/>
                <a:gd name="T25" fmla="*/ 78 h 1991"/>
                <a:gd name="T26" fmla="*/ 242 w 685"/>
                <a:gd name="T27" fmla="*/ 78 h 19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85" h="1991">
                  <a:moveTo>
                    <a:pt x="242" y="78"/>
                  </a:moveTo>
                  <a:cubicBezTo>
                    <a:pt x="242" y="78"/>
                    <a:pt x="163" y="178"/>
                    <a:pt x="136" y="245"/>
                  </a:cubicBezTo>
                  <a:cubicBezTo>
                    <a:pt x="108" y="311"/>
                    <a:pt x="61" y="457"/>
                    <a:pt x="68" y="570"/>
                  </a:cubicBezTo>
                  <a:cubicBezTo>
                    <a:pt x="74" y="682"/>
                    <a:pt x="111" y="894"/>
                    <a:pt x="100" y="942"/>
                  </a:cubicBezTo>
                  <a:cubicBezTo>
                    <a:pt x="89" y="990"/>
                    <a:pt x="78" y="1089"/>
                    <a:pt x="67" y="1123"/>
                  </a:cubicBezTo>
                  <a:cubicBezTo>
                    <a:pt x="55" y="1157"/>
                    <a:pt x="9" y="1256"/>
                    <a:pt x="4" y="1358"/>
                  </a:cubicBezTo>
                  <a:cubicBezTo>
                    <a:pt x="0" y="1460"/>
                    <a:pt x="69" y="1908"/>
                    <a:pt x="66" y="1950"/>
                  </a:cubicBezTo>
                  <a:cubicBezTo>
                    <a:pt x="63" y="1991"/>
                    <a:pt x="145" y="1967"/>
                    <a:pt x="145" y="1967"/>
                  </a:cubicBezTo>
                  <a:cubicBezTo>
                    <a:pt x="145" y="1967"/>
                    <a:pt x="173" y="1562"/>
                    <a:pt x="188" y="1492"/>
                  </a:cubicBezTo>
                  <a:cubicBezTo>
                    <a:pt x="204" y="1423"/>
                    <a:pt x="222" y="1186"/>
                    <a:pt x="236" y="1169"/>
                  </a:cubicBezTo>
                  <a:cubicBezTo>
                    <a:pt x="250" y="1152"/>
                    <a:pt x="288" y="976"/>
                    <a:pt x="282" y="948"/>
                  </a:cubicBezTo>
                  <a:cubicBezTo>
                    <a:pt x="276" y="920"/>
                    <a:pt x="434" y="503"/>
                    <a:pt x="443" y="420"/>
                  </a:cubicBezTo>
                  <a:cubicBezTo>
                    <a:pt x="452" y="336"/>
                    <a:pt x="685" y="78"/>
                    <a:pt x="685" y="78"/>
                  </a:cubicBezTo>
                  <a:cubicBezTo>
                    <a:pt x="685" y="78"/>
                    <a:pt x="482" y="0"/>
                    <a:pt x="242" y="78"/>
                  </a:cubicBezTo>
                  <a:close/>
                </a:path>
              </a:pathLst>
            </a:custGeom>
            <a:solidFill>
              <a:srgbClr val="EFAA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209" name="Freeform 101">
              <a:extLst>
                <a:ext uri="{FF2B5EF4-FFF2-40B4-BE49-F238E27FC236}">
                  <a16:creationId xmlns:a16="http://schemas.microsoft.com/office/drawing/2014/main" xmlns="" id="{6085B7E8-4C77-4120-B4E8-18FD4871E903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8750" y="9871076"/>
              <a:ext cx="1166812" cy="3900488"/>
            </a:xfrm>
            <a:custGeom>
              <a:avLst/>
              <a:gdLst>
                <a:gd name="T0" fmla="*/ 398 w 614"/>
                <a:gd name="T1" fmla="*/ 237 h 2056"/>
                <a:gd name="T2" fmla="*/ 407 w 614"/>
                <a:gd name="T3" fmla="*/ 294 h 2056"/>
                <a:gd name="T4" fmla="*/ 529 w 614"/>
                <a:gd name="T5" fmla="*/ 855 h 2056"/>
                <a:gd name="T6" fmla="*/ 572 w 614"/>
                <a:gd name="T7" fmla="*/ 1168 h 2056"/>
                <a:gd name="T8" fmla="*/ 558 w 614"/>
                <a:gd name="T9" fmla="*/ 1336 h 2056"/>
                <a:gd name="T10" fmla="*/ 609 w 614"/>
                <a:gd name="T11" fmla="*/ 2036 h 2056"/>
                <a:gd name="T12" fmla="*/ 543 w 614"/>
                <a:gd name="T13" fmla="*/ 2051 h 2056"/>
                <a:gd name="T14" fmla="*/ 375 w 614"/>
                <a:gd name="T15" fmla="*/ 1489 h 2056"/>
                <a:gd name="T16" fmla="*/ 367 w 614"/>
                <a:gd name="T17" fmla="*/ 1168 h 2056"/>
                <a:gd name="T18" fmla="*/ 103 w 614"/>
                <a:gd name="T19" fmla="*/ 563 h 2056"/>
                <a:gd name="T20" fmla="*/ 398 w 614"/>
                <a:gd name="T21" fmla="*/ 237 h 20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14" h="2056">
                  <a:moveTo>
                    <a:pt x="398" y="237"/>
                  </a:moveTo>
                  <a:cubicBezTo>
                    <a:pt x="398" y="237"/>
                    <a:pt x="402" y="279"/>
                    <a:pt x="407" y="294"/>
                  </a:cubicBezTo>
                  <a:cubicBezTo>
                    <a:pt x="412" y="310"/>
                    <a:pt x="518" y="704"/>
                    <a:pt x="529" y="855"/>
                  </a:cubicBezTo>
                  <a:cubicBezTo>
                    <a:pt x="540" y="1007"/>
                    <a:pt x="568" y="1135"/>
                    <a:pt x="572" y="1168"/>
                  </a:cubicBezTo>
                  <a:cubicBezTo>
                    <a:pt x="577" y="1200"/>
                    <a:pt x="568" y="1308"/>
                    <a:pt x="558" y="1336"/>
                  </a:cubicBezTo>
                  <a:cubicBezTo>
                    <a:pt x="549" y="1364"/>
                    <a:pt x="605" y="2020"/>
                    <a:pt x="609" y="2036"/>
                  </a:cubicBezTo>
                  <a:cubicBezTo>
                    <a:pt x="614" y="2051"/>
                    <a:pt x="572" y="2056"/>
                    <a:pt x="543" y="2051"/>
                  </a:cubicBezTo>
                  <a:cubicBezTo>
                    <a:pt x="514" y="2047"/>
                    <a:pt x="365" y="1569"/>
                    <a:pt x="375" y="1489"/>
                  </a:cubicBezTo>
                  <a:cubicBezTo>
                    <a:pt x="384" y="1409"/>
                    <a:pt x="393" y="1237"/>
                    <a:pt x="367" y="1168"/>
                  </a:cubicBezTo>
                  <a:cubicBezTo>
                    <a:pt x="341" y="1098"/>
                    <a:pt x="104" y="594"/>
                    <a:pt x="103" y="563"/>
                  </a:cubicBezTo>
                  <a:cubicBezTo>
                    <a:pt x="101" y="532"/>
                    <a:pt x="0" y="0"/>
                    <a:pt x="398" y="237"/>
                  </a:cubicBezTo>
                  <a:close/>
                </a:path>
              </a:pathLst>
            </a:custGeom>
            <a:solidFill>
              <a:srgbClr val="EFAA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210" name="Freeform 102">
              <a:extLst>
                <a:ext uri="{FF2B5EF4-FFF2-40B4-BE49-F238E27FC236}">
                  <a16:creationId xmlns:a16="http://schemas.microsoft.com/office/drawing/2014/main" xmlns="" id="{5BE1D2CB-A857-403F-B7D4-6D635464999E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3150" y="13754101"/>
              <a:ext cx="382587" cy="688975"/>
            </a:xfrm>
            <a:custGeom>
              <a:avLst/>
              <a:gdLst>
                <a:gd name="T0" fmla="*/ 110 w 201"/>
                <a:gd name="T1" fmla="*/ 29 h 363"/>
                <a:gd name="T2" fmla="*/ 126 w 201"/>
                <a:gd name="T3" fmla="*/ 97 h 363"/>
                <a:gd name="T4" fmla="*/ 168 w 201"/>
                <a:gd name="T5" fmla="*/ 200 h 363"/>
                <a:gd name="T6" fmla="*/ 168 w 201"/>
                <a:gd name="T7" fmla="*/ 330 h 363"/>
                <a:gd name="T8" fmla="*/ 30 w 201"/>
                <a:gd name="T9" fmla="*/ 322 h 363"/>
                <a:gd name="T10" fmla="*/ 4 w 201"/>
                <a:gd name="T11" fmla="*/ 207 h 363"/>
                <a:gd name="T12" fmla="*/ 40 w 201"/>
                <a:gd name="T13" fmla="*/ 14 h 363"/>
                <a:gd name="T14" fmla="*/ 110 w 201"/>
                <a:gd name="T15" fmla="*/ 29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1" h="363">
                  <a:moveTo>
                    <a:pt x="110" y="29"/>
                  </a:moveTo>
                  <a:cubicBezTo>
                    <a:pt x="110" y="29"/>
                    <a:pt x="118" y="83"/>
                    <a:pt x="126" y="97"/>
                  </a:cubicBezTo>
                  <a:cubicBezTo>
                    <a:pt x="135" y="112"/>
                    <a:pt x="158" y="186"/>
                    <a:pt x="168" y="200"/>
                  </a:cubicBezTo>
                  <a:cubicBezTo>
                    <a:pt x="178" y="214"/>
                    <a:pt x="201" y="317"/>
                    <a:pt x="168" y="330"/>
                  </a:cubicBezTo>
                  <a:cubicBezTo>
                    <a:pt x="135" y="342"/>
                    <a:pt x="56" y="363"/>
                    <a:pt x="30" y="322"/>
                  </a:cubicBezTo>
                  <a:cubicBezTo>
                    <a:pt x="4" y="280"/>
                    <a:pt x="0" y="239"/>
                    <a:pt x="4" y="207"/>
                  </a:cubicBezTo>
                  <a:cubicBezTo>
                    <a:pt x="9" y="175"/>
                    <a:pt x="40" y="29"/>
                    <a:pt x="40" y="14"/>
                  </a:cubicBezTo>
                  <a:cubicBezTo>
                    <a:pt x="39" y="0"/>
                    <a:pt x="110" y="29"/>
                    <a:pt x="110" y="29"/>
                  </a:cubicBezTo>
                  <a:close/>
                </a:path>
              </a:pathLst>
            </a:custGeom>
            <a:solidFill>
              <a:srgbClr val="EFAA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211" name="Freeform 103">
              <a:extLst>
                <a:ext uri="{FF2B5EF4-FFF2-40B4-BE49-F238E27FC236}">
                  <a16:creationId xmlns:a16="http://schemas.microsoft.com/office/drawing/2014/main" xmlns="" id="{51AB516E-7D90-4A62-9453-68A2E644CAA2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0925" y="14077951"/>
              <a:ext cx="492125" cy="374650"/>
            </a:xfrm>
            <a:custGeom>
              <a:avLst/>
              <a:gdLst>
                <a:gd name="T0" fmla="*/ 167 w 259"/>
                <a:gd name="T1" fmla="*/ 0 h 197"/>
                <a:gd name="T2" fmla="*/ 109 w 259"/>
                <a:gd name="T3" fmla="*/ 81 h 197"/>
                <a:gd name="T4" fmla="*/ 21 w 259"/>
                <a:gd name="T5" fmla="*/ 7 h 197"/>
                <a:gd name="T6" fmla="*/ 21 w 259"/>
                <a:gd name="T7" fmla="*/ 120 h 197"/>
                <a:gd name="T8" fmla="*/ 148 w 259"/>
                <a:gd name="T9" fmla="*/ 178 h 197"/>
                <a:gd name="T10" fmla="*/ 167 w 259"/>
                <a:gd name="T11" fmla="*/ 0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9" h="197">
                  <a:moveTo>
                    <a:pt x="167" y="0"/>
                  </a:moveTo>
                  <a:cubicBezTo>
                    <a:pt x="167" y="0"/>
                    <a:pt x="170" y="81"/>
                    <a:pt x="109" y="81"/>
                  </a:cubicBezTo>
                  <a:cubicBezTo>
                    <a:pt x="48" y="81"/>
                    <a:pt x="21" y="7"/>
                    <a:pt x="21" y="7"/>
                  </a:cubicBezTo>
                  <a:cubicBezTo>
                    <a:pt x="21" y="7"/>
                    <a:pt x="0" y="43"/>
                    <a:pt x="21" y="120"/>
                  </a:cubicBezTo>
                  <a:cubicBezTo>
                    <a:pt x="42" y="197"/>
                    <a:pt x="129" y="181"/>
                    <a:pt x="148" y="178"/>
                  </a:cubicBezTo>
                  <a:cubicBezTo>
                    <a:pt x="167" y="176"/>
                    <a:pt x="259" y="151"/>
                    <a:pt x="167" y="0"/>
                  </a:cubicBezTo>
                  <a:close/>
                </a:path>
              </a:pathLst>
            </a:custGeom>
            <a:solidFill>
              <a:srgbClr val="452C4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212" name="Freeform 104">
              <a:extLst>
                <a:ext uri="{FF2B5EF4-FFF2-40B4-BE49-F238E27FC236}">
                  <a16:creationId xmlns:a16="http://schemas.microsoft.com/office/drawing/2014/main" xmlns="" id="{68EFEDFE-7930-4A0F-95D6-997C9C8E761E}"/>
                </a:ext>
              </a:extLst>
            </p:cNvPr>
            <p:cNvSpPr>
              <a:spLocks/>
            </p:cNvSpPr>
            <p:nvPr/>
          </p:nvSpPr>
          <p:spPr bwMode="auto">
            <a:xfrm>
              <a:off x="4894263" y="13673138"/>
              <a:ext cx="758825" cy="519113"/>
            </a:xfrm>
            <a:custGeom>
              <a:avLst/>
              <a:gdLst>
                <a:gd name="T0" fmla="*/ 116 w 399"/>
                <a:gd name="T1" fmla="*/ 0 h 274"/>
                <a:gd name="T2" fmla="*/ 185 w 399"/>
                <a:gd name="T3" fmla="*/ 92 h 274"/>
                <a:gd name="T4" fmla="*/ 300 w 399"/>
                <a:gd name="T5" fmla="*/ 177 h 274"/>
                <a:gd name="T6" fmla="*/ 384 w 399"/>
                <a:gd name="T7" fmla="*/ 238 h 274"/>
                <a:gd name="T8" fmla="*/ 166 w 399"/>
                <a:gd name="T9" fmla="*/ 251 h 274"/>
                <a:gd name="T10" fmla="*/ 57 w 399"/>
                <a:gd name="T11" fmla="*/ 169 h 274"/>
                <a:gd name="T12" fmla="*/ 41 w 399"/>
                <a:gd name="T13" fmla="*/ 263 h 274"/>
                <a:gd name="T14" fmla="*/ 14 w 399"/>
                <a:gd name="T15" fmla="*/ 263 h 274"/>
                <a:gd name="T16" fmla="*/ 3 w 399"/>
                <a:gd name="T17" fmla="*/ 158 h 274"/>
                <a:gd name="T18" fmla="*/ 34 w 399"/>
                <a:gd name="T19" fmla="*/ 53 h 274"/>
                <a:gd name="T20" fmla="*/ 36 w 399"/>
                <a:gd name="T21" fmla="*/ 8 h 274"/>
                <a:gd name="T22" fmla="*/ 116 w 399"/>
                <a:gd name="T23" fmla="*/ 0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99" h="274">
                  <a:moveTo>
                    <a:pt x="116" y="0"/>
                  </a:moveTo>
                  <a:cubicBezTo>
                    <a:pt x="116" y="0"/>
                    <a:pt x="159" y="77"/>
                    <a:pt x="185" y="92"/>
                  </a:cubicBezTo>
                  <a:cubicBezTo>
                    <a:pt x="216" y="112"/>
                    <a:pt x="278" y="174"/>
                    <a:pt x="300" y="177"/>
                  </a:cubicBezTo>
                  <a:cubicBezTo>
                    <a:pt x="322" y="180"/>
                    <a:pt x="399" y="194"/>
                    <a:pt x="384" y="238"/>
                  </a:cubicBezTo>
                  <a:cubicBezTo>
                    <a:pt x="372" y="274"/>
                    <a:pt x="187" y="269"/>
                    <a:pt x="166" y="251"/>
                  </a:cubicBezTo>
                  <a:cubicBezTo>
                    <a:pt x="145" y="233"/>
                    <a:pt x="82" y="168"/>
                    <a:pt x="57" y="169"/>
                  </a:cubicBezTo>
                  <a:cubicBezTo>
                    <a:pt x="32" y="171"/>
                    <a:pt x="41" y="263"/>
                    <a:pt x="41" y="263"/>
                  </a:cubicBezTo>
                  <a:cubicBezTo>
                    <a:pt x="14" y="263"/>
                    <a:pt x="14" y="263"/>
                    <a:pt x="14" y="263"/>
                  </a:cubicBezTo>
                  <a:cubicBezTo>
                    <a:pt x="14" y="263"/>
                    <a:pt x="4" y="173"/>
                    <a:pt x="3" y="158"/>
                  </a:cubicBezTo>
                  <a:cubicBezTo>
                    <a:pt x="0" y="112"/>
                    <a:pt x="32" y="79"/>
                    <a:pt x="34" y="53"/>
                  </a:cubicBezTo>
                  <a:cubicBezTo>
                    <a:pt x="35" y="27"/>
                    <a:pt x="36" y="8"/>
                    <a:pt x="36" y="8"/>
                  </a:cubicBezTo>
                  <a:lnTo>
                    <a:pt x="116" y="0"/>
                  </a:lnTo>
                  <a:close/>
                </a:path>
              </a:pathLst>
            </a:custGeom>
            <a:solidFill>
              <a:srgbClr val="452C4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213" name="Freeform 105">
              <a:extLst>
                <a:ext uri="{FF2B5EF4-FFF2-40B4-BE49-F238E27FC236}">
                  <a16:creationId xmlns:a16="http://schemas.microsoft.com/office/drawing/2014/main" xmlns="" id="{C8280100-58F4-49BA-99A7-467E9C7F9328}"/>
                </a:ext>
              </a:extLst>
            </p:cNvPr>
            <p:cNvSpPr>
              <a:spLocks/>
            </p:cNvSpPr>
            <p:nvPr/>
          </p:nvSpPr>
          <p:spPr bwMode="auto">
            <a:xfrm>
              <a:off x="4924425" y="13663613"/>
              <a:ext cx="528637" cy="381000"/>
            </a:xfrm>
            <a:custGeom>
              <a:avLst/>
              <a:gdLst>
                <a:gd name="T0" fmla="*/ 278 w 278"/>
                <a:gd name="T1" fmla="*/ 180 h 201"/>
                <a:gd name="T2" fmla="*/ 170 w 278"/>
                <a:gd name="T3" fmla="*/ 174 h 201"/>
                <a:gd name="T4" fmla="*/ 0 w 278"/>
                <a:gd name="T5" fmla="*/ 106 h 201"/>
                <a:gd name="T6" fmla="*/ 18 w 278"/>
                <a:gd name="T7" fmla="*/ 47 h 201"/>
                <a:gd name="T8" fmla="*/ 20 w 278"/>
                <a:gd name="T9" fmla="*/ 13 h 201"/>
                <a:gd name="T10" fmla="*/ 99 w 278"/>
                <a:gd name="T11" fmla="*/ 0 h 201"/>
                <a:gd name="T12" fmla="*/ 173 w 278"/>
                <a:gd name="T13" fmla="*/ 93 h 201"/>
                <a:gd name="T14" fmla="*/ 278 w 278"/>
                <a:gd name="T15" fmla="*/ 180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8" h="201">
                  <a:moveTo>
                    <a:pt x="278" y="180"/>
                  </a:moveTo>
                  <a:cubicBezTo>
                    <a:pt x="278" y="180"/>
                    <a:pt x="217" y="201"/>
                    <a:pt x="170" y="174"/>
                  </a:cubicBezTo>
                  <a:cubicBezTo>
                    <a:pt x="123" y="147"/>
                    <a:pt x="32" y="106"/>
                    <a:pt x="0" y="106"/>
                  </a:cubicBezTo>
                  <a:cubicBezTo>
                    <a:pt x="0" y="106"/>
                    <a:pt x="18" y="53"/>
                    <a:pt x="18" y="47"/>
                  </a:cubicBezTo>
                  <a:cubicBezTo>
                    <a:pt x="19" y="41"/>
                    <a:pt x="20" y="13"/>
                    <a:pt x="20" y="13"/>
                  </a:cubicBezTo>
                  <a:cubicBezTo>
                    <a:pt x="99" y="0"/>
                    <a:pt x="99" y="0"/>
                    <a:pt x="99" y="0"/>
                  </a:cubicBezTo>
                  <a:cubicBezTo>
                    <a:pt x="99" y="0"/>
                    <a:pt x="151" y="75"/>
                    <a:pt x="173" y="93"/>
                  </a:cubicBezTo>
                  <a:cubicBezTo>
                    <a:pt x="196" y="111"/>
                    <a:pt x="253" y="155"/>
                    <a:pt x="278" y="180"/>
                  </a:cubicBezTo>
                  <a:close/>
                </a:path>
              </a:pathLst>
            </a:custGeom>
            <a:solidFill>
              <a:srgbClr val="EFAA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214" name="Freeform 106">
              <a:extLst>
                <a:ext uri="{FF2B5EF4-FFF2-40B4-BE49-F238E27FC236}">
                  <a16:creationId xmlns:a16="http://schemas.microsoft.com/office/drawing/2014/main" xmlns="" id="{322B5494-100D-4049-A073-E99F6A39AB4E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2675" y="10253663"/>
              <a:ext cx="1427162" cy="1827213"/>
            </a:xfrm>
            <a:custGeom>
              <a:avLst/>
              <a:gdLst>
                <a:gd name="T0" fmla="*/ 648 w 751"/>
                <a:gd name="T1" fmla="*/ 28 h 963"/>
                <a:gd name="T2" fmla="*/ 678 w 751"/>
                <a:gd name="T3" fmla="*/ 146 h 963"/>
                <a:gd name="T4" fmla="*/ 751 w 751"/>
                <a:gd name="T5" fmla="*/ 845 h 963"/>
                <a:gd name="T6" fmla="*/ 11 w 751"/>
                <a:gd name="T7" fmla="*/ 944 h 963"/>
                <a:gd name="T8" fmla="*/ 40 w 751"/>
                <a:gd name="T9" fmla="*/ 334 h 963"/>
                <a:gd name="T10" fmla="*/ 204 w 751"/>
                <a:gd name="T11" fmla="*/ 35 h 963"/>
                <a:gd name="T12" fmla="*/ 648 w 751"/>
                <a:gd name="T13" fmla="*/ 28 h 9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1" h="963">
                  <a:moveTo>
                    <a:pt x="648" y="28"/>
                  </a:moveTo>
                  <a:cubicBezTo>
                    <a:pt x="648" y="28"/>
                    <a:pt x="670" y="120"/>
                    <a:pt x="678" y="146"/>
                  </a:cubicBezTo>
                  <a:cubicBezTo>
                    <a:pt x="686" y="173"/>
                    <a:pt x="738" y="586"/>
                    <a:pt x="751" y="845"/>
                  </a:cubicBezTo>
                  <a:cubicBezTo>
                    <a:pt x="751" y="845"/>
                    <a:pt x="439" y="963"/>
                    <a:pt x="11" y="944"/>
                  </a:cubicBezTo>
                  <a:cubicBezTo>
                    <a:pt x="11" y="944"/>
                    <a:pt x="0" y="468"/>
                    <a:pt x="40" y="334"/>
                  </a:cubicBezTo>
                  <a:cubicBezTo>
                    <a:pt x="79" y="199"/>
                    <a:pt x="150" y="74"/>
                    <a:pt x="204" y="35"/>
                  </a:cubicBezTo>
                  <a:cubicBezTo>
                    <a:pt x="252" y="0"/>
                    <a:pt x="648" y="28"/>
                    <a:pt x="648" y="28"/>
                  </a:cubicBezTo>
                  <a:close/>
                </a:path>
              </a:pathLst>
            </a:custGeom>
            <a:solidFill>
              <a:srgbClr val="452C4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215" name="Freeform 107">
              <a:extLst>
                <a:ext uri="{FF2B5EF4-FFF2-40B4-BE49-F238E27FC236}">
                  <a16:creationId xmlns:a16="http://schemas.microsoft.com/office/drawing/2014/main" xmlns="" id="{A62ABCC2-597D-474C-BBDE-3EA0FC15D263}"/>
                </a:ext>
              </a:extLst>
            </p:cNvPr>
            <p:cNvSpPr>
              <a:spLocks/>
            </p:cNvSpPr>
            <p:nvPr/>
          </p:nvSpPr>
          <p:spPr bwMode="auto">
            <a:xfrm>
              <a:off x="3825875" y="8726488"/>
              <a:ext cx="1136650" cy="1695450"/>
            </a:xfrm>
            <a:custGeom>
              <a:avLst/>
              <a:gdLst>
                <a:gd name="T0" fmla="*/ 595 w 598"/>
                <a:gd name="T1" fmla="*/ 292 h 894"/>
                <a:gd name="T2" fmla="*/ 564 w 598"/>
                <a:gd name="T3" fmla="*/ 401 h 894"/>
                <a:gd name="T4" fmla="*/ 558 w 598"/>
                <a:gd name="T5" fmla="*/ 511 h 894"/>
                <a:gd name="T6" fmla="*/ 541 w 598"/>
                <a:gd name="T7" fmla="*/ 833 h 894"/>
                <a:gd name="T8" fmla="*/ 87 w 598"/>
                <a:gd name="T9" fmla="*/ 848 h 894"/>
                <a:gd name="T10" fmla="*/ 161 w 598"/>
                <a:gd name="T11" fmla="*/ 666 h 894"/>
                <a:gd name="T12" fmla="*/ 142 w 598"/>
                <a:gd name="T13" fmla="*/ 549 h 894"/>
                <a:gd name="T14" fmla="*/ 68 w 598"/>
                <a:gd name="T15" fmla="*/ 406 h 894"/>
                <a:gd name="T16" fmla="*/ 68 w 598"/>
                <a:gd name="T17" fmla="*/ 406 h 894"/>
                <a:gd name="T18" fmla="*/ 36 w 598"/>
                <a:gd name="T19" fmla="*/ 351 h 894"/>
                <a:gd name="T20" fmla="*/ 36 w 598"/>
                <a:gd name="T21" fmla="*/ 351 h 894"/>
                <a:gd name="T22" fmla="*/ 19 w 598"/>
                <a:gd name="T23" fmla="*/ 309 h 894"/>
                <a:gd name="T24" fmla="*/ 52 w 598"/>
                <a:gd name="T25" fmla="*/ 46 h 894"/>
                <a:gd name="T26" fmla="*/ 183 w 598"/>
                <a:gd name="T27" fmla="*/ 12 h 894"/>
                <a:gd name="T28" fmla="*/ 268 w 598"/>
                <a:gd name="T29" fmla="*/ 0 h 894"/>
                <a:gd name="T30" fmla="*/ 387 w 598"/>
                <a:gd name="T31" fmla="*/ 12 h 894"/>
                <a:gd name="T32" fmla="*/ 459 w 598"/>
                <a:gd name="T33" fmla="*/ 35 h 894"/>
                <a:gd name="T34" fmla="*/ 544 w 598"/>
                <a:gd name="T35" fmla="*/ 150 h 894"/>
                <a:gd name="T36" fmla="*/ 595 w 598"/>
                <a:gd name="T37" fmla="*/ 292 h 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8" h="894">
                  <a:moveTo>
                    <a:pt x="595" y="292"/>
                  </a:moveTo>
                  <a:cubicBezTo>
                    <a:pt x="591" y="346"/>
                    <a:pt x="569" y="381"/>
                    <a:pt x="564" y="401"/>
                  </a:cubicBezTo>
                  <a:cubicBezTo>
                    <a:pt x="560" y="420"/>
                    <a:pt x="564" y="466"/>
                    <a:pt x="558" y="511"/>
                  </a:cubicBezTo>
                  <a:cubicBezTo>
                    <a:pt x="553" y="556"/>
                    <a:pt x="535" y="772"/>
                    <a:pt x="541" y="833"/>
                  </a:cubicBezTo>
                  <a:cubicBezTo>
                    <a:pt x="547" y="894"/>
                    <a:pt x="119" y="867"/>
                    <a:pt x="87" y="848"/>
                  </a:cubicBezTo>
                  <a:cubicBezTo>
                    <a:pt x="87" y="848"/>
                    <a:pt x="159" y="719"/>
                    <a:pt x="161" y="666"/>
                  </a:cubicBezTo>
                  <a:cubicBezTo>
                    <a:pt x="162" y="648"/>
                    <a:pt x="173" y="591"/>
                    <a:pt x="142" y="549"/>
                  </a:cubicBezTo>
                  <a:cubicBezTo>
                    <a:pt x="127" y="527"/>
                    <a:pt x="97" y="457"/>
                    <a:pt x="68" y="406"/>
                  </a:cubicBezTo>
                  <a:cubicBezTo>
                    <a:pt x="68" y="406"/>
                    <a:pt x="73" y="395"/>
                    <a:pt x="68" y="406"/>
                  </a:cubicBezTo>
                  <a:cubicBezTo>
                    <a:pt x="56" y="386"/>
                    <a:pt x="44" y="366"/>
                    <a:pt x="36" y="351"/>
                  </a:cubicBezTo>
                  <a:cubicBezTo>
                    <a:pt x="36" y="351"/>
                    <a:pt x="36" y="351"/>
                    <a:pt x="36" y="351"/>
                  </a:cubicBezTo>
                  <a:cubicBezTo>
                    <a:pt x="25" y="332"/>
                    <a:pt x="19" y="309"/>
                    <a:pt x="19" y="309"/>
                  </a:cubicBezTo>
                  <a:cubicBezTo>
                    <a:pt x="19" y="309"/>
                    <a:pt x="0" y="73"/>
                    <a:pt x="52" y="46"/>
                  </a:cubicBezTo>
                  <a:cubicBezTo>
                    <a:pt x="104" y="19"/>
                    <a:pt x="132" y="15"/>
                    <a:pt x="183" y="12"/>
                  </a:cubicBezTo>
                  <a:cubicBezTo>
                    <a:pt x="234" y="10"/>
                    <a:pt x="268" y="0"/>
                    <a:pt x="268" y="0"/>
                  </a:cubicBezTo>
                  <a:cubicBezTo>
                    <a:pt x="387" y="12"/>
                    <a:pt x="387" y="12"/>
                    <a:pt x="387" y="12"/>
                  </a:cubicBezTo>
                  <a:cubicBezTo>
                    <a:pt x="387" y="12"/>
                    <a:pt x="429" y="32"/>
                    <a:pt x="459" y="35"/>
                  </a:cubicBezTo>
                  <a:cubicBezTo>
                    <a:pt x="489" y="37"/>
                    <a:pt x="526" y="102"/>
                    <a:pt x="544" y="150"/>
                  </a:cubicBezTo>
                  <a:cubicBezTo>
                    <a:pt x="559" y="189"/>
                    <a:pt x="598" y="237"/>
                    <a:pt x="595" y="292"/>
                  </a:cubicBezTo>
                  <a:close/>
                </a:path>
              </a:pathLst>
            </a:custGeom>
            <a:solidFill>
              <a:srgbClr val="CA85E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216" name="Freeform 108">
              <a:extLst>
                <a:ext uri="{FF2B5EF4-FFF2-40B4-BE49-F238E27FC236}">
                  <a16:creationId xmlns:a16="http://schemas.microsoft.com/office/drawing/2014/main" xmlns="" id="{56D42FA5-7ABB-48C5-BB8F-8C116B22074C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1400" y="8764588"/>
              <a:ext cx="620712" cy="2136775"/>
            </a:xfrm>
            <a:custGeom>
              <a:avLst/>
              <a:gdLst>
                <a:gd name="T0" fmla="*/ 246 w 327"/>
                <a:gd name="T1" fmla="*/ 1 h 1126"/>
                <a:gd name="T2" fmla="*/ 116 w 327"/>
                <a:gd name="T3" fmla="*/ 96 h 1126"/>
                <a:gd name="T4" fmla="*/ 76 w 327"/>
                <a:gd name="T5" fmla="*/ 303 h 1126"/>
                <a:gd name="T6" fmla="*/ 49 w 327"/>
                <a:gd name="T7" fmla="*/ 548 h 1126"/>
                <a:gd name="T8" fmla="*/ 6 w 327"/>
                <a:gd name="T9" fmla="*/ 806 h 1126"/>
                <a:gd name="T10" fmla="*/ 16 w 327"/>
                <a:gd name="T11" fmla="*/ 1126 h 1126"/>
                <a:gd name="T12" fmla="*/ 68 w 327"/>
                <a:gd name="T13" fmla="*/ 1101 h 1126"/>
                <a:gd name="T14" fmla="*/ 135 w 327"/>
                <a:gd name="T15" fmla="*/ 711 h 1126"/>
                <a:gd name="T16" fmla="*/ 162 w 327"/>
                <a:gd name="T17" fmla="*/ 518 h 1126"/>
                <a:gd name="T18" fmla="*/ 240 w 327"/>
                <a:gd name="T19" fmla="*/ 245 h 1126"/>
                <a:gd name="T20" fmla="*/ 246 w 327"/>
                <a:gd name="T21" fmla="*/ 1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7" h="1126">
                  <a:moveTo>
                    <a:pt x="246" y="1"/>
                  </a:moveTo>
                  <a:cubicBezTo>
                    <a:pt x="246" y="1"/>
                    <a:pt x="151" y="9"/>
                    <a:pt x="116" y="96"/>
                  </a:cubicBezTo>
                  <a:cubicBezTo>
                    <a:pt x="80" y="183"/>
                    <a:pt x="83" y="271"/>
                    <a:pt x="76" y="303"/>
                  </a:cubicBezTo>
                  <a:cubicBezTo>
                    <a:pt x="68" y="335"/>
                    <a:pt x="57" y="521"/>
                    <a:pt x="49" y="548"/>
                  </a:cubicBezTo>
                  <a:cubicBezTo>
                    <a:pt x="40" y="576"/>
                    <a:pt x="13" y="703"/>
                    <a:pt x="6" y="806"/>
                  </a:cubicBezTo>
                  <a:cubicBezTo>
                    <a:pt x="0" y="909"/>
                    <a:pt x="16" y="1126"/>
                    <a:pt x="16" y="1126"/>
                  </a:cubicBezTo>
                  <a:cubicBezTo>
                    <a:pt x="68" y="1101"/>
                    <a:pt x="68" y="1101"/>
                    <a:pt x="68" y="1101"/>
                  </a:cubicBezTo>
                  <a:cubicBezTo>
                    <a:pt x="68" y="1101"/>
                    <a:pt x="115" y="779"/>
                    <a:pt x="135" y="711"/>
                  </a:cubicBezTo>
                  <a:cubicBezTo>
                    <a:pt x="152" y="653"/>
                    <a:pt x="152" y="554"/>
                    <a:pt x="162" y="518"/>
                  </a:cubicBezTo>
                  <a:cubicBezTo>
                    <a:pt x="171" y="482"/>
                    <a:pt x="231" y="267"/>
                    <a:pt x="240" y="245"/>
                  </a:cubicBezTo>
                  <a:cubicBezTo>
                    <a:pt x="255" y="212"/>
                    <a:pt x="327" y="0"/>
                    <a:pt x="246" y="1"/>
                  </a:cubicBezTo>
                  <a:close/>
                </a:path>
              </a:pathLst>
            </a:custGeom>
            <a:solidFill>
              <a:srgbClr val="EFA9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217" name="Freeform 109">
              <a:extLst>
                <a:ext uri="{FF2B5EF4-FFF2-40B4-BE49-F238E27FC236}">
                  <a16:creationId xmlns:a16="http://schemas.microsoft.com/office/drawing/2014/main" xmlns="" id="{6B65D9E3-988E-4149-8FF6-00A0BB8049C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06850" y="7707313"/>
              <a:ext cx="854075" cy="881063"/>
            </a:xfrm>
            <a:custGeom>
              <a:avLst/>
              <a:gdLst>
                <a:gd name="T0" fmla="*/ 214 w 449"/>
                <a:gd name="T1" fmla="*/ 9 h 464"/>
                <a:gd name="T2" fmla="*/ 423 w 449"/>
                <a:gd name="T3" fmla="*/ 152 h 464"/>
                <a:gd name="T4" fmla="*/ 418 w 449"/>
                <a:gd name="T5" fmla="*/ 222 h 464"/>
                <a:gd name="T6" fmla="*/ 442 w 449"/>
                <a:gd name="T7" fmla="*/ 343 h 464"/>
                <a:gd name="T8" fmla="*/ 407 w 449"/>
                <a:gd name="T9" fmla="*/ 357 h 464"/>
                <a:gd name="T10" fmla="*/ 353 w 449"/>
                <a:gd name="T11" fmla="*/ 461 h 464"/>
                <a:gd name="T12" fmla="*/ 114 w 449"/>
                <a:gd name="T13" fmla="*/ 339 h 464"/>
                <a:gd name="T14" fmla="*/ 214 w 449"/>
                <a:gd name="T15" fmla="*/ 9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9" h="464">
                  <a:moveTo>
                    <a:pt x="214" y="9"/>
                  </a:moveTo>
                  <a:cubicBezTo>
                    <a:pt x="268" y="0"/>
                    <a:pt x="389" y="13"/>
                    <a:pt x="423" y="152"/>
                  </a:cubicBezTo>
                  <a:cubicBezTo>
                    <a:pt x="423" y="152"/>
                    <a:pt x="423" y="191"/>
                    <a:pt x="418" y="222"/>
                  </a:cubicBezTo>
                  <a:cubicBezTo>
                    <a:pt x="412" y="253"/>
                    <a:pt x="449" y="338"/>
                    <a:pt x="442" y="343"/>
                  </a:cubicBezTo>
                  <a:cubicBezTo>
                    <a:pt x="436" y="349"/>
                    <a:pt x="407" y="357"/>
                    <a:pt x="407" y="357"/>
                  </a:cubicBezTo>
                  <a:cubicBezTo>
                    <a:pt x="407" y="357"/>
                    <a:pt x="387" y="457"/>
                    <a:pt x="353" y="461"/>
                  </a:cubicBezTo>
                  <a:cubicBezTo>
                    <a:pt x="319" y="464"/>
                    <a:pt x="188" y="452"/>
                    <a:pt x="114" y="339"/>
                  </a:cubicBezTo>
                  <a:cubicBezTo>
                    <a:pt x="40" y="226"/>
                    <a:pt x="0" y="44"/>
                    <a:pt x="214" y="9"/>
                  </a:cubicBezTo>
                  <a:close/>
                </a:path>
              </a:pathLst>
            </a:custGeom>
            <a:solidFill>
              <a:srgbClr val="EFA9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218" name="Freeform 110">
              <a:extLst>
                <a:ext uri="{FF2B5EF4-FFF2-40B4-BE49-F238E27FC236}">
                  <a16:creationId xmlns:a16="http://schemas.microsoft.com/office/drawing/2014/main" xmlns="" id="{FE153D22-BCAE-41CD-A011-EE7294676244}"/>
                </a:ext>
              </a:extLst>
            </p:cNvPr>
            <p:cNvSpPr>
              <a:spLocks/>
            </p:cNvSpPr>
            <p:nvPr/>
          </p:nvSpPr>
          <p:spPr bwMode="auto">
            <a:xfrm>
              <a:off x="4183063" y="8247063"/>
              <a:ext cx="403225" cy="666750"/>
            </a:xfrm>
            <a:custGeom>
              <a:avLst/>
              <a:gdLst>
                <a:gd name="T0" fmla="*/ 210 w 212"/>
                <a:gd name="T1" fmla="*/ 138 h 352"/>
                <a:gd name="T2" fmla="*/ 204 w 212"/>
                <a:gd name="T3" fmla="*/ 172 h 352"/>
                <a:gd name="T4" fmla="*/ 201 w 212"/>
                <a:gd name="T5" fmla="*/ 208 h 352"/>
                <a:gd name="T6" fmla="*/ 212 w 212"/>
                <a:gd name="T7" fmla="*/ 312 h 352"/>
                <a:gd name="T8" fmla="*/ 75 w 212"/>
                <a:gd name="T9" fmla="*/ 253 h 352"/>
                <a:gd name="T10" fmla="*/ 41 w 212"/>
                <a:gd name="T11" fmla="*/ 65 h 352"/>
                <a:gd name="T12" fmla="*/ 210 w 212"/>
                <a:gd name="T13" fmla="*/ 138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2" h="352">
                  <a:moveTo>
                    <a:pt x="210" y="138"/>
                  </a:moveTo>
                  <a:cubicBezTo>
                    <a:pt x="210" y="138"/>
                    <a:pt x="207" y="152"/>
                    <a:pt x="204" y="172"/>
                  </a:cubicBezTo>
                  <a:cubicBezTo>
                    <a:pt x="203" y="183"/>
                    <a:pt x="202" y="195"/>
                    <a:pt x="201" y="208"/>
                  </a:cubicBezTo>
                  <a:cubicBezTo>
                    <a:pt x="199" y="244"/>
                    <a:pt x="200" y="286"/>
                    <a:pt x="212" y="312"/>
                  </a:cubicBezTo>
                  <a:cubicBezTo>
                    <a:pt x="212" y="312"/>
                    <a:pt x="146" y="352"/>
                    <a:pt x="75" y="253"/>
                  </a:cubicBezTo>
                  <a:cubicBezTo>
                    <a:pt x="75" y="253"/>
                    <a:pt x="82" y="130"/>
                    <a:pt x="41" y="65"/>
                  </a:cubicBezTo>
                  <a:cubicBezTo>
                    <a:pt x="0" y="0"/>
                    <a:pt x="210" y="138"/>
                    <a:pt x="210" y="138"/>
                  </a:cubicBezTo>
                  <a:close/>
                </a:path>
              </a:pathLst>
            </a:custGeom>
            <a:solidFill>
              <a:srgbClr val="EFA9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219" name="Freeform 111">
              <a:extLst>
                <a:ext uri="{FF2B5EF4-FFF2-40B4-BE49-F238E27FC236}">
                  <a16:creationId xmlns:a16="http://schemas.microsoft.com/office/drawing/2014/main" xmlns="" id="{A8C2856E-3E62-4384-A32F-250840C0E57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8750" y="7558088"/>
              <a:ext cx="841375" cy="833438"/>
            </a:xfrm>
            <a:custGeom>
              <a:avLst/>
              <a:gdLst>
                <a:gd name="T0" fmla="*/ 443 w 443"/>
                <a:gd name="T1" fmla="*/ 231 h 439"/>
                <a:gd name="T2" fmla="*/ 279 w 443"/>
                <a:gd name="T3" fmla="*/ 322 h 439"/>
                <a:gd name="T4" fmla="*/ 150 w 443"/>
                <a:gd name="T5" fmla="*/ 439 h 439"/>
                <a:gd name="T6" fmla="*/ 90 w 443"/>
                <a:gd name="T7" fmla="*/ 145 h 439"/>
                <a:gd name="T8" fmla="*/ 443 w 443"/>
                <a:gd name="T9" fmla="*/ 231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3" h="439">
                  <a:moveTo>
                    <a:pt x="443" y="231"/>
                  </a:moveTo>
                  <a:cubicBezTo>
                    <a:pt x="443" y="231"/>
                    <a:pt x="363" y="300"/>
                    <a:pt x="279" y="322"/>
                  </a:cubicBezTo>
                  <a:cubicBezTo>
                    <a:pt x="194" y="344"/>
                    <a:pt x="150" y="439"/>
                    <a:pt x="150" y="439"/>
                  </a:cubicBezTo>
                  <a:cubicBezTo>
                    <a:pt x="150" y="439"/>
                    <a:pt x="0" y="290"/>
                    <a:pt x="90" y="145"/>
                  </a:cubicBezTo>
                  <a:cubicBezTo>
                    <a:pt x="181" y="0"/>
                    <a:pt x="443" y="65"/>
                    <a:pt x="443" y="231"/>
                  </a:cubicBezTo>
                  <a:close/>
                </a:path>
              </a:pathLst>
            </a:custGeom>
            <a:solidFill>
              <a:srgbClr val="FDCD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220" name="Freeform 112">
              <a:extLst>
                <a:ext uri="{FF2B5EF4-FFF2-40B4-BE49-F238E27FC236}">
                  <a16:creationId xmlns:a16="http://schemas.microsoft.com/office/drawing/2014/main" xmlns="" id="{83E5F957-78F4-4670-8D77-AE69765017E9}"/>
                </a:ext>
              </a:extLst>
            </p:cNvPr>
            <p:cNvSpPr>
              <a:spLocks/>
            </p:cNvSpPr>
            <p:nvPr/>
          </p:nvSpPr>
          <p:spPr bwMode="auto">
            <a:xfrm>
              <a:off x="4346575" y="8478838"/>
              <a:ext cx="225425" cy="161925"/>
            </a:xfrm>
            <a:custGeom>
              <a:avLst/>
              <a:gdLst>
                <a:gd name="T0" fmla="*/ 118 w 118"/>
                <a:gd name="T1" fmla="*/ 50 h 86"/>
                <a:gd name="T2" fmla="*/ 115 w 118"/>
                <a:gd name="T3" fmla="*/ 86 h 86"/>
                <a:gd name="T4" fmla="*/ 0 w 118"/>
                <a:gd name="T5" fmla="*/ 0 h 86"/>
                <a:gd name="T6" fmla="*/ 118 w 118"/>
                <a:gd name="T7" fmla="*/ 5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8" h="86">
                  <a:moveTo>
                    <a:pt x="118" y="50"/>
                  </a:moveTo>
                  <a:cubicBezTo>
                    <a:pt x="117" y="61"/>
                    <a:pt x="116" y="73"/>
                    <a:pt x="115" y="86"/>
                  </a:cubicBezTo>
                  <a:cubicBezTo>
                    <a:pt x="41" y="50"/>
                    <a:pt x="0" y="0"/>
                    <a:pt x="0" y="0"/>
                  </a:cubicBezTo>
                  <a:cubicBezTo>
                    <a:pt x="43" y="32"/>
                    <a:pt x="118" y="50"/>
                    <a:pt x="118" y="50"/>
                  </a:cubicBezTo>
                  <a:close/>
                </a:path>
              </a:pathLst>
            </a:custGeom>
            <a:solidFill>
              <a:srgbClr val="A779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221" name="Freeform 113">
              <a:extLst>
                <a:ext uri="{FF2B5EF4-FFF2-40B4-BE49-F238E27FC236}">
                  <a16:creationId xmlns:a16="http://schemas.microsoft.com/office/drawing/2014/main" xmlns="" id="{71B9C36A-1B06-4E71-9255-09FAB3F6AE6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83050" y="7972426"/>
              <a:ext cx="385762" cy="785813"/>
            </a:xfrm>
            <a:custGeom>
              <a:avLst/>
              <a:gdLst>
                <a:gd name="T0" fmla="*/ 203 w 203"/>
                <a:gd name="T1" fmla="*/ 109 h 415"/>
                <a:gd name="T2" fmla="*/ 127 w 203"/>
                <a:gd name="T3" fmla="*/ 398 h 415"/>
                <a:gd name="T4" fmla="*/ 0 w 203"/>
                <a:gd name="T5" fmla="*/ 415 h 415"/>
                <a:gd name="T6" fmla="*/ 203 w 203"/>
                <a:gd name="T7" fmla="*/ 109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3" h="415">
                  <a:moveTo>
                    <a:pt x="203" y="109"/>
                  </a:moveTo>
                  <a:cubicBezTo>
                    <a:pt x="203" y="109"/>
                    <a:pt x="117" y="342"/>
                    <a:pt x="127" y="398"/>
                  </a:cubicBezTo>
                  <a:cubicBezTo>
                    <a:pt x="127" y="398"/>
                    <a:pt x="81" y="390"/>
                    <a:pt x="0" y="415"/>
                  </a:cubicBezTo>
                  <a:cubicBezTo>
                    <a:pt x="0" y="415"/>
                    <a:pt x="39" y="0"/>
                    <a:pt x="203" y="109"/>
                  </a:cubicBezTo>
                  <a:close/>
                </a:path>
              </a:pathLst>
            </a:custGeom>
            <a:solidFill>
              <a:srgbClr val="FDCD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222" name="Freeform 114">
              <a:extLst>
                <a:ext uri="{FF2B5EF4-FFF2-40B4-BE49-F238E27FC236}">
                  <a16:creationId xmlns:a16="http://schemas.microsoft.com/office/drawing/2014/main" xmlns="" id="{28470597-E70A-4E8A-8447-B1F0945C4E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268788" y="8678863"/>
              <a:ext cx="457200" cy="393700"/>
            </a:xfrm>
            <a:custGeom>
              <a:avLst/>
              <a:gdLst>
                <a:gd name="T0" fmla="*/ 0 w 240"/>
                <a:gd name="T1" fmla="*/ 32 h 207"/>
                <a:gd name="T2" fmla="*/ 134 w 240"/>
                <a:gd name="T3" fmla="*/ 187 h 207"/>
                <a:gd name="T4" fmla="*/ 160 w 240"/>
                <a:gd name="T5" fmla="*/ 39 h 207"/>
                <a:gd name="T6" fmla="*/ 0 w 240"/>
                <a:gd name="T7" fmla="*/ 32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0" h="207">
                  <a:moveTo>
                    <a:pt x="0" y="32"/>
                  </a:moveTo>
                  <a:cubicBezTo>
                    <a:pt x="0" y="32"/>
                    <a:pt x="29" y="207"/>
                    <a:pt x="134" y="187"/>
                  </a:cubicBezTo>
                  <a:cubicBezTo>
                    <a:pt x="240" y="167"/>
                    <a:pt x="160" y="39"/>
                    <a:pt x="160" y="39"/>
                  </a:cubicBezTo>
                  <a:cubicBezTo>
                    <a:pt x="160" y="39"/>
                    <a:pt x="113" y="0"/>
                    <a:pt x="0" y="32"/>
                  </a:cubicBezTo>
                  <a:close/>
                </a:path>
              </a:pathLst>
            </a:custGeom>
            <a:solidFill>
              <a:srgbClr val="EFA9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  <p:sp>
          <p:nvSpPr>
            <p:cNvPr id="223" name="Freeform 115">
              <a:extLst>
                <a:ext uri="{FF2B5EF4-FFF2-40B4-BE49-F238E27FC236}">
                  <a16:creationId xmlns:a16="http://schemas.microsoft.com/office/drawing/2014/main" xmlns="" id="{A7B55033-7E56-4753-B686-FDE8C04E278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8863" y="10836276"/>
              <a:ext cx="185737" cy="525463"/>
            </a:xfrm>
            <a:custGeom>
              <a:avLst/>
              <a:gdLst>
                <a:gd name="T0" fmla="*/ 60 w 98"/>
                <a:gd name="T1" fmla="*/ 0 h 277"/>
                <a:gd name="T2" fmla="*/ 81 w 98"/>
                <a:gd name="T3" fmla="*/ 55 h 277"/>
                <a:gd name="T4" fmla="*/ 98 w 98"/>
                <a:gd name="T5" fmla="*/ 172 h 277"/>
                <a:gd name="T6" fmla="*/ 87 w 98"/>
                <a:gd name="T7" fmla="*/ 170 h 277"/>
                <a:gd name="T8" fmla="*/ 69 w 98"/>
                <a:gd name="T9" fmla="*/ 119 h 277"/>
                <a:gd name="T10" fmla="*/ 57 w 98"/>
                <a:gd name="T11" fmla="*/ 105 h 277"/>
                <a:gd name="T12" fmla="*/ 62 w 98"/>
                <a:gd name="T13" fmla="*/ 194 h 277"/>
                <a:gd name="T14" fmla="*/ 54 w 98"/>
                <a:gd name="T15" fmla="*/ 270 h 277"/>
                <a:gd name="T16" fmla="*/ 1 w 98"/>
                <a:gd name="T17" fmla="*/ 120 h 277"/>
                <a:gd name="T18" fmla="*/ 6 w 98"/>
                <a:gd name="T19" fmla="*/ 32 h 277"/>
                <a:gd name="T20" fmla="*/ 60 w 98"/>
                <a:gd name="T21" fmla="*/ 0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8" h="277">
                  <a:moveTo>
                    <a:pt x="60" y="0"/>
                  </a:moveTo>
                  <a:cubicBezTo>
                    <a:pt x="60" y="0"/>
                    <a:pt x="68" y="27"/>
                    <a:pt x="81" y="55"/>
                  </a:cubicBezTo>
                  <a:cubicBezTo>
                    <a:pt x="88" y="69"/>
                    <a:pt x="97" y="160"/>
                    <a:pt x="98" y="172"/>
                  </a:cubicBezTo>
                  <a:cubicBezTo>
                    <a:pt x="98" y="182"/>
                    <a:pt x="91" y="177"/>
                    <a:pt x="87" y="170"/>
                  </a:cubicBezTo>
                  <a:cubicBezTo>
                    <a:pt x="85" y="167"/>
                    <a:pt x="77" y="135"/>
                    <a:pt x="69" y="119"/>
                  </a:cubicBezTo>
                  <a:cubicBezTo>
                    <a:pt x="63" y="105"/>
                    <a:pt x="59" y="100"/>
                    <a:pt x="57" y="105"/>
                  </a:cubicBezTo>
                  <a:cubicBezTo>
                    <a:pt x="54" y="110"/>
                    <a:pt x="54" y="169"/>
                    <a:pt x="62" y="194"/>
                  </a:cubicBezTo>
                  <a:cubicBezTo>
                    <a:pt x="69" y="219"/>
                    <a:pt x="68" y="277"/>
                    <a:pt x="54" y="270"/>
                  </a:cubicBezTo>
                  <a:cubicBezTo>
                    <a:pt x="40" y="262"/>
                    <a:pt x="1" y="160"/>
                    <a:pt x="1" y="120"/>
                  </a:cubicBezTo>
                  <a:cubicBezTo>
                    <a:pt x="0" y="80"/>
                    <a:pt x="6" y="32"/>
                    <a:pt x="6" y="32"/>
                  </a:cubicBezTo>
                  <a:lnTo>
                    <a:pt x="60" y="0"/>
                  </a:lnTo>
                  <a:close/>
                </a:path>
              </a:pathLst>
            </a:custGeom>
            <a:solidFill>
              <a:srgbClr val="EFA9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D"/>
            </a:p>
          </p:txBody>
        </p:sp>
      </p:grpSp>
    </p:spTree>
    <p:extLst>
      <p:ext uri="{BB962C8B-B14F-4D97-AF65-F5344CB8AC3E}">
        <p14:creationId xmlns:p14="http://schemas.microsoft.com/office/powerpoint/2010/main" val="2241534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1" y="1828804"/>
            <a:ext cx="2978843" cy="533402"/>
            <a:chOff x="0" y="1639614"/>
            <a:chExt cx="3200400" cy="533400"/>
          </a:xfrm>
        </p:grpSpPr>
        <p:grpSp>
          <p:nvGrpSpPr>
            <p:cNvPr id="8" name="Group 7"/>
            <p:cNvGrpSpPr/>
            <p:nvPr/>
          </p:nvGrpSpPr>
          <p:grpSpPr>
            <a:xfrm>
              <a:off x="0" y="1639614"/>
              <a:ext cx="3200400" cy="533400"/>
              <a:chOff x="0" y="1639614"/>
              <a:chExt cx="5776332" cy="533400"/>
            </a:xfrm>
            <a:solidFill>
              <a:srgbClr val="FF7C80"/>
            </a:solidFill>
          </p:grpSpPr>
          <p:sp>
            <p:nvSpPr>
              <p:cNvPr id="3" name="Rectangle 2"/>
              <p:cNvSpPr/>
              <p:nvPr/>
            </p:nvSpPr>
            <p:spPr>
              <a:xfrm>
                <a:off x="0" y="1639614"/>
                <a:ext cx="5257800" cy="5334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lvl="1">
                  <a:tabLst>
                    <a:tab pos="914400" algn="l"/>
                  </a:tabLst>
                </a:pPr>
                <a:r>
                  <a:rPr lang="th-TH" b="1" dirty="0" smtClean="0">
                    <a:solidFill>
                      <a:srgbClr val="660033"/>
                    </a:solidFill>
                    <a:latin typeface="Angsana New" pitchFamily="18" charset="-34"/>
                    <a:cs typeface="Angsana New" pitchFamily="18" charset="-34"/>
                  </a:rPr>
                  <a:t>	คำนำ</a:t>
                </a:r>
                <a:endParaRPr lang="en-US" b="1" dirty="0">
                  <a:solidFill>
                    <a:srgbClr val="660033"/>
                  </a:solidFill>
                  <a:latin typeface="Angsana New" pitchFamily="18" charset="-34"/>
                  <a:cs typeface="Angsana New" pitchFamily="18" charset="-34"/>
                </a:endParaRPr>
              </a:p>
            </p:txBody>
          </p:sp>
          <p:sp>
            <p:nvSpPr>
              <p:cNvPr id="7" name="Flowchart: Delay 6"/>
              <p:cNvSpPr/>
              <p:nvPr/>
            </p:nvSpPr>
            <p:spPr>
              <a:xfrm>
                <a:off x="5181599" y="1639614"/>
                <a:ext cx="594733" cy="533400"/>
              </a:xfrm>
              <a:prstGeom prst="flowChartDelay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rgbClr val="990033"/>
                  </a:solidFill>
                </a:endParaRPr>
              </a:p>
            </p:txBody>
          </p:sp>
        </p:grpSp>
        <p:sp>
          <p:nvSpPr>
            <p:cNvPr id="9" name="Rectangle 8"/>
            <p:cNvSpPr/>
            <p:nvPr/>
          </p:nvSpPr>
          <p:spPr>
            <a:xfrm>
              <a:off x="2532380" y="1715814"/>
              <a:ext cx="45721" cy="381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590800" y="1701787"/>
              <a:ext cx="515290" cy="369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h-TH" b="1" dirty="0" smtClean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01</a:t>
              </a:r>
              <a:endParaRPr lang="en-US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2743200" y="449762"/>
            <a:ext cx="149912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4400" b="1" dirty="0" smtClean="0">
                <a:solidFill>
                  <a:srgbClr val="660033"/>
                </a:solidFill>
                <a:latin typeface="TH NiramitIT๙" pitchFamily="2" charset="-34"/>
                <a:ea typeface="Tahoma" pitchFamily="34" charset="0"/>
                <a:cs typeface="TH NiramitIT๙" pitchFamily="2" charset="-34"/>
              </a:rPr>
              <a:t>สารบัญ</a:t>
            </a:r>
            <a:endParaRPr lang="en-US" sz="4400" b="1" dirty="0">
              <a:solidFill>
                <a:srgbClr val="660033"/>
              </a:solidFill>
              <a:latin typeface="TH NiramitIT๙" pitchFamily="2" charset="-34"/>
              <a:ea typeface="Tahoma" pitchFamily="34" charset="0"/>
              <a:cs typeface="TH NiramitIT๙" pitchFamily="2" charset="-34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493120" y="1209454"/>
            <a:ext cx="3352800" cy="76200"/>
          </a:xfrm>
          <a:prstGeom prst="rect">
            <a:avLst/>
          </a:prstGeom>
          <a:solidFill>
            <a:srgbClr val="FF5B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/>
          <p:cNvSpPr/>
          <p:nvPr/>
        </p:nvSpPr>
        <p:spPr>
          <a:xfrm>
            <a:off x="0" y="394825"/>
            <a:ext cx="3352800" cy="76200"/>
          </a:xfrm>
          <a:prstGeom prst="rect">
            <a:avLst/>
          </a:prstGeom>
          <a:solidFill>
            <a:srgbClr val="FF5B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0" name="Group 69"/>
          <p:cNvGrpSpPr/>
          <p:nvPr/>
        </p:nvGrpSpPr>
        <p:grpSpPr>
          <a:xfrm>
            <a:off x="2" y="3352793"/>
            <a:ext cx="3886198" cy="533398"/>
            <a:chOff x="2" y="3048000"/>
            <a:chExt cx="3886198" cy="533400"/>
          </a:xfrm>
        </p:grpSpPr>
        <p:grpSp>
          <p:nvGrpSpPr>
            <p:cNvPr id="15" name="Group 14"/>
            <p:cNvGrpSpPr/>
            <p:nvPr/>
          </p:nvGrpSpPr>
          <p:grpSpPr>
            <a:xfrm>
              <a:off x="2" y="3048000"/>
              <a:ext cx="3886198" cy="533400"/>
              <a:chOff x="0" y="1639614"/>
              <a:chExt cx="5638800" cy="533400"/>
            </a:xfrm>
            <a:solidFill>
              <a:srgbClr val="FF7C80"/>
            </a:solidFill>
          </p:grpSpPr>
          <p:sp>
            <p:nvSpPr>
              <p:cNvPr id="16" name="Rectangle 15"/>
              <p:cNvSpPr/>
              <p:nvPr/>
            </p:nvSpPr>
            <p:spPr>
              <a:xfrm>
                <a:off x="0" y="1639614"/>
                <a:ext cx="5257800" cy="5334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th-TH" b="1" dirty="0" smtClean="0">
                    <a:solidFill>
                      <a:srgbClr val="660033"/>
                    </a:solidFill>
                    <a:latin typeface="Angsana New" pitchFamily="18" charset="-34"/>
                    <a:ea typeface="Tahoma" pitchFamily="34" charset="0"/>
                    <a:cs typeface="Angsana New" pitchFamily="18" charset="-34"/>
                  </a:rPr>
                  <a:t>	กฎหมาย</a:t>
                </a:r>
                <a:r>
                  <a:rPr lang="th-TH" b="1" dirty="0">
                    <a:solidFill>
                      <a:srgbClr val="660033"/>
                    </a:solidFill>
                    <a:latin typeface="Angsana New" pitchFamily="18" charset="-34"/>
                    <a:ea typeface="Tahoma" pitchFamily="34" charset="0"/>
                    <a:cs typeface="Angsana New" pitchFamily="18" charset="-34"/>
                  </a:rPr>
                  <a:t>ที่เกี่ยวข้อง</a:t>
                </a:r>
                <a:endParaRPr lang="en-US" b="1" dirty="0">
                  <a:solidFill>
                    <a:srgbClr val="660033"/>
                  </a:solidFill>
                </a:endParaRPr>
              </a:p>
            </p:txBody>
          </p:sp>
          <p:sp>
            <p:nvSpPr>
              <p:cNvPr id="17" name="Flowchart: Delay 16"/>
              <p:cNvSpPr/>
              <p:nvPr/>
            </p:nvSpPr>
            <p:spPr>
              <a:xfrm>
                <a:off x="5181600" y="1639614"/>
                <a:ext cx="457200" cy="533400"/>
              </a:xfrm>
              <a:prstGeom prst="flowChartDelay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3" name="Rectangle 32"/>
            <p:cNvSpPr/>
            <p:nvPr/>
          </p:nvSpPr>
          <p:spPr>
            <a:xfrm>
              <a:off x="3224214" y="3104647"/>
              <a:ext cx="37873" cy="381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3297620" y="3130035"/>
              <a:ext cx="479618" cy="36933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05</a:t>
              </a:r>
              <a:endParaRPr lang="en-US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-6096" y="6476983"/>
            <a:ext cx="5949696" cy="533398"/>
            <a:chOff x="-6096" y="6019800"/>
            <a:chExt cx="5949696" cy="533400"/>
          </a:xfrm>
        </p:grpSpPr>
        <p:grpSp>
          <p:nvGrpSpPr>
            <p:cNvPr id="40" name="Group 39"/>
            <p:cNvGrpSpPr/>
            <p:nvPr/>
          </p:nvGrpSpPr>
          <p:grpSpPr>
            <a:xfrm>
              <a:off x="-6096" y="6019800"/>
              <a:ext cx="5949696" cy="533400"/>
              <a:chOff x="0" y="1639614"/>
              <a:chExt cx="5638800" cy="533400"/>
            </a:xfrm>
            <a:solidFill>
              <a:srgbClr val="FF7C80"/>
            </a:solidFill>
          </p:grpSpPr>
          <p:sp>
            <p:nvSpPr>
              <p:cNvPr id="43" name="Rectangle 42"/>
              <p:cNvSpPr/>
              <p:nvPr/>
            </p:nvSpPr>
            <p:spPr>
              <a:xfrm>
                <a:off x="0" y="1639614"/>
                <a:ext cx="5257800" cy="533400"/>
              </a:xfrm>
              <a:prstGeom prst="rect">
                <a:avLst/>
              </a:prstGeom>
              <a:solidFill>
                <a:srgbClr val="FF999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tabLst>
                    <a:tab pos="914400" algn="l"/>
                  </a:tabLst>
                </a:pPr>
                <a:r>
                  <a:rPr lang="th-TH" b="1" dirty="0" smtClean="0">
                    <a:solidFill>
                      <a:srgbClr val="660033"/>
                    </a:solidFill>
                    <a:latin typeface="Angsana New" pitchFamily="18" charset="-34"/>
                    <a:ea typeface="Tahoma" pitchFamily="34" charset="0"/>
                    <a:cs typeface="Angsana New" pitchFamily="18" charset="-34"/>
                  </a:rPr>
                  <a:t>	</a:t>
                </a:r>
                <a:r>
                  <a:rPr lang="th-TH" b="1" dirty="0">
                    <a:solidFill>
                      <a:srgbClr val="660033"/>
                    </a:solidFill>
                    <a:latin typeface="Angsana New" pitchFamily="18" charset="-34"/>
                    <a:ea typeface="Tahoma" pitchFamily="34" charset="0"/>
                    <a:cs typeface="Angsana New" pitchFamily="18" charset="-34"/>
                  </a:rPr>
                  <a:t>ปัญหา</a:t>
                </a:r>
                <a:r>
                  <a:rPr lang="en-US" b="1" dirty="0">
                    <a:solidFill>
                      <a:srgbClr val="660033"/>
                    </a:solidFill>
                    <a:latin typeface="Angsana New" pitchFamily="18" charset="-34"/>
                    <a:ea typeface="Tahoma" pitchFamily="34" charset="0"/>
                    <a:cs typeface="Angsana New" pitchFamily="18" charset="-34"/>
                  </a:rPr>
                  <a:t>/</a:t>
                </a:r>
                <a:r>
                  <a:rPr lang="th-TH" b="1" dirty="0">
                    <a:solidFill>
                      <a:srgbClr val="660033"/>
                    </a:solidFill>
                    <a:latin typeface="Angsana New" pitchFamily="18" charset="-34"/>
                    <a:ea typeface="Tahoma" pitchFamily="34" charset="0"/>
                    <a:cs typeface="Angsana New" pitchFamily="18" charset="-34"/>
                  </a:rPr>
                  <a:t>อุปสรรคในการทำงาน</a:t>
                </a:r>
                <a:r>
                  <a:rPr lang="en-US" b="1" dirty="0">
                    <a:solidFill>
                      <a:srgbClr val="660033"/>
                    </a:solidFill>
                    <a:latin typeface="Angsana New" pitchFamily="18" charset="-34"/>
                    <a:ea typeface="Tahoma" pitchFamily="34" charset="0"/>
                    <a:cs typeface="Angsana New" pitchFamily="18" charset="-34"/>
                  </a:rPr>
                  <a:t> </a:t>
                </a:r>
                <a:r>
                  <a:rPr lang="th-TH" b="1" dirty="0">
                    <a:solidFill>
                      <a:srgbClr val="660033"/>
                    </a:solidFill>
                    <a:latin typeface="Angsana New" pitchFamily="18" charset="-34"/>
                    <a:ea typeface="Tahoma" pitchFamily="34" charset="0"/>
                    <a:cs typeface="Angsana New" pitchFamily="18" charset="-34"/>
                  </a:rPr>
                  <a:t>และวิธีการแก้ไข</a:t>
                </a:r>
                <a:endParaRPr lang="en-US" b="1" dirty="0">
                  <a:solidFill>
                    <a:srgbClr val="660033"/>
                  </a:solidFill>
                </a:endParaRPr>
              </a:p>
            </p:txBody>
          </p:sp>
          <p:sp>
            <p:nvSpPr>
              <p:cNvPr id="44" name="Flowchart: Delay 43"/>
              <p:cNvSpPr/>
              <p:nvPr/>
            </p:nvSpPr>
            <p:spPr>
              <a:xfrm>
                <a:off x="5181600" y="1639614"/>
                <a:ext cx="457200" cy="533400"/>
              </a:xfrm>
              <a:prstGeom prst="flowChartDelay">
                <a:avLst/>
              </a:prstGeom>
              <a:solidFill>
                <a:srgbClr val="FF999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1" name="Rectangle 40"/>
            <p:cNvSpPr/>
            <p:nvPr/>
          </p:nvSpPr>
          <p:spPr>
            <a:xfrm>
              <a:off x="5181600" y="6076447"/>
              <a:ext cx="50938" cy="381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5394336" y="6101835"/>
              <a:ext cx="479618" cy="36933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20</a:t>
              </a:r>
              <a:endParaRPr lang="en-US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" y="2590796"/>
            <a:ext cx="3411813" cy="533398"/>
            <a:chOff x="0" y="2286000"/>
            <a:chExt cx="3109136" cy="533400"/>
          </a:xfrm>
        </p:grpSpPr>
        <p:grpSp>
          <p:nvGrpSpPr>
            <p:cNvPr id="6" name="Group 5"/>
            <p:cNvGrpSpPr/>
            <p:nvPr/>
          </p:nvGrpSpPr>
          <p:grpSpPr>
            <a:xfrm>
              <a:off x="0" y="2286000"/>
              <a:ext cx="3109136" cy="533400"/>
              <a:chOff x="0" y="2438400"/>
              <a:chExt cx="5105400" cy="533400"/>
            </a:xfrm>
          </p:grpSpPr>
          <p:grpSp>
            <p:nvGrpSpPr>
              <p:cNvPr id="12" name="Group 11"/>
              <p:cNvGrpSpPr/>
              <p:nvPr/>
            </p:nvGrpSpPr>
            <p:grpSpPr>
              <a:xfrm>
                <a:off x="0" y="2438400"/>
                <a:ext cx="5105400" cy="533400"/>
                <a:chOff x="0" y="1639614"/>
                <a:chExt cx="5638800" cy="533400"/>
              </a:xfrm>
              <a:solidFill>
                <a:srgbClr val="FF7C80"/>
              </a:solidFill>
            </p:grpSpPr>
            <p:sp>
              <p:nvSpPr>
                <p:cNvPr id="13" name="Rectangle 12"/>
                <p:cNvSpPr/>
                <p:nvPr/>
              </p:nvSpPr>
              <p:spPr>
                <a:xfrm>
                  <a:off x="0" y="1639614"/>
                  <a:ext cx="5257800" cy="533400"/>
                </a:xfrm>
                <a:prstGeom prst="rect">
                  <a:avLst/>
                </a:prstGeom>
                <a:solidFill>
                  <a:srgbClr val="FF9999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tabLst>
                      <a:tab pos="914400" algn="l"/>
                    </a:tabLst>
                  </a:pPr>
                  <a:r>
                    <a:rPr lang="th-TH" b="1" dirty="0" smtClean="0">
                      <a:solidFill>
                        <a:srgbClr val="660033"/>
                      </a:solidFill>
                      <a:latin typeface="Angsana New" pitchFamily="18" charset="-34"/>
                      <a:ea typeface="Tahoma" pitchFamily="34" charset="0"/>
                      <a:cs typeface="Angsana New" pitchFamily="18" charset="-34"/>
                    </a:rPr>
                    <a:t>	วัตถุประสงค์</a:t>
                  </a:r>
                  <a:r>
                    <a:rPr lang="en-US" b="1" dirty="0" smtClean="0">
                      <a:solidFill>
                        <a:srgbClr val="660033"/>
                      </a:solidFill>
                      <a:latin typeface="Angsana New" pitchFamily="18" charset="-34"/>
                      <a:cs typeface="Angsana New" pitchFamily="18" charset="-34"/>
                    </a:rPr>
                    <a:t> </a:t>
                  </a:r>
                  <a:r>
                    <a:rPr lang="en-US" dirty="0" smtClean="0">
                      <a:latin typeface="Angsana New" pitchFamily="18" charset="-34"/>
                      <a:cs typeface="Angsana New" pitchFamily="18" charset="-34"/>
                    </a:rPr>
                    <a:t> </a:t>
                  </a:r>
                  <a:endParaRPr lang="en-US" dirty="0">
                    <a:latin typeface="Angsana New" pitchFamily="18" charset="-34"/>
                    <a:cs typeface="Angsana New" pitchFamily="18" charset="-34"/>
                  </a:endParaRPr>
                </a:p>
              </p:txBody>
            </p:sp>
            <p:sp>
              <p:nvSpPr>
                <p:cNvPr id="14" name="Flowchart: Delay 13"/>
                <p:cNvSpPr/>
                <p:nvPr/>
              </p:nvSpPr>
              <p:spPr>
                <a:xfrm>
                  <a:off x="5181600" y="1639614"/>
                  <a:ext cx="457200" cy="533400"/>
                </a:xfrm>
                <a:prstGeom prst="flowChartDelay">
                  <a:avLst/>
                </a:prstGeom>
                <a:solidFill>
                  <a:srgbClr val="FF9999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latin typeface="Angsana New" pitchFamily="18" charset="-34"/>
                    <a:cs typeface="Angsana New" pitchFamily="18" charset="-34"/>
                  </a:endParaRPr>
                </a:p>
              </p:txBody>
            </p:sp>
          </p:grpSp>
          <p:sp>
            <p:nvSpPr>
              <p:cNvPr id="31" name="TextBox 30"/>
              <p:cNvSpPr txBox="1"/>
              <p:nvPr/>
            </p:nvSpPr>
            <p:spPr>
              <a:xfrm>
                <a:off x="4129133" y="2520435"/>
                <a:ext cx="717695" cy="36933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th-TH" b="1" dirty="0" smtClean="0">
                    <a:solidFill>
                      <a:schemeClr val="bg1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0</a:t>
                </a:r>
                <a:r>
                  <a:rPr lang="en-US" b="1" dirty="0" smtClean="0">
                    <a:solidFill>
                      <a:schemeClr val="bg1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2</a:t>
                </a:r>
                <a:endParaRPr lang="en-US" b="1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</p:grpSp>
        <p:sp>
          <p:nvSpPr>
            <p:cNvPr id="47" name="Rectangle 46"/>
            <p:cNvSpPr/>
            <p:nvPr/>
          </p:nvSpPr>
          <p:spPr>
            <a:xfrm>
              <a:off x="2479594" y="2362200"/>
              <a:ext cx="35006" cy="381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1" y="4114792"/>
            <a:ext cx="4679987" cy="533398"/>
            <a:chOff x="-1" y="3810000"/>
            <a:chExt cx="4679987" cy="533400"/>
          </a:xfrm>
        </p:grpSpPr>
        <p:grpSp>
          <p:nvGrpSpPr>
            <p:cNvPr id="27" name="Group 26"/>
            <p:cNvGrpSpPr/>
            <p:nvPr/>
          </p:nvGrpSpPr>
          <p:grpSpPr>
            <a:xfrm>
              <a:off x="-1" y="3810000"/>
              <a:ext cx="4679987" cy="533400"/>
              <a:chOff x="0" y="4191000"/>
              <a:chExt cx="5029200" cy="533400"/>
            </a:xfrm>
          </p:grpSpPr>
          <p:grpSp>
            <p:nvGrpSpPr>
              <p:cNvPr id="18" name="Group 17"/>
              <p:cNvGrpSpPr/>
              <p:nvPr/>
            </p:nvGrpSpPr>
            <p:grpSpPr>
              <a:xfrm>
                <a:off x="0" y="4191000"/>
                <a:ext cx="5029200" cy="533400"/>
                <a:chOff x="0" y="1639614"/>
                <a:chExt cx="5638800" cy="533400"/>
              </a:xfrm>
              <a:solidFill>
                <a:srgbClr val="FF7C80"/>
              </a:solidFill>
            </p:grpSpPr>
            <p:sp>
              <p:nvSpPr>
                <p:cNvPr id="19" name="Rectangle 18"/>
                <p:cNvSpPr/>
                <p:nvPr/>
              </p:nvSpPr>
              <p:spPr>
                <a:xfrm>
                  <a:off x="0" y="1639614"/>
                  <a:ext cx="5257800" cy="533400"/>
                </a:xfrm>
                <a:prstGeom prst="rect">
                  <a:avLst/>
                </a:prstGeom>
                <a:solidFill>
                  <a:srgbClr val="FF9999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tabLst>
                      <a:tab pos="914400" algn="l"/>
                    </a:tabLst>
                  </a:pPr>
                  <a:r>
                    <a:rPr lang="th-TH" b="1" dirty="0" smtClean="0">
                      <a:solidFill>
                        <a:srgbClr val="660033"/>
                      </a:solidFill>
                      <a:latin typeface="Angsana New" pitchFamily="18" charset="-34"/>
                      <a:ea typeface="Tahoma" pitchFamily="34" charset="0"/>
                      <a:cs typeface="Angsana New" pitchFamily="18" charset="-34"/>
                    </a:rPr>
                    <a:t>	</a:t>
                  </a:r>
                  <a:r>
                    <a:rPr lang="th-TH" b="1" spc="-70" dirty="0">
                      <a:solidFill>
                        <a:srgbClr val="660033"/>
                      </a:solidFill>
                      <a:latin typeface="Angsana New" pitchFamily="18" charset="-34"/>
                      <a:ea typeface="Tahoma" pitchFamily="34" charset="0"/>
                      <a:cs typeface="Angsana New" pitchFamily="18" charset="-34"/>
                    </a:rPr>
                    <a:t>คู่มือการใช้งานและการติดตั้งเครื่อง </a:t>
                  </a:r>
                  <a:r>
                    <a:rPr lang="en-US" b="1" spc="-70" dirty="0">
                      <a:solidFill>
                        <a:srgbClr val="660033"/>
                      </a:solidFill>
                      <a:latin typeface="Angsana New" pitchFamily="18" charset="-34"/>
                      <a:ea typeface="Tahoma" pitchFamily="34" charset="0"/>
                      <a:cs typeface="Angsana New" pitchFamily="18" charset="-34"/>
                    </a:rPr>
                    <a:t>Smart Card Reader</a:t>
                  </a:r>
                  <a:endParaRPr lang="en-US" sz="1700" b="1" spc="-70" dirty="0">
                    <a:solidFill>
                      <a:srgbClr val="660033"/>
                    </a:solidFill>
                  </a:endParaRPr>
                </a:p>
              </p:txBody>
            </p:sp>
            <p:sp>
              <p:nvSpPr>
                <p:cNvPr id="20" name="Flowchart: Delay 19"/>
                <p:cNvSpPr/>
                <p:nvPr/>
              </p:nvSpPr>
              <p:spPr>
                <a:xfrm>
                  <a:off x="5181600" y="1639614"/>
                  <a:ext cx="457200" cy="533400"/>
                </a:xfrm>
                <a:prstGeom prst="flowChartDelay">
                  <a:avLst/>
                </a:prstGeom>
                <a:solidFill>
                  <a:srgbClr val="FF9999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38" name="TextBox 37"/>
              <p:cNvSpPr txBox="1"/>
              <p:nvPr/>
            </p:nvSpPr>
            <p:spPr>
              <a:xfrm>
                <a:off x="4457525" y="4273035"/>
                <a:ext cx="515406" cy="36933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th-TH" b="1" dirty="0" smtClean="0">
                    <a:solidFill>
                      <a:schemeClr val="bg1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12</a:t>
                </a:r>
                <a:endParaRPr lang="en-US" b="1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</p:grpSp>
        <p:sp>
          <p:nvSpPr>
            <p:cNvPr id="48" name="Rectangle 47"/>
            <p:cNvSpPr/>
            <p:nvPr/>
          </p:nvSpPr>
          <p:spPr>
            <a:xfrm>
              <a:off x="4155994" y="3892034"/>
              <a:ext cx="35006" cy="381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</a:endParaRPr>
            </a:p>
          </p:txBody>
        </p:sp>
      </p:grpSp>
      <p:sp>
        <p:nvSpPr>
          <p:cNvPr id="49" name="Rectangle 48"/>
          <p:cNvSpPr/>
          <p:nvPr/>
        </p:nvSpPr>
        <p:spPr>
          <a:xfrm>
            <a:off x="4044475" y="4648201"/>
            <a:ext cx="35006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-6094" y="4876788"/>
            <a:ext cx="5187695" cy="533398"/>
            <a:chOff x="-6096" y="4572000"/>
            <a:chExt cx="5187695" cy="533400"/>
          </a:xfrm>
        </p:grpSpPr>
        <p:grpSp>
          <p:nvGrpSpPr>
            <p:cNvPr id="51" name="Group 50"/>
            <p:cNvGrpSpPr/>
            <p:nvPr/>
          </p:nvGrpSpPr>
          <p:grpSpPr>
            <a:xfrm>
              <a:off x="-6096" y="4572000"/>
              <a:ext cx="5187695" cy="533400"/>
              <a:chOff x="0" y="1639614"/>
              <a:chExt cx="5638800" cy="533400"/>
            </a:xfrm>
            <a:solidFill>
              <a:srgbClr val="FF7C80"/>
            </a:solidFill>
          </p:grpSpPr>
          <p:sp>
            <p:nvSpPr>
              <p:cNvPr id="54" name="Rectangle 53"/>
              <p:cNvSpPr/>
              <p:nvPr/>
            </p:nvSpPr>
            <p:spPr>
              <a:xfrm>
                <a:off x="0" y="1639614"/>
                <a:ext cx="5257800" cy="533400"/>
              </a:xfrm>
              <a:prstGeom prst="rect">
                <a:avLst/>
              </a:prstGeom>
              <a:solidFill>
                <a:srgbClr val="FF999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tabLst>
                    <a:tab pos="914400" algn="l"/>
                  </a:tabLst>
                </a:pPr>
                <a:r>
                  <a:rPr lang="th-TH" b="1" dirty="0" smtClean="0">
                    <a:solidFill>
                      <a:srgbClr val="660033"/>
                    </a:solidFill>
                    <a:latin typeface="Angsana New" pitchFamily="18" charset="-34"/>
                    <a:ea typeface="Tahoma" pitchFamily="34" charset="0"/>
                    <a:cs typeface="Angsana New" pitchFamily="18" charset="-34"/>
                  </a:rPr>
                  <a:t>	</a:t>
                </a:r>
                <a:r>
                  <a:rPr lang="th-TH" b="1" dirty="0">
                    <a:solidFill>
                      <a:srgbClr val="660033"/>
                    </a:solidFill>
                    <a:latin typeface="Angsana New" pitchFamily="18" charset="-34"/>
                    <a:ea typeface="Tahoma" pitchFamily="34" charset="0"/>
                    <a:cs typeface="Angsana New" pitchFamily="18" charset="-34"/>
                  </a:rPr>
                  <a:t>การเชื่อมโยงข้อมูลจากหน่วยงานต่าง ๆ (</a:t>
                </a:r>
                <a:r>
                  <a:rPr lang="en-US" b="1" dirty="0">
                    <a:solidFill>
                      <a:srgbClr val="660033"/>
                    </a:solidFill>
                    <a:latin typeface="Angsana New" pitchFamily="18" charset="-34"/>
                    <a:ea typeface="Tahoma" pitchFamily="34" charset="0"/>
                    <a:cs typeface="Angsana New" pitchFamily="18" charset="-34"/>
                  </a:rPr>
                  <a:t>Linkage Center)</a:t>
                </a:r>
                <a:endParaRPr lang="en-US" b="1" dirty="0">
                  <a:solidFill>
                    <a:srgbClr val="660033"/>
                  </a:solidFill>
                </a:endParaRPr>
              </a:p>
            </p:txBody>
          </p:sp>
          <p:sp>
            <p:nvSpPr>
              <p:cNvPr id="55" name="Flowchart: Delay 54"/>
              <p:cNvSpPr/>
              <p:nvPr/>
            </p:nvSpPr>
            <p:spPr>
              <a:xfrm>
                <a:off x="5181600" y="1639614"/>
                <a:ext cx="457200" cy="533400"/>
              </a:xfrm>
              <a:prstGeom prst="flowChartDelay">
                <a:avLst/>
              </a:prstGeom>
              <a:solidFill>
                <a:srgbClr val="FF999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52" name="Rectangle 51"/>
            <p:cNvSpPr/>
            <p:nvPr/>
          </p:nvSpPr>
          <p:spPr>
            <a:xfrm>
              <a:off x="4571999" y="4628647"/>
              <a:ext cx="44414" cy="381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4626482" y="4654035"/>
              <a:ext cx="479618" cy="36933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20</a:t>
              </a:r>
              <a:endParaRPr lang="en-US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-6095" y="5638788"/>
            <a:ext cx="5644896" cy="533398"/>
            <a:chOff x="-6096" y="5328166"/>
            <a:chExt cx="5644896" cy="533400"/>
          </a:xfrm>
        </p:grpSpPr>
        <p:grpSp>
          <p:nvGrpSpPr>
            <p:cNvPr id="56" name="Group 55"/>
            <p:cNvGrpSpPr/>
            <p:nvPr/>
          </p:nvGrpSpPr>
          <p:grpSpPr>
            <a:xfrm>
              <a:off x="-6096" y="5328166"/>
              <a:ext cx="5644896" cy="533400"/>
              <a:chOff x="-6096" y="5105400"/>
              <a:chExt cx="5644896" cy="533400"/>
            </a:xfrm>
          </p:grpSpPr>
          <p:grpSp>
            <p:nvGrpSpPr>
              <p:cNvPr id="57" name="Group 56"/>
              <p:cNvGrpSpPr/>
              <p:nvPr/>
            </p:nvGrpSpPr>
            <p:grpSpPr>
              <a:xfrm>
                <a:off x="-6096" y="5105400"/>
                <a:ext cx="5644896" cy="533400"/>
                <a:chOff x="0" y="1639614"/>
                <a:chExt cx="5638800" cy="533400"/>
              </a:xfrm>
              <a:solidFill>
                <a:srgbClr val="FF7C80"/>
              </a:solidFill>
            </p:grpSpPr>
            <p:sp>
              <p:nvSpPr>
                <p:cNvPr id="59" name="Rectangle 58"/>
                <p:cNvSpPr/>
                <p:nvPr/>
              </p:nvSpPr>
              <p:spPr>
                <a:xfrm>
                  <a:off x="0" y="1639614"/>
                  <a:ext cx="5257800" cy="533400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tabLst>
                      <a:tab pos="914400" algn="l"/>
                    </a:tabLst>
                  </a:pPr>
                  <a:r>
                    <a:rPr lang="th-TH" b="1" dirty="0">
                      <a:solidFill>
                        <a:srgbClr val="660033"/>
                      </a:solidFill>
                      <a:latin typeface="Angsana New" pitchFamily="18" charset="-34"/>
                      <a:ea typeface="Tahoma" pitchFamily="34" charset="0"/>
                      <a:cs typeface="Angsana New" pitchFamily="18" charset="-34"/>
                    </a:rPr>
                    <a:t>	หน่วยงานที่มีผลงานเป็นเชิงประจักษ์ (</a:t>
                  </a:r>
                  <a:r>
                    <a:rPr lang="en-US" b="1" dirty="0">
                      <a:solidFill>
                        <a:srgbClr val="660033"/>
                      </a:solidFill>
                      <a:latin typeface="Angsana New" pitchFamily="18" charset="-34"/>
                      <a:ea typeface="Tahoma" pitchFamily="34" charset="0"/>
                      <a:cs typeface="Angsana New" pitchFamily="18" charset="-34"/>
                    </a:rPr>
                    <a:t>Best Practice)</a:t>
                  </a:r>
                  <a:endParaRPr lang="en-US" b="1" dirty="0">
                    <a:solidFill>
                      <a:srgbClr val="660033"/>
                    </a:solidFill>
                  </a:endParaRPr>
                </a:p>
              </p:txBody>
            </p:sp>
            <p:sp>
              <p:nvSpPr>
                <p:cNvPr id="60" name="Flowchart: Delay 59"/>
                <p:cNvSpPr/>
                <p:nvPr/>
              </p:nvSpPr>
              <p:spPr>
                <a:xfrm>
                  <a:off x="5181600" y="1639614"/>
                  <a:ext cx="457200" cy="533400"/>
                </a:xfrm>
                <a:prstGeom prst="flowChartDelay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58" name="TextBox 57"/>
              <p:cNvSpPr txBox="1"/>
              <p:nvPr/>
            </p:nvSpPr>
            <p:spPr>
              <a:xfrm>
                <a:off x="4985823" y="5187435"/>
                <a:ext cx="479618" cy="36933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th-TH" b="1" dirty="0" smtClean="0">
                    <a:solidFill>
                      <a:schemeClr val="bg1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1</a:t>
                </a:r>
                <a:r>
                  <a:rPr lang="en-US" b="1" dirty="0" smtClean="0">
                    <a:solidFill>
                      <a:schemeClr val="bg1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8</a:t>
                </a:r>
                <a:endParaRPr lang="en-US" b="1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</p:grpSp>
        <p:sp>
          <p:nvSpPr>
            <p:cNvPr id="61" name="Rectangle 60"/>
            <p:cNvSpPr/>
            <p:nvPr/>
          </p:nvSpPr>
          <p:spPr>
            <a:xfrm>
              <a:off x="4876800" y="5398532"/>
              <a:ext cx="44414" cy="381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-6095" y="7315183"/>
            <a:ext cx="6330696" cy="533398"/>
            <a:chOff x="-6096" y="6934200"/>
            <a:chExt cx="6330696" cy="533400"/>
          </a:xfrm>
        </p:grpSpPr>
        <p:grpSp>
          <p:nvGrpSpPr>
            <p:cNvPr id="2" name="Group 1"/>
            <p:cNvGrpSpPr/>
            <p:nvPr/>
          </p:nvGrpSpPr>
          <p:grpSpPr>
            <a:xfrm>
              <a:off x="-6096" y="6934200"/>
              <a:ext cx="6330696" cy="533400"/>
              <a:chOff x="-6096" y="5105400"/>
              <a:chExt cx="5644896" cy="533400"/>
            </a:xfrm>
          </p:grpSpPr>
          <p:grpSp>
            <p:nvGrpSpPr>
              <p:cNvPr id="21" name="Group 20"/>
              <p:cNvGrpSpPr/>
              <p:nvPr/>
            </p:nvGrpSpPr>
            <p:grpSpPr>
              <a:xfrm>
                <a:off x="-6096" y="5105400"/>
                <a:ext cx="5644896" cy="533400"/>
                <a:chOff x="0" y="1639614"/>
                <a:chExt cx="5638800" cy="533400"/>
              </a:xfrm>
              <a:solidFill>
                <a:srgbClr val="FF7C80"/>
              </a:solidFill>
            </p:grpSpPr>
            <p:sp>
              <p:nvSpPr>
                <p:cNvPr id="22" name="Rectangle 21"/>
                <p:cNvSpPr/>
                <p:nvPr/>
              </p:nvSpPr>
              <p:spPr>
                <a:xfrm>
                  <a:off x="0" y="1639614"/>
                  <a:ext cx="5257800" cy="533400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tabLst>
                      <a:tab pos="914400" algn="l"/>
                    </a:tabLst>
                  </a:pPr>
                  <a:r>
                    <a:rPr lang="th-TH" b="1" dirty="0">
                      <a:solidFill>
                        <a:srgbClr val="660033"/>
                      </a:solidFill>
                      <a:latin typeface="Angsana New" pitchFamily="18" charset="-34"/>
                      <a:ea typeface="Tahoma" pitchFamily="34" charset="0"/>
                      <a:cs typeface="Angsana New" pitchFamily="18" charset="-34"/>
                    </a:rPr>
                    <a:t>	 ประโยชน์ที่ได้รับจากการยกเลิกการใช้สำเนาเอกสารราชการ</a:t>
                  </a:r>
                  <a:endParaRPr lang="en-US" b="1" dirty="0">
                    <a:solidFill>
                      <a:srgbClr val="660033"/>
                    </a:solidFill>
                  </a:endParaRPr>
                </a:p>
              </p:txBody>
            </p:sp>
            <p:sp>
              <p:nvSpPr>
                <p:cNvPr id="23" name="Flowchart: Delay 22"/>
                <p:cNvSpPr/>
                <p:nvPr/>
              </p:nvSpPr>
              <p:spPr>
                <a:xfrm>
                  <a:off x="5181600" y="1639614"/>
                  <a:ext cx="457200" cy="533400"/>
                </a:xfrm>
                <a:prstGeom prst="flowChartDelay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46" name="TextBox 45"/>
              <p:cNvSpPr txBox="1"/>
              <p:nvPr/>
            </p:nvSpPr>
            <p:spPr>
              <a:xfrm>
                <a:off x="5091237" y="5187435"/>
                <a:ext cx="427661" cy="36933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th-TH" b="1" dirty="0" smtClean="0">
                    <a:solidFill>
                      <a:schemeClr val="bg1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1</a:t>
                </a:r>
                <a:r>
                  <a:rPr lang="en-US" b="1" dirty="0" smtClean="0">
                    <a:solidFill>
                      <a:schemeClr val="bg1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8</a:t>
                </a:r>
                <a:endParaRPr lang="en-US" b="1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</p:grpSp>
        <p:sp>
          <p:nvSpPr>
            <p:cNvPr id="68" name="Rectangle 67"/>
            <p:cNvSpPr/>
            <p:nvPr/>
          </p:nvSpPr>
          <p:spPr>
            <a:xfrm>
              <a:off x="5562600" y="7010400"/>
              <a:ext cx="44414" cy="381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0898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7525" y="609602"/>
            <a:ext cx="2743200" cy="457200"/>
          </a:xfrm>
          <a:solidFill>
            <a:schemeClr val="accent2">
              <a:lumMod val="40000"/>
              <a:lumOff val="6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th-TH" sz="2400" b="1" dirty="0" smtClean="0">
                <a:solidFill>
                  <a:schemeClr val="accent1">
                    <a:lumMod val="75000"/>
                  </a:schemeClr>
                </a:solidFill>
                <a:latin typeface="TH NiramitIT๙" pitchFamily="2" charset="-34"/>
                <a:ea typeface="Tahoma" pitchFamily="34" charset="0"/>
                <a:cs typeface="TH NiramitIT๙" pitchFamily="2" charset="-34"/>
              </a:rPr>
              <a:t>คำนำ</a:t>
            </a:r>
            <a:endParaRPr lang="en-US" sz="2400" b="1" dirty="0">
              <a:solidFill>
                <a:schemeClr val="accent1">
                  <a:lumMod val="75000"/>
                </a:schemeClr>
              </a:solidFill>
              <a:latin typeface="TH NiramitIT๙" pitchFamily="2" charset="-34"/>
              <a:ea typeface="Tahoma" pitchFamily="34" charset="0"/>
              <a:cs typeface="TH NiramitIT๙" pitchFamily="2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62000" y="1524000"/>
            <a:ext cx="5257800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dirty="0" smtClean="0"/>
              <a:t>        </a:t>
            </a:r>
            <a:r>
              <a:rPr lang="th-TH" dirty="0" smtClean="0">
                <a:latin typeface="Century Schoolbook" pitchFamily="18" charset="0"/>
              </a:rPr>
              <a:t> </a:t>
            </a:r>
            <a:r>
              <a:rPr lang="th-TH" sz="1600" dirty="0" smtClean="0">
                <a:solidFill>
                  <a:schemeClr val="tx2"/>
                </a:solidFill>
                <a:latin typeface="Arial Rounded MT Bold" pitchFamily="34" charset="0"/>
                <a:cs typeface="TH NiramitIT๙" pitchFamily="2" charset="-34"/>
              </a:rPr>
              <a:t>ภาครัฐเปลี่ยนผ่านสู่ระบบราชการ 4.0 ที่มุ่งเน้นการอำนวยความสะดวกให้แก่ประชาชนเป็นสำคัญ ตามพระราชบัญญัติการอำนวยความสะดวกในการพิจารณาอนุญาตของทางราชการ พ.ศ. 2558 ซึ่งมีเจตนารมณ์ผลักดันให้กระบวนการ ขั้นตอน ระยะเวลา เกี่ยวกับการอนุญาต    การทำธุรกรรมต่าง ๆ กับภาครัฐให้มีความสะดวกยิ่งขึ้น และต่อมา ปี พ.ศ. 2560 คำสั่ง </a:t>
            </a:r>
            <a:r>
              <a:rPr lang="th-TH" sz="1600" dirty="0" err="1" smtClean="0">
                <a:solidFill>
                  <a:schemeClr val="tx2"/>
                </a:solidFill>
                <a:latin typeface="Arial Rounded MT Bold" pitchFamily="34" charset="0"/>
                <a:cs typeface="TH NiramitIT๙" pitchFamily="2" charset="-34"/>
              </a:rPr>
              <a:t>คสช.</a:t>
            </a:r>
            <a:r>
              <a:rPr lang="th-TH" sz="1600" dirty="0" smtClean="0">
                <a:solidFill>
                  <a:schemeClr val="tx2"/>
                </a:solidFill>
                <a:latin typeface="Arial Rounded MT Bold" pitchFamily="34" charset="0"/>
                <a:cs typeface="TH NiramitIT๙" pitchFamily="2" charset="-34"/>
              </a:rPr>
              <a:t> ที่ 21/2560 แก้ไขเพิ่มเติมกฎหมายเพื่ออำนวยความสะดวกในการประกอบธุรกิจ ข้อที่ 17 มีเจตนารมณ์ให้เชื่อมโยงข้อมูลระหว่างหน่วยงานรัฐ เพื่อให้การทำธุรกรรมกับภาครัฐ ง่าย และรวดเร็วมากขึ้น สำนักงานคณะกรรมการพัฒนาระบบราชการ (สำนักงาน </a:t>
            </a:r>
            <a:r>
              <a:rPr lang="th-TH" sz="1600" dirty="0" err="1" smtClean="0">
                <a:solidFill>
                  <a:schemeClr val="tx2"/>
                </a:solidFill>
                <a:latin typeface="Arial Rounded MT Bold" pitchFamily="34" charset="0"/>
                <a:cs typeface="TH NiramitIT๙" pitchFamily="2" charset="-34"/>
              </a:rPr>
              <a:t>ก.พ.ร.</a:t>
            </a:r>
            <a:r>
              <a:rPr lang="th-TH" sz="1600" dirty="0" smtClean="0">
                <a:solidFill>
                  <a:schemeClr val="tx2"/>
                </a:solidFill>
                <a:latin typeface="Arial Rounded MT Bold" pitchFamily="34" charset="0"/>
                <a:cs typeface="TH NiramitIT๙" pitchFamily="2" charset="-34"/>
              </a:rPr>
              <a:t>) ร่วมกับ สำนักงานพัฒนา</a:t>
            </a:r>
            <a:r>
              <a:rPr lang="th-TH" sz="1600" dirty="0" err="1" smtClean="0">
                <a:solidFill>
                  <a:schemeClr val="tx2"/>
                </a:solidFill>
                <a:latin typeface="Arial Rounded MT Bold" pitchFamily="34" charset="0"/>
                <a:cs typeface="TH NiramitIT๙" pitchFamily="2" charset="-34"/>
              </a:rPr>
              <a:t>รัฐบาลดิจิทัล</a:t>
            </a:r>
            <a:r>
              <a:rPr lang="th-TH" sz="1600" dirty="0" smtClean="0">
                <a:solidFill>
                  <a:schemeClr val="tx2"/>
                </a:solidFill>
                <a:latin typeface="Arial Rounded MT Bold" pitchFamily="34" charset="0"/>
                <a:cs typeface="TH NiramitIT๙" pitchFamily="2" charset="-34"/>
              </a:rPr>
              <a:t> (องค์การมหาชน) (</a:t>
            </a:r>
            <a:r>
              <a:rPr lang="th-TH" sz="1600" dirty="0" err="1" smtClean="0">
                <a:solidFill>
                  <a:schemeClr val="tx2"/>
                </a:solidFill>
                <a:latin typeface="Arial Rounded MT Bold" pitchFamily="34" charset="0"/>
                <a:cs typeface="TH NiramitIT๙" pitchFamily="2" charset="-34"/>
              </a:rPr>
              <a:t>สพร.</a:t>
            </a:r>
            <a:r>
              <a:rPr lang="th-TH" sz="1600" dirty="0" smtClean="0">
                <a:solidFill>
                  <a:schemeClr val="tx2"/>
                </a:solidFill>
                <a:latin typeface="Arial Rounded MT Bold" pitchFamily="34" charset="0"/>
                <a:cs typeface="TH NiramitIT๙" pitchFamily="2" charset="-34"/>
              </a:rPr>
              <a:t>) หรือ </a:t>
            </a:r>
            <a:r>
              <a:rPr lang="en-US" sz="1600" dirty="0" smtClean="0">
                <a:solidFill>
                  <a:schemeClr val="tx2"/>
                </a:solidFill>
                <a:latin typeface="TH Niramit AS" pitchFamily="2" charset="-34"/>
                <a:cs typeface="TH Niramit AS" pitchFamily="2" charset="-34"/>
              </a:rPr>
              <a:t>DGA</a:t>
            </a:r>
            <a:r>
              <a:rPr lang="en-US" sz="1600" dirty="0" smtClean="0">
                <a:solidFill>
                  <a:schemeClr val="tx2"/>
                </a:solidFill>
                <a:latin typeface="Arial Rounded MT Bold" pitchFamily="34" charset="0"/>
                <a:cs typeface="Aparajita" pitchFamily="34" charset="0"/>
              </a:rPr>
              <a:t> </a:t>
            </a:r>
            <a:r>
              <a:rPr lang="th-TH" sz="1600" dirty="0" smtClean="0">
                <a:solidFill>
                  <a:schemeClr val="tx2"/>
                </a:solidFill>
                <a:latin typeface="Arial Rounded MT Bold" pitchFamily="34" charset="0"/>
                <a:cs typeface="TH NiramitIT๙" pitchFamily="2" charset="-34"/>
              </a:rPr>
              <a:t>เร่งดำเนินการยกเลิกสำเนาเอกสารราชการ (</a:t>
            </a:r>
            <a:r>
              <a:rPr lang="en-US" sz="1600" dirty="0" smtClean="0">
                <a:solidFill>
                  <a:schemeClr val="tx2"/>
                </a:solidFill>
                <a:latin typeface="TH Niramit AS" pitchFamily="2" charset="-34"/>
                <a:cs typeface="TH Niramit AS" pitchFamily="2" charset="-34"/>
              </a:rPr>
              <a:t>No Copy)” </a:t>
            </a:r>
            <a:r>
              <a:rPr lang="th-TH" sz="1600" dirty="0" smtClean="0">
                <a:solidFill>
                  <a:schemeClr val="tx2"/>
                </a:solidFill>
                <a:latin typeface="Arial Rounded MT Bold" pitchFamily="34" charset="0"/>
                <a:cs typeface="TH NiramitIT๙" pitchFamily="2" charset="-34"/>
              </a:rPr>
              <a:t>เพื่อลดภาระประชาชนเมื่อต้องติดต่อขอรับบริการจากหน่วยงานของรัฐ ต่อมา ได้ให้หน่วยงานภาครัฐที่มีจุดบริการประชาชนทั่วประเทศของรัฐกว่า 80,000 จุดร่วมกันปักหมุด เพื่อจัดเก็บตำแหน่งที่อยู่ให้อยู่ใน</a:t>
            </a:r>
            <a:r>
              <a:rPr lang="th-TH" sz="1600" dirty="0" err="1" smtClean="0">
                <a:solidFill>
                  <a:schemeClr val="tx2"/>
                </a:solidFill>
                <a:latin typeface="Arial Rounded MT Bold" pitchFamily="34" charset="0"/>
                <a:cs typeface="TH NiramitIT๙" pitchFamily="2" charset="-34"/>
              </a:rPr>
              <a:t>รูปแบบดิจิทัล</a:t>
            </a:r>
            <a:r>
              <a:rPr lang="th-TH" sz="1600" dirty="0" smtClean="0">
                <a:solidFill>
                  <a:schemeClr val="tx2"/>
                </a:solidFill>
                <a:latin typeface="Arial Rounded MT Bold" pitchFamily="34" charset="0"/>
                <a:cs typeface="TH NiramitIT๙" pitchFamily="2" charset="-34"/>
              </a:rPr>
              <a:t> โดยมีนายกรัฐมนตรีเป็นประธานในการเริ่มต้นปักหมุดจุดให้บริการประชาชน เมื่อวันที่ 5 มิถุนายน พ.ศ. 2561 และเมื่อวันที่ 2 ตุลาคม 2561 ได้มีมติคณะรัฐมนตรี เรื่องมาตรการอำนวยความสะดวกและลดภาระแก่ประชาชน (การไม่เรียกสำเนาเอกสารที่ทางราชการออกให้ จากประชาชน) </a:t>
            </a:r>
          </a:p>
          <a:p>
            <a:pPr algn="thaiDist"/>
            <a:r>
              <a:rPr lang="th-TH" sz="1600" dirty="0" smtClean="0">
                <a:solidFill>
                  <a:schemeClr val="tx2"/>
                </a:solidFill>
                <a:latin typeface="Arial Rounded MT Bold" pitchFamily="34" charset="0"/>
                <a:cs typeface="TH NiramitIT๙" pitchFamily="2" charset="-34"/>
              </a:rPr>
              <a:t>          กรมพัฒนาฝีมือแรงงานได้ถูกคัดเลือกเป็น 1 ใน 60 หน่วยงานราชการ นำร่องโครงการยกเลิกการเรียกสำเนาเอกสารที่ทางราชการออกให้ โดยกรมพัฒนาฝีมือแรงงานได้ออกประกาศกรมพัฒนาฝีมือแรงงาน เรื่องยกเลิกการเรียกสำเนาเอกสารที่ทางราชการออกให้ โดยได้ลงในราชกิจจานุเบกษา</a:t>
            </a:r>
            <a:r>
              <a:rPr lang="en-US" sz="1600" dirty="0">
                <a:solidFill>
                  <a:schemeClr val="tx2"/>
                </a:solidFill>
                <a:latin typeface="Arial Rounded MT Bold" pitchFamily="34" charset="0"/>
                <a:cs typeface="TH NiramitIT๙" pitchFamily="2" charset="-34"/>
              </a:rPr>
              <a:t> </a:t>
            </a:r>
            <a:r>
              <a:rPr lang="th-TH" sz="1600" dirty="0" smtClean="0">
                <a:solidFill>
                  <a:schemeClr val="tx2"/>
                </a:solidFill>
                <a:latin typeface="Arial Rounded MT Bold" pitchFamily="34" charset="0"/>
                <a:cs typeface="TH NiramitIT๙" pitchFamily="2" charset="-34"/>
              </a:rPr>
              <a:t>เมื่อวันที่ 21 มีนาคม 2562 จึงเป็นเรื่องสำคัญ    ที่ทุกหน่วยงานต้องยึดถือและปฏิบัติตามอย่างเคร่งครัด</a:t>
            </a:r>
          </a:p>
          <a:p>
            <a:pPr algn="thaiDist"/>
            <a:r>
              <a:rPr lang="th-TH" sz="1600" dirty="0" smtClean="0">
                <a:solidFill>
                  <a:schemeClr val="tx2"/>
                </a:solidFill>
                <a:latin typeface="Arial Rounded MT Bold" pitchFamily="34" charset="0"/>
                <a:cs typeface="TH NiramitIT๙" pitchFamily="2" charset="-34"/>
              </a:rPr>
              <a:t>          คู่มือฉบับนี้ จึงมีวัตถุประสงค์เพื่อให้ทุกหน่วยงานใช้เป็นแนวทางในการปฏิบัติงาน เพื่อให้สอดคล้องและบรรลุตามนโยบายของรัฐบาลในการอำนวยความสะดวกแก่ประชาชนต่อไป</a:t>
            </a:r>
          </a:p>
          <a:p>
            <a:pPr algn="thaiDist"/>
            <a:r>
              <a:rPr lang="th-TH" sz="1600" dirty="0" smtClean="0">
                <a:solidFill>
                  <a:schemeClr val="tx2"/>
                </a:solidFill>
                <a:latin typeface="Arial Rounded MT Bold" pitchFamily="34" charset="0"/>
                <a:cs typeface="TH NiramitIT๙" pitchFamily="2" charset="-34"/>
              </a:rPr>
              <a:t> </a:t>
            </a:r>
          </a:p>
          <a:p>
            <a:pPr algn="thaiDist"/>
            <a:r>
              <a:rPr lang="th-TH" sz="1600" dirty="0" smtClean="0">
                <a:solidFill>
                  <a:schemeClr val="tx2"/>
                </a:solidFill>
                <a:latin typeface="Arial Rounded MT Bold" pitchFamily="34" charset="0"/>
                <a:cs typeface="TH NiramitIT๙" pitchFamily="2" charset="-34"/>
              </a:rPr>
              <a:t>                                                                              </a:t>
            </a:r>
            <a:r>
              <a:rPr lang="th-TH" sz="1600" b="1" dirty="0" smtClean="0">
                <a:solidFill>
                  <a:schemeClr val="tx2"/>
                </a:solidFill>
                <a:latin typeface="Arial Rounded MT Bold" pitchFamily="34" charset="0"/>
                <a:cs typeface="TH NiramitIT๙" pitchFamily="2" charset="-34"/>
              </a:rPr>
              <a:t>กรมพัฒนาฝีมือแรงงาน</a:t>
            </a:r>
            <a:endParaRPr lang="en-US" sz="1600" b="1" dirty="0" smtClean="0">
              <a:solidFill>
                <a:schemeClr val="tx2"/>
              </a:solidFill>
              <a:latin typeface="Arial Rounded MT Bold" pitchFamily="34" charset="0"/>
              <a:cs typeface="TH NiramitIT๙" pitchFamily="2" charset="-34"/>
            </a:endParaRPr>
          </a:p>
          <a:p>
            <a:pPr algn="r"/>
            <a:r>
              <a:rPr lang="th-TH" sz="1600" b="1" dirty="0" smtClean="0">
                <a:solidFill>
                  <a:schemeClr val="tx2"/>
                </a:solidFill>
                <a:latin typeface="Arial Rounded MT Bold" pitchFamily="34" charset="0"/>
                <a:cs typeface="TH NiramitIT๙" pitchFamily="2" charset="-34"/>
              </a:rPr>
              <a:t>พฤษภาคม 2563</a:t>
            </a:r>
            <a:endParaRPr lang="th-TH" b="1" dirty="0" smtClean="0">
              <a:solidFill>
                <a:schemeClr val="tx2"/>
              </a:solidFill>
              <a:latin typeface="Arial Rounded MT Bold" pitchFamily="34" charset="0"/>
              <a:cs typeface="TH NiramitIT๙" pitchFamily="2" charset="-34"/>
            </a:endParaRPr>
          </a:p>
          <a:p>
            <a:pPr algn="thaiDist"/>
            <a:r>
              <a:rPr lang="th-TH" dirty="0" smtClean="0">
                <a:latin typeface="Aparajita" pitchFamily="34" charset="0"/>
                <a:cs typeface="TH NiramitIT๙" pitchFamily="2" charset="-34"/>
              </a:rPr>
              <a:t/>
            </a:r>
            <a:br>
              <a:rPr lang="th-TH" dirty="0" smtClean="0">
                <a:latin typeface="Aparajita" pitchFamily="34" charset="0"/>
                <a:cs typeface="TH NiramitIT๙" pitchFamily="2" charset="-34"/>
              </a:rPr>
            </a:br>
            <a:endParaRPr lang="th-TH" dirty="0">
              <a:latin typeface="Aparajita" pitchFamily="34" charset="0"/>
              <a:cs typeface="TH NiramitIT๙" pitchFamily="2" charset="-34"/>
            </a:endParaRPr>
          </a:p>
        </p:txBody>
      </p:sp>
      <p:pic>
        <p:nvPicPr>
          <p:cNvPr id="5" name="Graphic 275">
            <a:extLst>
              <a:ext uri="{FF2B5EF4-FFF2-40B4-BE49-F238E27FC236}">
                <a16:creationId xmlns="" xmlns:a16="http://schemas.microsoft.com/office/drawing/2014/main" id="{AACF7873-110A-4C8B-8D14-132B0CF8AA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flipV="1">
            <a:off x="4367440" y="0"/>
            <a:ext cx="2490560" cy="1193929"/>
          </a:xfrm>
          <a:prstGeom prst="rect">
            <a:avLst/>
          </a:prstGeom>
        </p:spPr>
      </p:pic>
      <p:pic>
        <p:nvPicPr>
          <p:cNvPr id="6" name="Graphic 31">
            <a:extLst>
              <a:ext uri="{FF2B5EF4-FFF2-40B4-BE49-F238E27FC236}">
                <a16:creationId xmlns="" xmlns:a16="http://schemas.microsoft.com/office/drawing/2014/main" id="{AD7D5FBA-40C2-43A0-970B-5B9F600AED8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" y="7559777"/>
            <a:ext cx="3505200" cy="2346223"/>
          </a:xfrm>
          <a:prstGeom prst="rect">
            <a:avLst/>
          </a:prstGeom>
        </p:spPr>
      </p:pic>
      <p:pic>
        <p:nvPicPr>
          <p:cNvPr id="7" name="Graphic 275">
            <a:extLst>
              <a:ext uri="{FF2B5EF4-FFF2-40B4-BE49-F238E27FC236}">
                <a16:creationId xmlns="" xmlns:a16="http://schemas.microsoft.com/office/drawing/2014/main" id="{AACF7873-110A-4C8B-8D14-132B0CF8AA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flipH="1" flipV="1">
            <a:off x="-28575" y="0"/>
            <a:ext cx="2490560" cy="1193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877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="" xmlns:a16="http://schemas.microsoft.com/office/drawing/2014/main" id="{81FA813A-592E-46BF-A2EB-9DC500BFE457}"/>
              </a:ext>
            </a:extLst>
          </p:cNvPr>
          <p:cNvCxnSpPr>
            <a:cxnSpLocks/>
          </p:cNvCxnSpPr>
          <p:nvPr/>
        </p:nvCxnSpPr>
        <p:spPr>
          <a:xfrm>
            <a:off x="3418435" y="0"/>
            <a:ext cx="0" cy="9906000"/>
          </a:xfrm>
          <a:prstGeom prst="line">
            <a:avLst/>
          </a:prstGeom>
          <a:ln w="19050">
            <a:solidFill>
              <a:schemeClr val="tx1">
                <a:lumMod val="60000"/>
                <a:lumOff val="40000"/>
              </a:schemeClr>
            </a:solidFill>
            <a:prstDash val="dash"/>
            <a:headEnd type="oval" w="lg" len="lg"/>
            <a:tailEnd type="oval" w="lg" len="lg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12" name="Group 11"/>
          <p:cNvGrpSpPr/>
          <p:nvPr/>
        </p:nvGrpSpPr>
        <p:grpSpPr>
          <a:xfrm>
            <a:off x="914401" y="2514600"/>
            <a:ext cx="2504036" cy="1920944"/>
            <a:chOff x="914401" y="3336128"/>
            <a:chExt cx="2504036" cy="1920944"/>
          </a:xfrm>
        </p:grpSpPr>
        <p:sp>
          <p:nvSpPr>
            <p:cNvPr id="3" name="koppt-箭头">
              <a:extLst>
                <a:ext uri="{FF2B5EF4-FFF2-40B4-BE49-F238E27FC236}">
                  <a16:creationId xmlns="" xmlns:a16="http://schemas.microsoft.com/office/drawing/2014/main" id="{F68286E8-3C7E-4ADD-961E-D2322996FCDF}"/>
                </a:ext>
              </a:extLst>
            </p:cNvPr>
            <p:cNvSpPr>
              <a:spLocks/>
            </p:cNvSpPr>
            <p:nvPr/>
          </p:nvSpPr>
          <p:spPr bwMode="auto">
            <a:xfrm>
              <a:off x="914401" y="3336128"/>
              <a:ext cx="2504036" cy="1920944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4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45715" tIns="22858" rIns="45715" bIns="2285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450">
                <a:solidFill>
                  <a:srgbClr val="96969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="" xmlns:a16="http://schemas.microsoft.com/office/drawing/2014/main" id="{4FE47B9E-C803-474F-AC9A-F31211D2F49B}"/>
                </a:ext>
              </a:extLst>
            </p:cNvPr>
            <p:cNvSpPr/>
            <p:nvPr/>
          </p:nvSpPr>
          <p:spPr>
            <a:xfrm>
              <a:off x="1537086" y="3657600"/>
              <a:ext cx="1762441" cy="11387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th-TH" sz="1700" dirty="0" smtClean="0">
                  <a:solidFill>
                    <a:prstClr val="white"/>
                  </a:solidFill>
                  <a:latin typeface="Lato" panose="020F0502020204030203" pitchFamily="34" charset="0"/>
                </a:rPr>
                <a:t>เจ้าหน้าที่ถ่าย</a:t>
              </a:r>
              <a:r>
                <a:rPr lang="th-TH" sz="1700" dirty="0">
                  <a:solidFill>
                    <a:prstClr val="white"/>
                  </a:solidFill>
                  <a:latin typeface="Lato" panose="020F0502020204030203" pitchFamily="34" charset="0"/>
                </a:rPr>
                <a:t>เอกสาร</a:t>
              </a:r>
              <a:r>
                <a:rPr lang="th-TH" sz="1700" dirty="0" smtClean="0">
                  <a:solidFill>
                    <a:prstClr val="white"/>
                  </a:solidFill>
                  <a:latin typeface="Lato" panose="020F0502020204030203" pitchFamily="34" charset="0"/>
                </a:rPr>
                <a:t>ราชการและเซ็นต์รับรองโดย</a:t>
              </a:r>
              <a:r>
                <a:rPr lang="th-TH" sz="1700" dirty="0">
                  <a:solidFill>
                    <a:prstClr val="white"/>
                  </a:solidFill>
                  <a:latin typeface="Lato" panose="020F0502020204030203" pitchFamily="34" charset="0"/>
                </a:rPr>
                <a:t>ไม่เรียกเก็บค่าใช้จ่ายจากประชาชน</a:t>
              </a:r>
            </a:p>
          </p:txBody>
        </p:sp>
        <p:sp>
          <p:nvSpPr>
            <p:cNvPr id="35" name="Rectangle 34">
              <a:extLst>
                <a:ext uri="{FF2B5EF4-FFF2-40B4-BE49-F238E27FC236}">
                  <a16:creationId xmlns="" xmlns:a16="http://schemas.microsoft.com/office/drawing/2014/main" id="{1A4BB6DA-9B47-4612-978E-F61315B1295C}"/>
                </a:ext>
              </a:extLst>
            </p:cNvPr>
            <p:cNvSpPr/>
            <p:nvPr/>
          </p:nvSpPr>
          <p:spPr>
            <a:xfrm>
              <a:off x="1009379" y="3962400"/>
              <a:ext cx="58541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2800" b="1" dirty="0" smtClean="0">
                  <a:solidFill>
                    <a:prstClr val="white"/>
                  </a:solidFill>
                  <a:latin typeface="Lato" panose="020F0502020204030203" pitchFamily="34" charset="0"/>
                </a:rPr>
                <a:t>01</a:t>
              </a:r>
              <a:endParaRPr lang="en-US" sz="2800" b="1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85800" y="4512472"/>
            <a:ext cx="2732635" cy="2309258"/>
            <a:chOff x="685800" y="4797077"/>
            <a:chExt cx="2732635" cy="2309258"/>
          </a:xfrm>
        </p:grpSpPr>
        <p:sp>
          <p:nvSpPr>
            <p:cNvPr id="4" name="koppt-箭头">
              <a:extLst>
                <a:ext uri="{FF2B5EF4-FFF2-40B4-BE49-F238E27FC236}">
                  <a16:creationId xmlns="" xmlns:a16="http://schemas.microsoft.com/office/drawing/2014/main" id="{58EFB6AD-CA2A-496F-8C4B-82DC40D942AD}"/>
                </a:ext>
              </a:extLst>
            </p:cNvPr>
            <p:cNvSpPr>
              <a:spLocks/>
            </p:cNvSpPr>
            <p:nvPr/>
          </p:nvSpPr>
          <p:spPr bwMode="auto">
            <a:xfrm>
              <a:off x="685800" y="4797077"/>
              <a:ext cx="2732635" cy="2309258"/>
            </a:xfrm>
            <a:custGeom>
              <a:avLst/>
              <a:gdLst>
                <a:gd name="T0" fmla="*/ 1031 w 1031"/>
                <a:gd name="T1" fmla="*/ 180 h 526"/>
                <a:gd name="T2" fmla="*/ 938 w 1031"/>
                <a:gd name="T3" fmla="*/ 87 h 526"/>
                <a:gd name="T4" fmla="*/ 274 w 1031"/>
                <a:gd name="T5" fmla="*/ 87 h 526"/>
                <a:gd name="T6" fmla="*/ 274 w 1031"/>
                <a:gd name="T7" fmla="*/ 29 h 526"/>
                <a:gd name="T8" fmla="*/ 243 w 1031"/>
                <a:gd name="T9" fmla="*/ 15 h 526"/>
                <a:gd name="T10" fmla="*/ 17 w 1031"/>
                <a:gd name="T11" fmla="*/ 220 h 526"/>
                <a:gd name="T12" fmla="*/ 17 w 1031"/>
                <a:gd name="T13" fmla="*/ 276 h 526"/>
                <a:gd name="T14" fmla="*/ 243 w 1031"/>
                <a:gd name="T15" fmla="*/ 481 h 526"/>
                <a:gd name="T16" fmla="*/ 274 w 1031"/>
                <a:gd name="T17" fmla="*/ 467 h 526"/>
                <a:gd name="T18" fmla="*/ 274 w 1031"/>
                <a:gd name="T19" fmla="*/ 415 h 526"/>
                <a:gd name="T20" fmla="*/ 874 w 1031"/>
                <a:gd name="T21" fmla="*/ 415 h 526"/>
                <a:gd name="T22" fmla="*/ 912 w 1031"/>
                <a:gd name="T23" fmla="*/ 415 h 526"/>
                <a:gd name="T24" fmla="*/ 1031 w 1031"/>
                <a:gd name="T25" fmla="*/ 526 h 526"/>
                <a:gd name="T26" fmla="*/ 1031 w 1031"/>
                <a:gd name="T27" fmla="*/ 331 h 526"/>
                <a:gd name="T28" fmla="*/ 1031 w 1031"/>
                <a:gd name="T29" fmla="*/ 331 h 526"/>
                <a:gd name="T30" fmla="*/ 1031 w 1031"/>
                <a:gd name="T31" fmla="*/ 322 h 526"/>
                <a:gd name="T32" fmla="*/ 1031 w 1031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6">
                  <a:moveTo>
                    <a:pt x="1031" y="180"/>
                  </a:moveTo>
                  <a:cubicBezTo>
                    <a:pt x="1031" y="129"/>
                    <a:pt x="990" y="87"/>
                    <a:pt x="938" y="87"/>
                  </a:cubicBezTo>
                  <a:cubicBezTo>
                    <a:pt x="274" y="87"/>
                    <a:pt x="274" y="87"/>
                    <a:pt x="274" y="87"/>
                  </a:cubicBezTo>
                  <a:cubicBezTo>
                    <a:pt x="274" y="29"/>
                    <a:pt x="274" y="29"/>
                    <a:pt x="274" y="29"/>
                  </a:cubicBezTo>
                  <a:cubicBezTo>
                    <a:pt x="274" y="6"/>
                    <a:pt x="260" y="0"/>
                    <a:pt x="243" y="15"/>
                  </a:cubicBezTo>
                  <a:cubicBezTo>
                    <a:pt x="17" y="220"/>
                    <a:pt x="17" y="220"/>
                    <a:pt x="17" y="220"/>
                  </a:cubicBezTo>
                  <a:cubicBezTo>
                    <a:pt x="0" y="235"/>
                    <a:pt x="0" y="261"/>
                    <a:pt x="17" y="276"/>
                  </a:cubicBezTo>
                  <a:cubicBezTo>
                    <a:pt x="243" y="481"/>
                    <a:pt x="243" y="481"/>
                    <a:pt x="243" y="481"/>
                  </a:cubicBezTo>
                  <a:cubicBezTo>
                    <a:pt x="260" y="496"/>
                    <a:pt x="274" y="490"/>
                    <a:pt x="274" y="467"/>
                  </a:cubicBezTo>
                  <a:cubicBezTo>
                    <a:pt x="274" y="415"/>
                    <a:pt x="274" y="415"/>
                    <a:pt x="274" y="415"/>
                  </a:cubicBezTo>
                  <a:cubicBezTo>
                    <a:pt x="874" y="415"/>
                    <a:pt x="874" y="415"/>
                    <a:pt x="874" y="415"/>
                  </a:cubicBezTo>
                  <a:cubicBezTo>
                    <a:pt x="912" y="415"/>
                    <a:pt x="912" y="415"/>
                    <a:pt x="912" y="415"/>
                  </a:cubicBezTo>
                  <a:cubicBezTo>
                    <a:pt x="975" y="415"/>
                    <a:pt x="1027" y="464"/>
                    <a:pt x="1031" y="526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28"/>
                    <a:pt x="1031" y="325"/>
                    <a:pt x="1031" y="322"/>
                  </a:cubicBezTo>
                  <a:lnTo>
                    <a:pt x="1031" y="18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45715" tIns="22858" rIns="45715" bIns="2285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450">
                <a:solidFill>
                  <a:srgbClr val="96969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="" xmlns:a16="http://schemas.microsoft.com/office/drawing/2014/main" id="{52C8B6BB-C206-4AC7-B97A-0AA88C6FE359}"/>
                </a:ext>
              </a:extLst>
            </p:cNvPr>
            <p:cNvSpPr/>
            <p:nvPr/>
          </p:nvSpPr>
          <p:spPr>
            <a:xfrm>
              <a:off x="1537086" y="5546134"/>
              <a:ext cx="1809591" cy="8771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th-TH" sz="1700" dirty="0">
                  <a:solidFill>
                    <a:prstClr val="white"/>
                  </a:solidFill>
                  <a:latin typeface="Lato" panose="020F0502020204030203" pitchFamily="34" charset="0"/>
                </a:rPr>
                <a:t>เจ้าหน้าที่                            ขอเอกสารจากหน่วยงาน        ต้นสังกัดเอกสารราชการ</a:t>
              </a:r>
            </a:p>
          </p:txBody>
        </p:sp>
        <p:sp>
          <p:nvSpPr>
            <p:cNvPr id="36" name="Rectangle 35">
              <a:extLst>
                <a:ext uri="{FF2B5EF4-FFF2-40B4-BE49-F238E27FC236}">
                  <a16:creationId xmlns="" xmlns:a16="http://schemas.microsoft.com/office/drawing/2014/main" id="{7959A4FB-4F41-4508-B8AC-CE469752804D}"/>
                </a:ext>
              </a:extLst>
            </p:cNvPr>
            <p:cNvSpPr/>
            <p:nvPr/>
          </p:nvSpPr>
          <p:spPr>
            <a:xfrm>
              <a:off x="856693" y="5721663"/>
              <a:ext cx="58541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2800" b="1" dirty="0">
                  <a:solidFill>
                    <a:prstClr val="white"/>
                  </a:solidFill>
                  <a:latin typeface="Lato" panose="020F0502020204030203" pitchFamily="34" charset="0"/>
                </a:rPr>
                <a:t>02</a:t>
              </a:r>
              <a:endParaRPr lang="en-US" sz="2800" b="1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914402" y="6781800"/>
            <a:ext cx="2504036" cy="1960549"/>
            <a:chOff x="914402" y="6650051"/>
            <a:chExt cx="2504036" cy="1960549"/>
          </a:xfrm>
        </p:grpSpPr>
        <p:sp>
          <p:nvSpPr>
            <p:cNvPr id="2" name="koppt-箭头">
              <a:extLst>
                <a:ext uri="{FF2B5EF4-FFF2-40B4-BE49-F238E27FC236}">
                  <a16:creationId xmlns="" xmlns:a16="http://schemas.microsoft.com/office/drawing/2014/main" id="{7608543E-8410-4D17-9CBD-8DD00C4B035E}"/>
                </a:ext>
              </a:extLst>
            </p:cNvPr>
            <p:cNvSpPr>
              <a:spLocks/>
            </p:cNvSpPr>
            <p:nvPr/>
          </p:nvSpPr>
          <p:spPr bwMode="auto">
            <a:xfrm>
              <a:off x="914402" y="6650051"/>
              <a:ext cx="2504036" cy="1960549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5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45715" tIns="22858" rIns="45715" bIns="2285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450" dirty="0">
                <a:solidFill>
                  <a:srgbClr val="96969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="" xmlns:a16="http://schemas.microsoft.com/office/drawing/2014/main" id="{D85672CF-182B-48B8-9405-F7C511EE932B}"/>
                </a:ext>
              </a:extLst>
            </p:cNvPr>
            <p:cNvSpPr/>
            <p:nvPr/>
          </p:nvSpPr>
          <p:spPr>
            <a:xfrm>
              <a:off x="1537087" y="7530822"/>
              <a:ext cx="1762440" cy="3539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sz="1700" dirty="0">
                  <a:solidFill>
                    <a:prstClr val="white"/>
                  </a:solidFill>
                  <a:latin typeface="Lato" panose="020F0502020204030203" pitchFamily="34" charset="0"/>
                </a:rPr>
                <a:t>LOREM IPSUM</a:t>
              </a:r>
            </a:p>
          </p:txBody>
        </p:sp>
        <p:sp>
          <p:nvSpPr>
            <p:cNvPr id="37" name="Rectangle 36">
              <a:extLst>
                <a:ext uri="{FF2B5EF4-FFF2-40B4-BE49-F238E27FC236}">
                  <a16:creationId xmlns="" xmlns:a16="http://schemas.microsoft.com/office/drawing/2014/main" id="{EA6E774F-17EC-4116-A33C-7E3B9900A2DA}"/>
                </a:ext>
              </a:extLst>
            </p:cNvPr>
            <p:cNvSpPr/>
            <p:nvPr/>
          </p:nvSpPr>
          <p:spPr>
            <a:xfrm>
              <a:off x="1031819" y="7395069"/>
              <a:ext cx="540534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2500" b="1" dirty="0">
                  <a:solidFill>
                    <a:prstClr val="white"/>
                  </a:solidFill>
                  <a:latin typeface="Lato" panose="020F0502020204030203" pitchFamily="34" charset="0"/>
                </a:rPr>
                <a:t>03</a:t>
              </a:r>
              <a:endParaRPr lang="en-US" sz="2500" b="1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3418434" y="6800594"/>
            <a:ext cx="2677565" cy="1962406"/>
            <a:chOff x="3418434" y="6019800"/>
            <a:chExt cx="2677565" cy="1962406"/>
          </a:xfrm>
        </p:grpSpPr>
        <p:sp>
          <p:nvSpPr>
            <p:cNvPr id="5" name="koppt-箭头">
              <a:extLst>
                <a:ext uri="{FF2B5EF4-FFF2-40B4-BE49-F238E27FC236}">
                  <a16:creationId xmlns="" xmlns:a16="http://schemas.microsoft.com/office/drawing/2014/main" id="{13B1FCEB-3B49-4D12-AB57-7F16290BCE9D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8434" y="6019800"/>
              <a:ext cx="2677565" cy="1962406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1 h 447"/>
                <a:gd name="T28" fmla="*/ 1 w 876"/>
                <a:gd name="T29" fmla="*/ 281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5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1" y="281"/>
                    <a:pt x="1" y="281"/>
                    <a:pt x="1" y="281"/>
                  </a:cubicBezTo>
                  <a:cubicBezTo>
                    <a:pt x="0" y="279"/>
                    <a:pt x="0" y="276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/>
          </p:spPr>
          <p:txBody>
            <a:bodyPr vert="horz" wrap="square" lIns="45715" tIns="22858" rIns="45715" bIns="2285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450">
                <a:solidFill>
                  <a:srgbClr val="96969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="" xmlns:a16="http://schemas.microsoft.com/office/drawing/2014/main" id="{FFD3EFBA-7DBA-4608-A290-CBF4B32A207A}"/>
                </a:ext>
              </a:extLst>
            </p:cNvPr>
            <p:cNvSpPr/>
            <p:nvPr/>
          </p:nvSpPr>
          <p:spPr>
            <a:xfrm>
              <a:off x="3558853" y="6814394"/>
              <a:ext cx="1356212" cy="6155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700" dirty="0">
                  <a:solidFill>
                    <a:prstClr val="white"/>
                  </a:solidFill>
                  <a:latin typeface="Lato" panose="020F0502020204030203" pitchFamily="34" charset="0"/>
                </a:rPr>
                <a:t>LOREM IPSUM</a:t>
              </a:r>
            </a:p>
          </p:txBody>
        </p:sp>
        <p:sp>
          <p:nvSpPr>
            <p:cNvPr id="40" name="Rectangle 39">
              <a:extLst>
                <a:ext uri="{FF2B5EF4-FFF2-40B4-BE49-F238E27FC236}">
                  <a16:creationId xmlns="" xmlns:a16="http://schemas.microsoft.com/office/drawing/2014/main" id="{280589E1-588E-47C3-9769-EB37348EB950}"/>
                </a:ext>
              </a:extLst>
            </p:cNvPr>
            <p:cNvSpPr/>
            <p:nvPr/>
          </p:nvSpPr>
          <p:spPr>
            <a:xfrm>
              <a:off x="5263609" y="6721693"/>
              <a:ext cx="540534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2500" b="1" dirty="0">
                  <a:solidFill>
                    <a:prstClr val="white"/>
                  </a:solidFill>
                  <a:latin typeface="Lato" panose="020F0502020204030203" pitchFamily="34" charset="0"/>
                </a:rPr>
                <a:t>06</a:t>
              </a:r>
              <a:endParaRPr lang="en-US" sz="2500" b="1" dirty="0">
                <a:solidFill>
                  <a:prstClr val="white"/>
                </a:solidFill>
              </a:endParaRPr>
            </a:p>
          </p:txBody>
        </p:sp>
      </p:grpSp>
      <p:sp>
        <p:nvSpPr>
          <p:cNvPr id="41" name="Shape 2731">
            <a:extLst>
              <a:ext uri="{FF2B5EF4-FFF2-40B4-BE49-F238E27FC236}">
                <a16:creationId xmlns="" xmlns:a16="http://schemas.microsoft.com/office/drawing/2014/main" id="{494DDD62-FB31-4ED7-B6A3-D4774ECECAEF}"/>
              </a:ext>
            </a:extLst>
          </p:cNvPr>
          <p:cNvSpPr/>
          <p:nvPr/>
        </p:nvSpPr>
        <p:spPr>
          <a:xfrm>
            <a:off x="3558853" y="8458200"/>
            <a:ext cx="1591417" cy="14328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474" y="6862"/>
                </a:moveTo>
                <a:lnTo>
                  <a:pt x="18121" y="9450"/>
                </a:lnTo>
                <a:lnTo>
                  <a:pt x="17427" y="8686"/>
                </a:lnTo>
                <a:lnTo>
                  <a:pt x="19780" y="6098"/>
                </a:lnTo>
                <a:cubicBezTo>
                  <a:pt x="19869" y="6000"/>
                  <a:pt x="19992" y="5940"/>
                  <a:pt x="20127" y="5940"/>
                </a:cubicBezTo>
                <a:cubicBezTo>
                  <a:pt x="20398" y="5940"/>
                  <a:pt x="20618" y="6182"/>
                  <a:pt x="20618" y="6480"/>
                </a:cubicBezTo>
                <a:cubicBezTo>
                  <a:pt x="20618" y="6629"/>
                  <a:pt x="20563" y="6764"/>
                  <a:pt x="20474" y="6862"/>
                </a:cubicBezTo>
                <a:moveTo>
                  <a:pt x="21600" y="6480"/>
                </a:moveTo>
                <a:cubicBezTo>
                  <a:pt x="21600" y="5586"/>
                  <a:pt x="20941" y="4860"/>
                  <a:pt x="20127" y="4860"/>
                </a:cubicBezTo>
                <a:cubicBezTo>
                  <a:pt x="19720" y="4860"/>
                  <a:pt x="19352" y="5041"/>
                  <a:pt x="19086" y="5335"/>
                </a:cubicBezTo>
                <a:lnTo>
                  <a:pt x="6813" y="18835"/>
                </a:lnTo>
                <a:cubicBezTo>
                  <a:pt x="6547" y="19128"/>
                  <a:pt x="6382" y="19533"/>
                  <a:pt x="6382" y="19980"/>
                </a:cubicBezTo>
                <a:cubicBezTo>
                  <a:pt x="6382" y="20874"/>
                  <a:pt x="7041" y="21600"/>
                  <a:pt x="7855" y="21600"/>
                </a:cubicBezTo>
                <a:cubicBezTo>
                  <a:pt x="8262" y="21600"/>
                  <a:pt x="8630" y="21419"/>
                  <a:pt x="8896" y="21125"/>
                </a:cubicBezTo>
                <a:lnTo>
                  <a:pt x="21169" y="7625"/>
                </a:lnTo>
                <a:cubicBezTo>
                  <a:pt x="21435" y="7332"/>
                  <a:pt x="21600" y="6927"/>
                  <a:pt x="21600" y="6480"/>
                </a:cubicBezTo>
                <a:moveTo>
                  <a:pt x="20127" y="14040"/>
                </a:moveTo>
                <a:lnTo>
                  <a:pt x="18655" y="14040"/>
                </a:lnTo>
                <a:lnTo>
                  <a:pt x="18655" y="11918"/>
                </a:lnTo>
                <a:lnTo>
                  <a:pt x="15744" y="15120"/>
                </a:lnTo>
                <a:lnTo>
                  <a:pt x="20127" y="15120"/>
                </a:lnTo>
                <a:cubicBezTo>
                  <a:pt x="20398" y="15120"/>
                  <a:pt x="20618" y="15362"/>
                  <a:pt x="20618" y="15660"/>
                </a:cubicBezTo>
                <a:cubicBezTo>
                  <a:pt x="20618" y="15958"/>
                  <a:pt x="20398" y="16200"/>
                  <a:pt x="20127" y="16200"/>
                </a:cubicBezTo>
                <a:lnTo>
                  <a:pt x="14762" y="16200"/>
                </a:lnTo>
                <a:lnTo>
                  <a:pt x="13780" y="17280"/>
                </a:lnTo>
                <a:lnTo>
                  <a:pt x="20127" y="17280"/>
                </a:lnTo>
                <a:cubicBezTo>
                  <a:pt x="20941" y="17280"/>
                  <a:pt x="21600" y="16554"/>
                  <a:pt x="21600" y="15660"/>
                </a:cubicBezTo>
                <a:cubicBezTo>
                  <a:pt x="21600" y="14766"/>
                  <a:pt x="20941" y="14040"/>
                  <a:pt x="20127" y="14040"/>
                </a:cubicBezTo>
                <a:moveTo>
                  <a:pt x="7820" y="16200"/>
                </a:moveTo>
                <a:lnTo>
                  <a:pt x="1473" y="16200"/>
                </a:lnTo>
                <a:cubicBezTo>
                  <a:pt x="1202" y="16200"/>
                  <a:pt x="982" y="15958"/>
                  <a:pt x="982" y="15660"/>
                </a:cubicBezTo>
                <a:cubicBezTo>
                  <a:pt x="982" y="15362"/>
                  <a:pt x="1202" y="15120"/>
                  <a:pt x="1473" y="15120"/>
                </a:cubicBezTo>
                <a:lnTo>
                  <a:pt x="8802" y="15120"/>
                </a:lnTo>
                <a:lnTo>
                  <a:pt x="12729" y="10800"/>
                </a:lnTo>
                <a:lnTo>
                  <a:pt x="3927" y="10800"/>
                </a:lnTo>
                <a:lnTo>
                  <a:pt x="3927" y="1080"/>
                </a:lnTo>
                <a:lnTo>
                  <a:pt x="17673" y="1080"/>
                </a:lnTo>
                <a:lnTo>
                  <a:pt x="17673" y="5362"/>
                </a:lnTo>
                <a:lnTo>
                  <a:pt x="18655" y="4282"/>
                </a:lnTo>
                <a:lnTo>
                  <a:pt x="18655" y="540"/>
                </a:lnTo>
                <a:cubicBezTo>
                  <a:pt x="18655" y="242"/>
                  <a:pt x="18434" y="0"/>
                  <a:pt x="18164" y="0"/>
                </a:cubicBezTo>
                <a:lnTo>
                  <a:pt x="3436" y="0"/>
                </a:lnTo>
                <a:cubicBezTo>
                  <a:pt x="3166" y="0"/>
                  <a:pt x="2945" y="242"/>
                  <a:pt x="2945" y="540"/>
                </a:cubicBezTo>
                <a:lnTo>
                  <a:pt x="2945" y="14040"/>
                </a:lnTo>
                <a:lnTo>
                  <a:pt x="1473" y="14040"/>
                </a:lnTo>
                <a:cubicBezTo>
                  <a:pt x="659" y="14040"/>
                  <a:pt x="0" y="14766"/>
                  <a:pt x="0" y="15660"/>
                </a:cubicBezTo>
                <a:cubicBezTo>
                  <a:pt x="0" y="16554"/>
                  <a:pt x="659" y="17280"/>
                  <a:pt x="1473" y="17280"/>
                </a:cubicBezTo>
                <a:lnTo>
                  <a:pt x="6838" y="17280"/>
                </a:lnTo>
                <a:cubicBezTo>
                  <a:pt x="6838" y="17280"/>
                  <a:pt x="7820" y="16200"/>
                  <a:pt x="7820" y="1620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>
            <a:miter lim="400000"/>
          </a:ln>
        </p:spPr>
        <p:txBody>
          <a:bodyPr lIns="9523" tIns="9523" rIns="9523" bIns="9523" anchor="ctr"/>
          <a:lstStyle/>
          <a:p>
            <a:pPr defTabSz="114266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750">
              <a:solidFill>
                <a:srgbClr val="FF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="" xmlns:a16="http://schemas.microsoft.com/office/drawing/2014/main" id="{E48F4BD5-7F84-4E80-88CF-A8CBF7916F63}"/>
              </a:ext>
            </a:extLst>
          </p:cNvPr>
          <p:cNvSpPr/>
          <p:nvPr/>
        </p:nvSpPr>
        <p:spPr>
          <a:xfrm>
            <a:off x="1181284" y="762000"/>
            <a:ext cx="4474303" cy="461665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lvl="0" algn="ctr"/>
            <a:r>
              <a:rPr lang="th-TH" sz="2400" b="1" dirty="0">
                <a:solidFill>
                  <a:srgbClr val="4CB289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ยกเลิกการเรียกสำเนาบัตรประชาชน / ทะเบียนบ้าน</a:t>
            </a:r>
            <a:endParaRPr lang="en-US" sz="2400" dirty="0">
              <a:solidFill>
                <a:srgbClr val="4CB289"/>
              </a:solidFill>
              <a:latin typeface="TH SarabunPSK" pitchFamily="34" charset="-34"/>
              <a:ea typeface="Tahoma" pitchFamily="34" charset="0"/>
              <a:cs typeface="TH SarabunPSK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06058" y="1856029"/>
            <a:ext cx="309346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th-TH" sz="2400" b="1" dirty="0">
                <a:latin typeface="Angsana New" pitchFamily="18" charset="-34"/>
                <a:ea typeface="Tahoma" pitchFamily="34" charset="0"/>
                <a:cs typeface="Angsana New" pitchFamily="18" charset="-34"/>
              </a:rPr>
              <a:t>มีความจำเป็นต้องเก็บสำเนาเอกสาร</a:t>
            </a:r>
            <a:endParaRPr lang="en-US" sz="2400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810000" y="1703933"/>
            <a:ext cx="245971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th-TH" sz="2400" b="1" dirty="0">
                <a:latin typeface="Tahoma" pitchFamily="34" charset="0"/>
                <a:ea typeface="Tahoma" pitchFamily="34" charset="0"/>
                <a:cs typeface="+mj-cs"/>
              </a:rPr>
              <a:t>ไม่เก็บสำเนาเอกสาร </a:t>
            </a:r>
            <a:endParaRPr lang="th-TH" sz="2400" b="1" dirty="0" smtClean="0">
              <a:latin typeface="Tahoma" pitchFamily="34" charset="0"/>
              <a:ea typeface="Tahoma" pitchFamily="34" charset="0"/>
              <a:cs typeface="+mj-cs"/>
            </a:endParaRPr>
          </a:p>
          <a:p>
            <a:pPr lvl="0" algn="ctr"/>
            <a:r>
              <a:rPr lang="th-TH" sz="2400" b="1" dirty="0" smtClean="0">
                <a:latin typeface="Tahoma" pitchFamily="34" charset="0"/>
                <a:ea typeface="Tahoma" pitchFamily="34" charset="0"/>
                <a:cs typeface="+mj-cs"/>
              </a:rPr>
              <a:t>(</a:t>
            </a:r>
            <a:r>
              <a:rPr lang="th-TH" sz="2400" b="1" dirty="0">
                <a:latin typeface="Tahoma" pitchFamily="34" charset="0"/>
                <a:ea typeface="Tahoma" pitchFamily="34" charset="0"/>
                <a:cs typeface="+mj-cs"/>
              </a:rPr>
              <a:t>เชื่อมโยงเอกสารราชการ)</a:t>
            </a:r>
            <a:endParaRPr lang="en-US" sz="2400" dirty="0">
              <a:cs typeface="+mj-cs"/>
            </a:endParaRPr>
          </a:p>
        </p:txBody>
      </p:sp>
      <p:grpSp>
        <p:nvGrpSpPr>
          <p:cNvPr id="23" name="Group 22"/>
          <p:cNvGrpSpPr/>
          <p:nvPr/>
        </p:nvGrpSpPr>
        <p:grpSpPr>
          <a:xfrm>
            <a:off x="3418436" y="2531272"/>
            <a:ext cx="2563264" cy="1904272"/>
            <a:chOff x="3418436" y="2782742"/>
            <a:chExt cx="2563264" cy="1904272"/>
          </a:xfrm>
        </p:grpSpPr>
        <p:grpSp>
          <p:nvGrpSpPr>
            <p:cNvPr id="14" name="Group 13"/>
            <p:cNvGrpSpPr/>
            <p:nvPr/>
          </p:nvGrpSpPr>
          <p:grpSpPr>
            <a:xfrm>
              <a:off x="3418436" y="2782742"/>
              <a:ext cx="2563264" cy="1904272"/>
              <a:chOff x="3418436" y="2782742"/>
              <a:chExt cx="2563264" cy="1904272"/>
            </a:xfrm>
          </p:grpSpPr>
          <p:sp>
            <p:nvSpPr>
              <p:cNvPr id="6" name="koppt-箭头">
                <a:extLst>
                  <a:ext uri="{FF2B5EF4-FFF2-40B4-BE49-F238E27FC236}">
                    <a16:creationId xmlns="" xmlns:a16="http://schemas.microsoft.com/office/drawing/2014/main" id="{D16D8C93-3191-4F0D-B35C-89D07E5EDD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8436" y="2782742"/>
                <a:ext cx="2563264" cy="1904272"/>
              </a:xfrm>
              <a:custGeom>
                <a:avLst/>
                <a:gdLst>
                  <a:gd name="T0" fmla="*/ 0 w 800"/>
                  <a:gd name="T1" fmla="*/ 140 h 408"/>
                  <a:gd name="T2" fmla="*/ 72 w 800"/>
                  <a:gd name="T3" fmla="*/ 68 h 408"/>
                  <a:gd name="T4" fmla="*/ 587 w 800"/>
                  <a:gd name="T5" fmla="*/ 68 h 408"/>
                  <a:gd name="T6" fmla="*/ 587 w 800"/>
                  <a:gd name="T7" fmla="*/ 23 h 408"/>
                  <a:gd name="T8" fmla="*/ 611 w 800"/>
                  <a:gd name="T9" fmla="*/ 12 h 408"/>
                  <a:gd name="T10" fmla="*/ 786 w 800"/>
                  <a:gd name="T11" fmla="*/ 171 h 408"/>
                  <a:gd name="T12" fmla="*/ 786 w 800"/>
                  <a:gd name="T13" fmla="*/ 214 h 408"/>
                  <a:gd name="T14" fmla="*/ 611 w 800"/>
                  <a:gd name="T15" fmla="*/ 373 h 408"/>
                  <a:gd name="T16" fmla="*/ 587 w 800"/>
                  <a:gd name="T17" fmla="*/ 362 h 408"/>
                  <a:gd name="T18" fmla="*/ 587 w 800"/>
                  <a:gd name="T19" fmla="*/ 322 h 408"/>
                  <a:gd name="T20" fmla="*/ 122 w 800"/>
                  <a:gd name="T21" fmla="*/ 322 h 408"/>
                  <a:gd name="T22" fmla="*/ 92 w 800"/>
                  <a:gd name="T23" fmla="*/ 322 h 408"/>
                  <a:gd name="T24" fmla="*/ 0 w 800"/>
                  <a:gd name="T25" fmla="*/ 408 h 408"/>
                  <a:gd name="T26" fmla="*/ 0 w 800"/>
                  <a:gd name="T27" fmla="*/ 257 h 408"/>
                  <a:gd name="T28" fmla="*/ 0 w 800"/>
                  <a:gd name="T29" fmla="*/ 257 h 408"/>
                  <a:gd name="T30" fmla="*/ 0 w 800"/>
                  <a:gd name="T31" fmla="*/ 250 h 408"/>
                  <a:gd name="T32" fmla="*/ 0 w 800"/>
                  <a:gd name="T33" fmla="*/ 140 h 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00" h="408">
                    <a:moveTo>
                      <a:pt x="0" y="140"/>
                    </a:moveTo>
                    <a:cubicBezTo>
                      <a:pt x="0" y="100"/>
                      <a:pt x="32" y="68"/>
                      <a:pt x="72" y="68"/>
                    </a:cubicBezTo>
                    <a:cubicBezTo>
                      <a:pt x="587" y="68"/>
                      <a:pt x="587" y="68"/>
                      <a:pt x="587" y="68"/>
                    </a:cubicBezTo>
                    <a:cubicBezTo>
                      <a:pt x="587" y="23"/>
                      <a:pt x="587" y="23"/>
                      <a:pt x="587" y="23"/>
                    </a:cubicBezTo>
                    <a:cubicBezTo>
                      <a:pt x="587" y="5"/>
                      <a:pt x="598" y="0"/>
                      <a:pt x="611" y="12"/>
                    </a:cubicBezTo>
                    <a:cubicBezTo>
                      <a:pt x="786" y="171"/>
                      <a:pt x="786" y="171"/>
                      <a:pt x="786" y="171"/>
                    </a:cubicBezTo>
                    <a:cubicBezTo>
                      <a:pt x="800" y="183"/>
                      <a:pt x="800" y="202"/>
                      <a:pt x="786" y="214"/>
                    </a:cubicBezTo>
                    <a:cubicBezTo>
                      <a:pt x="611" y="373"/>
                      <a:pt x="611" y="373"/>
                      <a:pt x="611" y="373"/>
                    </a:cubicBezTo>
                    <a:cubicBezTo>
                      <a:pt x="598" y="385"/>
                      <a:pt x="587" y="380"/>
                      <a:pt x="587" y="362"/>
                    </a:cubicBezTo>
                    <a:cubicBezTo>
                      <a:pt x="587" y="322"/>
                      <a:pt x="587" y="322"/>
                      <a:pt x="587" y="322"/>
                    </a:cubicBezTo>
                    <a:cubicBezTo>
                      <a:pt x="122" y="322"/>
                      <a:pt x="122" y="322"/>
                      <a:pt x="122" y="322"/>
                    </a:cubicBezTo>
                    <a:cubicBezTo>
                      <a:pt x="92" y="322"/>
                      <a:pt x="92" y="322"/>
                      <a:pt x="92" y="322"/>
                    </a:cubicBezTo>
                    <a:cubicBezTo>
                      <a:pt x="43" y="322"/>
                      <a:pt x="3" y="360"/>
                      <a:pt x="0" y="408"/>
                    </a:cubicBezTo>
                    <a:cubicBezTo>
                      <a:pt x="0" y="257"/>
                      <a:pt x="0" y="257"/>
                      <a:pt x="0" y="257"/>
                    </a:cubicBezTo>
                    <a:cubicBezTo>
                      <a:pt x="0" y="257"/>
                      <a:pt x="0" y="257"/>
                      <a:pt x="0" y="257"/>
                    </a:cubicBezTo>
                    <a:cubicBezTo>
                      <a:pt x="0" y="254"/>
                      <a:pt x="0" y="252"/>
                      <a:pt x="0" y="250"/>
                    </a:cubicBezTo>
                    <a:lnTo>
                      <a:pt x="0" y="14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45715" tIns="22858" rIns="45715" bIns="2285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450">
                  <a:solidFill>
                    <a:srgbClr val="969696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Rectangle 25">
                <a:extLst>
                  <a:ext uri="{FF2B5EF4-FFF2-40B4-BE49-F238E27FC236}">
                    <a16:creationId xmlns="" xmlns:a16="http://schemas.microsoft.com/office/drawing/2014/main" id="{0FE88E6C-B7C9-42FF-8608-2D9A2BCC9534}"/>
                  </a:ext>
                </a:extLst>
              </p:cNvPr>
              <p:cNvSpPr/>
              <p:nvPr/>
            </p:nvSpPr>
            <p:spPr>
              <a:xfrm>
                <a:off x="3429000" y="3369902"/>
                <a:ext cx="1851347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th-TH" dirty="0">
                    <a:solidFill>
                      <a:prstClr val="white"/>
                    </a:solidFill>
                    <a:latin typeface="Lato" panose="020F0502020204030203" pitchFamily="34" charset="0"/>
                    <a:cs typeface="+mj-cs"/>
                  </a:rPr>
                  <a:t>ผ่านเครื่อง </a:t>
                </a:r>
                <a:r>
                  <a:rPr lang="en-US" dirty="0">
                    <a:solidFill>
                      <a:prstClr val="white"/>
                    </a:solidFill>
                    <a:latin typeface="Angsana New" pitchFamily="18" charset="-34"/>
                    <a:cs typeface="Angsana New" pitchFamily="18" charset="-34"/>
                  </a:rPr>
                  <a:t>Smart Card </a:t>
                </a:r>
                <a:r>
                  <a:rPr lang="en-US" dirty="0" smtClean="0">
                    <a:solidFill>
                      <a:prstClr val="white"/>
                    </a:solidFill>
                    <a:latin typeface="Angsana New" pitchFamily="18" charset="-34"/>
                    <a:cs typeface="Angsana New" pitchFamily="18" charset="-34"/>
                  </a:rPr>
                  <a:t>Reader </a:t>
                </a:r>
                <a:r>
                  <a:rPr lang="en-US" dirty="0">
                    <a:solidFill>
                      <a:prstClr val="white"/>
                    </a:solidFill>
                    <a:latin typeface="Angsana New" pitchFamily="18" charset="-34"/>
                    <a:cs typeface="Angsana New" pitchFamily="18" charset="-34"/>
                  </a:rPr>
                  <a:t>( Offline )</a:t>
                </a:r>
              </a:p>
            </p:txBody>
          </p:sp>
        </p:grpSp>
        <p:sp>
          <p:nvSpPr>
            <p:cNvPr id="45" name="Rectangle 44">
              <a:extLst>
                <a:ext uri="{FF2B5EF4-FFF2-40B4-BE49-F238E27FC236}">
                  <a16:creationId xmlns="" xmlns:a16="http://schemas.microsoft.com/office/drawing/2014/main" id="{1A4BB6DA-9B47-4612-978E-F61315B1295C}"/>
                </a:ext>
              </a:extLst>
            </p:cNvPr>
            <p:cNvSpPr/>
            <p:nvPr/>
          </p:nvSpPr>
          <p:spPr>
            <a:xfrm>
              <a:off x="5198815" y="3431458"/>
              <a:ext cx="58541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2800" b="1" dirty="0">
                  <a:solidFill>
                    <a:prstClr val="white"/>
                  </a:solidFill>
                  <a:latin typeface="Lato" panose="020F0502020204030203" pitchFamily="34" charset="0"/>
                </a:rPr>
                <a:t>01</a:t>
              </a:r>
              <a:endParaRPr lang="en-US" sz="2800" b="1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3418437" y="4565414"/>
            <a:ext cx="2677563" cy="2309258"/>
            <a:chOff x="3418437" y="4112649"/>
            <a:chExt cx="2677563" cy="2309258"/>
          </a:xfrm>
        </p:grpSpPr>
        <p:grpSp>
          <p:nvGrpSpPr>
            <p:cNvPr id="17" name="Group 16"/>
            <p:cNvGrpSpPr/>
            <p:nvPr/>
          </p:nvGrpSpPr>
          <p:grpSpPr>
            <a:xfrm>
              <a:off x="3418437" y="4112649"/>
              <a:ext cx="2677563" cy="2309258"/>
              <a:chOff x="3418437" y="4112649"/>
              <a:chExt cx="2677563" cy="2309258"/>
            </a:xfrm>
          </p:grpSpPr>
          <p:sp>
            <p:nvSpPr>
              <p:cNvPr id="7" name="koppt-箭头">
                <a:extLst>
                  <a:ext uri="{FF2B5EF4-FFF2-40B4-BE49-F238E27FC236}">
                    <a16:creationId xmlns="" xmlns:a16="http://schemas.microsoft.com/office/drawing/2014/main" id="{2B6BE499-59AD-4ACF-9258-8AF3C8033C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8437" y="4112649"/>
                <a:ext cx="2677563" cy="2309258"/>
              </a:xfrm>
              <a:custGeom>
                <a:avLst/>
                <a:gdLst>
                  <a:gd name="T0" fmla="*/ 0 w 1032"/>
                  <a:gd name="T1" fmla="*/ 180 h 526"/>
                  <a:gd name="T2" fmla="*/ 93 w 1032"/>
                  <a:gd name="T3" fmla="*/ 87 h 526"/>
                  <a:gd name="T4" fmla="*/ 757 w 1032"/>
                  <a:gd name="T5" fmla="*/ 87 h 526"/>
                  <a:gd name="T6" fmla="*/ 757 w 1032"/>
                  <a:gd name="T7" fmla="*/ 29 h 526"/>
                  <a:gd name="T8" fmla="*/ 788 w 1032"/>
                  <a:gd name="T9" fmla="*/ 15 h 526"/>
                  <a:gd name="T10" fmla="*/ 1014 w 1032"/>
                  <a:gd name="T11" fmla="*/ 220 h 526"/>
                  <a:gd name="T12" fmla="*/ 1014 w 1032"/>
                  <a:gd name="T13" fmla="*/ 276 h 526"/>
                  <a:gd name="T14" fmla="*/ 788 w 1032"/>
                  <a:gd name="T15" fmla="*/ 481 h 526"/>
                  <a:gd name="T16" fmla="*/ 757 w 1032"/>
                  <a:gd name="T17" fmla="*/ 467 h 526"/>
                  <a:gd name="T18" fmla="*/ 757 w 1032"/>
                  <a:gd name="T19" fmla="*/ 415 h 526"/>
                  <a:gd name="T20" fmla="*/ 157 w 1032"/>
                  <a:gd name="T21" fmla="*/ 415 h 526"/>
                  <a:gd name="T22" fmla="*/ 119 w 1032"/>
                  <a:gd name="T23" fmla="*/ 415 h 526"/>
                  <a:gd name="T24" fmla="*/ 0 w 1032"/>
                  <a:gd name="T25" fmla="*/ 526 h 526"/>
                  <a:gd name="T26" fmla="*/ 0 w 1032"/>
                  <a:gd name="T27" fmla="*/ 331 h 526"/>
                  <a:gd name="T28" fmla="*/ 1 w 1032"/>
                  <a:gd name="T29" fmla="*/ 331 h 526"/>
                  <a:gd name="T30" fmla="*/ 0 w 1032"/>
                  <a:gd name="T31" fmla="*/ 322 h 526"/>
                  <a:gd name="T32" fmla="*/ 0 w 1032"/>
                  <a:gd name="T33" fmla="*/ 180 h 5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032" h="526">
                    <a:moveTo>
                      <a:pt x="0" y="180"/>
                    </a:moveTo>
                    <a:cubicBezTo>
                      <a:pt x="0" y="129"/>
                      <a:pt x="42" y="87"/>
                      <a:pt x="93" y="87"/>
                    </a:cubicBezTo>
                    <a:cubicBezTo>
                      <a:pt x="757" y="87"/>
                      <a:pt x="757" y="87"/>
                      <a:pt x="757" y="87"/>
                    </a:cubicBezTo>
                    <a:cubicBezTo>
                      <a:pt x="757" y="29"/>
                      <a:pt x="757" y="29"/>
                      <a:pt x="757" y="29"/>
                    </a:cubicBezTo>
                    <a:cubicBezTo>
                      <a:pt x="757" y="6"/>
                      <a:pt x="771" y="0"/>
                      <a:pt x="788" y="15"/>
                    </a:cubicBezTo>
                    <a:cubicBezTo>
                      <a:pt x="1014" y="220"/>
                      <a:pt x="1014" y="220"/>
                      <a:pt x="1014" y="220"/>
                    </a:cubicBezTo>
                    <a:cubicBezTo>
                      <a:pt x="1032" y="235"/>
                      <a:pt x="1032" y="261"/>
                      <a:pt x="1014" y="276"/>
                    </a:cubicBezTo>
                    <a:cubicBezTo>
                      <a:pt x="788" y="481"/>
                      <a:pt x="788" y="481"/>
                      <a:pt x="788" y="481"/>
                    </a:cubicBezTo>
                    <a:cubicBezTo>
                      <a:pt x="771" y="496"/>
                      <a:pt x="757" y="490"/>
                      <a:pt x="757" y="467"/>
                    </a:cubicBezTo>
                    <a:cubicBezTo>
                      <a:pt x="757" y="415"/>
                      <a:pt x="757" y="415"/>
                      <a:pt x="757" y="415"/>
                    </a:cubicBezTo>
                    <a:cubicBezTo>
                      <a:pt x="157" y="415"/>
                      <a:pt x="157" y="415"/>
                      <a:pt x="157" y="415"/>
                    </a:cubicBezTo>
                    <a:cubicBezTo>
                      <a:pt x="119" y="415"/>
                      <a:pt x="119" y="415"/>
                      <a:pt x="119" y="415"/>
                    </a:cubicBezTo>
                    <a:cubicBezTo>
                      <a:pt x="56" y="415"/>
                      <a:pt x="4" y="464"/>
                      <a:pt x="0" y="526"/>
                    </a:cubicBezTo>
                    <a:cubicBezTo>
                      <a:pt x="0" y="331"/>
                      <a:pt x="0" y="331"/>
                      <a:pt x="0" y="331"/>
                    </a:cubicBezTo>
                    <a:cubicBezTo>
                      <a:pt x="1" y="331"/>
                      <a:pt x="1" y="331"/>
                      <a:pt x="1" y="331"/>
                    </a:cubicBezTo>
                    <a:cubicBezTo>
                      <a:pt x="0" y="328"/>
                      <a:pt x="0" y="325"/>
                      <a:pt x="0" y="322"/>
                    </a:cubicBezTo>
                    <a:lnTo>
                      <a:pt x="0" y="18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/>
            </p:spPr>
            <p:txBody>
              <a:bodyPr vert="horz" wrap="square" lIns="45715" tIns="22858" rIns="45715" bIns="2285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450">
                  <a:solidFill>
                    <a:srgbClr val="969696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Rectangle 27">
                <a:extLst>
                  <a:ext uri="{FF2B5EF4-FFF2-40B4-BE49-F238E27FC236}">
                    <a16:creationId xmlns="" xmlns:a16="http://schemas.microsoft.com/office/drawing/2014/main" id="{9E3150A8-740F-4DE9-A96B-BCBC72AB02C3}"/>
                  </a:ext>
                </a:extLst>
              </p:cNvPr>
              <p:cNvSpPr/>
              <p:nvPr/>
            </p:nvSpPr>
            <p:spPr>
              <a:xfrm>
                <a:off x="3516499" y="4861182"/>
                <a:ext cx="1975023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th-TH" dirty="0">
                    <a:solidFill>
                      <a:prstClr val="white"/>
                    </a:solidFill>
                    <a:latin typeface="Lato" panose="020F0502020204030203" pitchFamily="34" charset="0"/>
                    <a:cs typeface="+mj-cs"/>
                  </a:rPr>
                  <a:t>ผ่าน </a:t>
                </a:r>
                <a:r>
                  <a:rPr lang="en-US" dirty="0">
                    <a:solidFill>
                      <a:prstClr val="white"/>
                    </a:solidFill>
                    <a:latin typeface="Angsana New" pitchFamily="18" charset="-34"/>
                    <a:cs typeface="Angsana New" pitchFamily="18" charset="-34"/>
                  </a:rPr>
                  <a:t>Linkage </a:t>
                </a:r>
                <a:r>
                  <a:rPr lang="en-US" dirty="0" smtClean="0">
                    <a:solidFill>
                      <a:prstClr val="white"/>
                    </a:solidFill>
                    <a:latin typeface="Angsana New" pitchFamily="18" charset="-34"/>
                    <a:cs typeface="Angsana New" pitchFamily="18" charset="-34"/>
                  </a:rPr>
                  <a:t>Center</a:t>
                </a:r>
                <a:endParaRPr lang="th-TH" dirty="0" smtClean="0">
                  <a:solidFill>
                    <a:prstClr val="white"/>
                  </a:solidFill>
                  <a:latin typeface="Angsana New" pitchFamily="18" charset="-34"/>
                  <a:cs typeface="Angsana New" pitchFamily="18" charset="-34"/>
                </a:endParaRPr>
              </a:p>
              <a:p>
                <a:r>
                  <a:rPr lang="en-US" dirty="0" smtClean="0">
                    <a:solidFill>
                      <a:prstClr val="white"/>
                    </a:solidFill>
                    <a:latin typeface="Angsana New" pitchFamily="18" charset="-34"/>
                    <a:cs typeface="Angsana New" pitchFamily="18" charset="-34"/>
                  </a:rPr>
                  <a:t>( </a:t>
                </a:r>
                <a:r>
                  <a:rPr lang="en-US" dirty="0">
                    <a:solidFill>
                      <a:prstClr val="white"/>
                    </a:solidFill>
                    <a:latin typeface="Angsana New" pitchFamily="18" charset="-34"/>
                    <a:cs typeface="Angsana New" pitchFamily="18" charset="-34"/>
                  </a:rPr>
                  <a:t>Online )</a:t>
                </a:r>
              </a:p>
            </p:txBody>
          </p:sp>
        </p:grpSp>
        <p:sp>
          <p:nvSpPr>
            <p:cNvPr id="46" name="Rectangle 45">
              <a:extLst>
                <a:ext uri="{FF2B5EF4-FFF2-40B4-BE49-F238E27FC236}">
                  <a16:creationId xmlns="" xmlns:a16="http://schemas.microsoft.com/office/drawing/2014/main" id="{7959A4FB-4F41-4508-B8AC-CE469752804D}"/>
                </a:ext>
              </a:extLst>
            </p:cNvPr>
            <p:cNvSpPr/>
            <p:nvPr/>
          </p:nvSpPr>
          <p:spPr>
            <a:xfrm>
              <a:off x="5198815" y="5057017"/>
              <a:ext cx="58541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2800" b="1" dirty="0">
                  <a:solidFill>
                    <a:prstClr val="white"/>
                  </a:solidFill>
                  <a:latin typeface="Lato" panose="020F0502020204030203" pitchFamily="34" charset="0"/>
                </a:rPr>
                <a:t>02</a:t>
              </a:r>
              <a:endParaRPr lang="en-US" sz="2800" b="1" dirty="0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921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Freeform: Shape 178">
            <a:extLst>
              <a:ext uri="{FF2B5EF4-FFF2-40B4-BE49-F238E27FC236}">
                <a16:creationId xmlns:a16="http://schemas.microsoft.com/office/drawing/2014/main" xmlns="" id="{BFEEFFE5-82A3-470C-80B1-F1C28930AEDA}"/>
              </a:ext>
            </a:extLst>
          </p:cNvPr>
          <p:cNvSpPr/>
          <p:nvPr/>
        </p:nvSpPr>
        <p:spPr>
          <a:xfrm rot="21408578">
            <a:off x="561209" y="1882081"/>
            <a:ext cx="2049203" cy="4828980"/>
          </a:xfrm>
          <a:custGeom>
            <a:avLst/>
            <a:gdLst>
              <a:gd name="connsiteX0" fmla="*/ 386968 w 2344682"/>
              <a:gd name="connsiteY0" fmla="*/ 3863645 h 5128996"/>
              <a:gd name="connsiteX1" fmla="*/ 399103 w 2344682"/>
              <a:gd name="connsiteY1" fmla="*/ 4496569 h 5128996"/>
              <a:gd name="connsiteX2" fmla="*/ 1874762 w 2344682"/>
              <a:gd name="connsiteY2" fmla="*/ 4578823 h 5128996"/>
              <a:gd name="connsiteX3" fmla="*/ 1818613 w 2344682"/>
              <a:gd name="connsiteY3" fmla="*/ 3943445 h 5128996"/>
              <a:gd name="connsiteX4" fmla="*/ 369772 w 2344682"/>
              <a:gd name="connsiteY4" fmla="*/ 2966793 h 5128996"/>
              <a:gd name="connsiteX5" fmla="*/ 381908 w 2344682"/>
              <a:gd name="connsiteY5" fmla="*/ 3599719 h 5128996"/>
              <a:gd name="connsiteX6" fmla="*/ 1795199 w 2344682"/>
              <a:gd name="connsiteY6" fmla="*/ 3678496 h 5128996"/>
              <a:gd name="connsiteX7" fmla="*/ 1739049 w 2344682"/>
              <a:gd name="connsiteY7" fmla="*/ 3043117 h 5128996"/>
              <a:gd name="connsiteX8" fmla="*/ 352577 w 2344682"/>
              <a:gd name="connsiteY8" fmla="*/ 2069941 h 5128996"/>
              <a:gd name="connsiteX9" fmla="*/ 364712 w 2344682"/>
              <a:gd name="connsiteY9" fmla="*/ 2702867 h 5128996"/>
              <a:gd name="connsiteX10" fmla="*/ 1715635 w 2344682"/>
              <a:gd name="connsiteY10" fmla="*/ 2778168 h 5128996"/>
              <a:gd name="connsiteX11" fmla="*/ 1659486 w 2344682"/>
              <a:gd name="connsiteY11" fmla="*/ 2142788 h 5128996"/>
              <a:gd name="connsiteX12" fmla="*/ 335381 w 2344682"/>
              <a:gd name="connsiteY12" fmla="*/ 1173089 h 5128996"/>
              <a:gd name="connsiteX13" fmla="*/ 347516 w 2344682"/>
              <a:gd name="connsiteY13" fmla="*/ 1806015 h 5128996"/>
              <a:gd name="connsiteX14" fmla="*/ 1636072 w 2344682"/>
              <a:gd name="connsiteY14" fmla="*/ 1877840 h 5128996"/>
              <a:gd name="connsiteX15" fmla="*/ 1579922 w 2344682"/>
              <a:gd name="connsiteY15" fmla="*/ 1242460 h 5128996"/>
              <a:gd name="connsiteX16" fmla="*/ 1700819 w 2344682"/>
              <a:gd name="connsiteY16" fmla="*/ 68693 h 5128996"/>
              <a:gd name="connsiteX17" fmla="*/ 2344682 w 2344682"/>
              <a:gd name="connsiteY17" fmla="*/ 5128996 h 5128996"/>
              <a:gd name="connsiteX18" fmla="*/ 1921296 w 2344682"/>
              <a:gd name="connsiteY18" fmla="*/ 5105397 h 5128996"/>
              <a:gd name="connsiteX19" fmla="*/ 1898176 w 2344682"/>
              <a:gd name="connsiteY19" fmla="*/ 4843771 h 5128996"/>
              <a:gd name="connsiteX20" fmla="*/ 404164 w 2344682"/>
              <a:gd name="connsiteY20" fmla="*/ 4760495 h 5128996"/>
              <a:gd name="connsiteX21" fmla="*/ 409161 w 2344682"/>
              <a:gd name="connsiteY21" fmla="*/ 5021110 h 5128996"/>
              <a:gd name="connsiteX22" fmla="*/ 0 w 2344682"/>
              <a:gd name="connsiteY22" fmla="*/ 4998304 h 5128996"/>
              <a:gd name="connsiteX23" fmla="*/ 95834 w 2344682"/>
              <a:gd name="connsiteY23" fmla="*/ 0 h 5128996"/>
              <a:gd name="connsiteX24" fmla="*/ 312889 w 2344682"/>
              <a:gd name="connsiteY24" fmla="*/ 0 h 5128996"/>
              <a:gd name="connsiteX25" fmla="*/ 330321 w 2344682"/>
              <a:gd name="connsiteY25" fmla="*/ 909163 h 5128996"/>
              <a:gd name="connsiteX26" fmla="*/ 1556508 w 2344682"/>
              <a:gd name="connsiteY26" fmla="*/ 977511 h 5128996"/>
              <a:gd name="connsiteX27" fmla="*/ 1475082 w 2344682"/>
              <a:gd name="connsiteY27" fmla="*/ 56111 h 5128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2344682" h="5128996">
                <a:moveTo>
                  <a:pt x="386968" y="3863645"/>
                </a:moveTo>
                <a:lnTo>
                  <a:pt x="399103" y="4496569"/>
                </a:lnTo>
                <a:lnTo>
                  <a:pt x="1874762" y="4578823"/>
                </a:lnTo>
                <a:lnTo>
                  <a:pt x="1818613" y="3943445"/>
                </a:lnTo>
                <a:close/>
                <a:moveTo>
                  <a:pt x="369772" y="2966793"/>
                </a:moveTo>
                <a:lnTo>
                  <a:pt x="381908" y="3599719"/>
                </a:lnTo>
                <a:lnTo>
                  <a:pt x="1795199" y="3678496"/>
                </a:lnTo>
                <a:lnTo>
                  <a:pt x="1739049" y="3043117"/>
                </a:lnTo>
                <a:close/>
                <a:moveTo>
                  <a:pt x="352577" y="2069941"/>
                </a:moveTo>
                <a:lnTo>
                  <a:pt x="364712" y="2702867"/>
                </a:lnTo>
                <a:lnTo>
                  <a:pt x="1715635" y="2778168"/>
                </a:lnTo>
                <a:lnTo>
                  <a:pt x="1659486" y="2142788"/>
                </a:lnTo>
                <a:close/>
                <a:moveTo>
                  <a:pt x="335381" y="1173089"/>
                </a:moveTo>
                <a:lnTo>
                  <a:pt x="347516" y="1806015"/>
                </a:lnTo>
                <a:lnTo>
                  <a:pt x="1636072" y="1877840"/>
                </a:lnTo>
                <a:lnTo>
                  <a:pt x="1579922" y="1242460"/>
                </a:lnTo>
                <a:close/>
                <a:moveTo>
                  <a:pt x="1700819" y="68693"/>
                </a:moveTo>
                <a:lnTo>
                  <a:pt x="2344682" y="5128996"/>
                </a:lnTo>
                <a:lnTo>
                  <a:pt x="1921296" y="5105397"/>
                </a:lnTo>
                <a:lnTo>
                  <a:pt x="1898176" y="4843771"/>
                </a:lnTo>
                <a:lnTo>
                  <a:pt x="404164" y="4760495"/>
                </a:lnTo>
                <a:lnTo>
                  <a:pt x="409161" y="5021110"/>
                </a:lnTo>
                <a:lnTo>
                  <a:pt x="0" y="4998304"/>
                </a:lnTo>
                <a:lnTo>
                  <a:pt x="95834" y="0"/>
                </a:lnTo>
                <a:lnTo>
                  <a:pt x="312889" y="0"/>
                </a:lnTo>
                <a:lnTo>
                  <a:pt x="330321" y="909163"/>
                </a:lnTo>
                <a:lnTo>
                  <a:pt x="1556508" y="977511"/>
                </a:lnTo>
                <a:lnTo>
                  <a:pt x="1475082" y="56111"/>
                </a:lnTo>
                <a:close/>
              </a:path>
            </a:pathLst>
          </a:custGeom>
          <a:gradFill flip="none" rotWithShape="1">
            <a:gsLst>
              <a:gs pos="0">
                <a:srgbClr val="D3D3D3"/>
              </a:gs>
              <a:gs pos="48000">
                <a:srgbClr val="D3D3D3">
                  <a:alpha val="70000"/>
                </a:srgbClr>
              </a:gs>
              <a:gs pos="100000">
                <a:srgbClr val="D3D3D3">
                  <a:alpha val="0"/>
                </a:srgbClr>
              </a:gs>
            </a:gsLst>
            <a:lin ang="16200000" scaled="1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0" cap="none" spc="0" normalizeH="0" baseline="0" noProof="1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62" name="Group 61">
            <a:extLst>
              <a:ext uri="{FF2B5EF4-FFF2-40B4-BE49-F238E27FC236}">
                <a16:creationId xmlns:a16="http://schemas.microsoft.com/office/drawing/2014/main" xmlns="" id="{66C5C1A8-4117-4F9E-B55E-02ADF2DA192B}"/>
              </a:ext>
            </a:extLst>
          </p:cNvPr>
          <p:cNvGrpSpPr/>
          <p:nvPr/>
        </p:nvGrpSpPr>
        <p:grpSpPr>
          <a:xfrm>
            <a:off x="381000" y="1566216"/>
            <a:ext cx="1774343" cy="5291784"/>
            <a:chOff x="1139182" y="1274580"/>
            <a:chExt cx="2088248" cy="5050815"/>
          </a:xfrm>
        </p:grpSpPr>
        <p:sp>
          <p:nvSpPr>
            <p:cNvPr id="63" name="Freeform: Shape 91">
              <a:extLst>
                <a:ext uri="{FF2B5EF4-FFF2-40B4-BE49-F238E27FC236}">
                  <a16:creationId xmlns:a16="http://schemas.microsoft.com/office/drawing/2014/main" xmlns="" id="{72A173A3-00EB-4D80-8F01-7CAE20978C40}"/>
                </a:ext>
              </a:extLst>
            </p:cNvPr>
            <p:cNvSpPr/>
            <p:nvPr/>
          </p:nvSpPr>
          <p:spPr>
            <a:xfrm rot="204211">
              <a:off x="1139182" y="1274580"/>
              <a:ext cx="425810" cy="5050815"/>
            </a:xfrm>
            <a:custGeom>
              <a:avLst/>
              <a:gdLst>
                <a:gd name="connsiteX0" fmla="*/ 104640 w 425810"/>
                <a:gd name="connsiteY0" fmla="*/ 0 h 5050815"/>
                <a:gd name="connsiteX1" fmla="*/ 321695 w 425810"/>
                <a:gd name="connsiteY1" fmla="*/ 0 h 5050815"/>
                <a:gd name="connsiteX2" fmla="*/ 425810 w 425810"/>
                <a:gd name="connsiteY2" fmla="*/ 5025491 h 5050815"/>
                <a:gd name="connsiteX3" fmla="*/ 0 w 425810"/>
                <a:gd name="connsiteY3" fmla="*/ 5050815 h 50508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5810" h="5050815">
                  <a:moveTo>
                    <a:pt x="104640" y="0"/>
                  </a:moveTo>
                  <a:lnTo>
                    <a:pt x="321695" y="0"/>
                  </a:lnTo>
                  <a:lnTo>
                    <a:pt x="425810" y="5025491"/>
                  </a:lnTo>
                  <a:lnTo>
                    <a:pt x="0" y="5050815"/>
                  </a:lnTo>
                  <a:close/>
                </a:path>
              </a:pathLst>
            </a:custGeom>
            <a:solidFill>
              <a:srgbClr val="A2B969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0" cap="none" spc="0" normalizeH="0" baseline="0" noProof="1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4" name="Freeform: Shape 93">
              <a:extLst>
                <a:ext uri="{FF2B5EF4-FFF2-40B4-BE49-F238E27FC236}">
                  <a16:creationId xmlns:a16="http://schemas.microsoft.com/office/drawing/2014/main" xmlns="" id="{EAA37455-C1F3-4FFF-A771-52E3824A0689}"/>
                </a:ext>
              </a:extLst>
            </p:cNvPr>
            <p:cNvSpPr/>
            <p:nvPr/>
          </p:nvSpPr>
          <p:spPr>
            <a:xfrm rot="204211">
              <a:off x="1359469" y="1281125"/>
              <a:ext cx="205717" cy="5037725"/>
            </a:xfrm>
            <a:custGeom>
              <a:avLst/>
              <a:gdLst>
                <a:gd name="connsiteX0" fmla="*/ 0 w 205717"/>
                <a:gd name="connsiteY0" fmla="*/ 0 h 5037725"/>
                <a:gd name="connsiteX1" fmla="*/ 101602 w 205717"/>
                <a:gd name="connsiteY1" fmla="*/ 0 h 5037725"/>
                <a:gd name="connsiteX2" fmla="*/ 205717 w 205717"/>
                <a:gd name="connsiteY2" fmla="*/ 5025491 h 5037725"/>
                <a:gd name="connsiteX3" fmla="*/ 0 w 205717"/>
                <a:gd name="connsiteY3" fmla="*/ 5037725 h 5037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5717" h="5037725">
                  <a:moveTo>
                    <a:pt x="0" y="0"/>
                  </a:moveTo>
                  <a:lnTo>
                    <a:pt x="101602" y="0"/>
                  </a:lnTo>
                  <a:lnTo>
                    <a:pt x="205717" y="5025491"/>
                  </a:lnTo>
                  <a:lnTo>
                    <a:pt x="0" y="5037725"/>
                  </a:lnTo>
                  <a:close/>
                </a:path>
              </a:pathLst>
            </a:custGeom>
            <a:solidFill>
              <a:srgbClr val="A2B969">
                <a:lumMod val="7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0" cap="none" spc="0" normalizeH="0" baseline="0" noProof="1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5" name="Freeform: Shape 95">
              <a:extLst>
                <a:ext uri="{FF2B5EF4-FFF2-40B4-BE49-F238E27FC236}">
                  <a16:creationId xmlns:a16="http://schemas.microsoft.com/office/drawing/2014/main" xmlns="" id="{85443C81-D305-4910-979C-DC41D3C374F0}"/>
                </a:ext>
              </a:extLst>
            </p:cNvPr>
            <p:cNvSpPr/>
            <p:nvPr/>
          </p:nvSpPr>
          <p:spPr>
            <a:xfrm rot="21405725">
              <a:off x="2801638" y="1274583"/>
              <a:ext cx="425792" cy="5049772"/>
            </a:xfrm>
            <a:custGeom>
              <a:avLst/>
              <a:gdLst>
                <a:gd name="connsiteX0" fmla="*/ 321174 w 425792"/>
                <a:gd name="connsiteY0" fmla="*/ 0 h 5049772"/>
                <a:gd name="connsiteX1" fmla="*/ 425792 w 425792"/>
                <a:gd name="connsiteY1" fmla="*/ 5049772 h 5049772"/>
                <a:gd name="connsiteX2" fmla="*/ 0 w 425792"/>
                <a:gd name="connsiteY2" fmla="*/ 5025684 h 5049772"/>
                <a:gd name="connsiteX3" fmla="*/ 104119 w 425792"/>
                <a:gd name="connsiteY3" fmla="*/ 0 h 5049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5792" h="5049772">
                  <a:moveTo>
                    <a:pt x="321174" y="0"/>
                  </a:moveTo>
                  <a:lnTo>
                    <a:pt x="425792" y="5049772"/>
                  </a:lnTo>
                  <a:lnTo>
                    <a:pt x="0" y="5025684"/>
                  </a:lnTo>
                  <a:lnTo>
                    <a:pt x="104119" y="0"/>
                  </a:lnTo>
                  <a:close/>
                </a:path>
              </a:pathLst>
            </a:custGeom>
            <a:solidFill>
              <a:srgbClr val="A2B969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0" cap="none" spc="0" normalizeH="0" baseline="0" noProof="1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6" name="Freeform: Shape 97">
              <a:extLst>
                <a:ext uri="{FF2B5EF4-FFF2-40B4-BE49-F238E27FC236}">
                  <a16:creationId xmlns:a16="http://schemas.microsoft.com/office/drawing/2014/main" xmlns="" id="{C06D2547-9119-4522-B35F-4413EC643090}"/>
                </a:ext>
              </a:extLst>
            </p:cNvPr>
            <p:cNvSpPr/>
            <p:nvPr/>
          </p:nvSpPr>
          <p:spPr>
            <a:xfrm rot="21405725">
              <a:off x="2801429" y="1281985"/>
              <a:ext cx="164157" cy="5034971"/>
            </a:xfrm>
            <a:custGeom>
              <a:avLst/>
              <a:gdLst>
                <a:gd name="connsiteX0" fmla="*/ 164157 w 164157"/>
                <a:gd name="connsiteY0" fmla="*/ 0 h 5034971"/>
                <a:gd name="connsiteX1" fmla="*/ 164157 w 164157"/>
                <a:gd name="connsiteY1" fmla="*/ 5034971 h 5034971"/>
                <a:gd name="connsiteX2" fmla="*/ 0 w 164157"/>
                <a:gd name="connsiteY2" fmla="*/ 5025684 h 5034971"/>
                <a:gd name="connsiteX3" fmla="*/ 104119 w 164157"/>
                <a:gd name="connsiteY3" fmla="*/ 0 h 50349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4157" h="5034971">
                  <a:moveTo>
                    <a:pt x="164157" y="0"/>
                  </a:moveTo>
                  <a:lnTo>
                    <a:pt x="164157" y="5034971"/>
                  </a:lnTo>
                  <a:lnTo>
                    <a:pt x="0" y="5025684"/>
                  </a:lnTo>
                  <a:lnTo>
                    <a:pt x="104119" y="0"/>
                  </a:lnTo>
                  <a:close/>
                </a:path>
              </a:pathLst>
            </a:custGeom>
            <a:solidFill>
              <a:srgbClr val="A2B969">
                <a:lumMod val="7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0" cap="none" spc="0" normalizeH="0" baseline="0" noProof="1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7" name="Freeform: Shape 126">
              <a:extLst>
                <a:ext uri="{FF2B5EF4-FFF2-40B4-BE49-F238E27FC236}">
                  <a16:creationId xmlns:a16="http://schemas.microsoft.com/office/drawing/2014/main" xmlns="" id="{452BE3FB-FECD-4157-BE65-8E79B0CEAC9F}"/>
                </a:ext>
              </a:extLst>
            </p:cNvPr>
            <p:cNvSpPr/>
            <p:nvPr/>
          </p:nvSpPr>
          <p:spPr>
            <a:xfrm>
              <a:off x="1515977" y="1954028"/>
              <a:ext cx="1319430" cy="175490"/>
            </a:xfrm>
            <a:custGeom>
              <a:avLst/>
              <a:gdLst>
                <a:gd name="connsiteX0" fmla="*/ 0 w 1319430"/>
                <a:gd name="connsiteY0" fmla="*/ 0 h 175490"/>
                <a:gd name="connsiteX1" fmla="*/ 1311484 w 1319430"/>
                <a:gd name="connsiteY1" fmla="*/ 0 h 175490"/>
                <a:gd name="connsiteX2" fmla="*/ 1319430 w 1319430"/>
                <a:gd name="connsiteY2" fmla="*/ 175490 h 175490"/>
                <a:gd name="connsiteX3" fmla="*/ 0 w 1319430"/>
                <a:gd name="connsiteY3" fmla="*/ 175490 h 175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19430" h="175490">
                  <a:moveTo>
                    <a:pt x="0" y="0"/>
                  </a:moveTo>
                  <a:lnTo>
                    <a:pt x="1311484" y="0"/>
                  </a:lnTo>
                  <a:lnTo>
                    <a:pt x="1319430" y="175490"/>
                  </a:lnTo>
                  <a:lnTo>
                    <a:pt x="0" y="175490"/>
                  </a:lnTo>
                  <a:close/>
                </a:path>
              </a:pathLst>
            </a:custGeom>
            <a:solidFill>
              <a:srgbClr val="A2B969">
                <a:lumMod val="7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0" cap="none" spc="0" normalizeH="0" baseline="0" noProof="1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8" name="Freeform: Shape 124">
              <a:extLst>
                <a:ext uri="{FF2B5EF4-FFF2-40B4-BE49-F238E27FC236}">
                  <a16:creationId xmlns:a16="http://schemas.microsoft.com/office/drawing/2014/main" xmlns="" id="{3F66349F-4D88-47E7-AD0C-393C2A13FDD0}"/>
                </a:ext>
              </a:extLst>
            </p:cNvPr>
            <p:cNvSpPr/>
            <p:nvPr/>
          </p:nvSpPr>
          <p:spPr>
            <a:xfrm>
              <a:off x="1515977" y="1866283"/>
              <a:ext cx="1315457" cy="175490"/>
            </a:xfrm>
            <a:custGeom>
              <a:avLst/>
              <a:gdLst>
                <a:gd name="connsiteX0" fmla="*/ 7518 w 1315457"/>
                <a:gd name="connsiteY0" fmla="*/ 0 h 175490"/>
                <a:gd name="connsiteX1" fmla="*/ 1307511 w 1315457"/>
                <a:gd name="connsiteY1" fmla="*/ 0 h 175490"/>
                <a:gd name="connsiteX2" fmla="*/ 1315457 w 1315457"/>
                <a:gd name="connsiteY2" fmla="*/ 175490 h 175490"/>
                <a:gd name="connsiteX3" fmla="*/ 0 w 1315457"/>
                <a:gd name="connsiteY3" fmla="*/ 175490 h 175490"/>
                <a:gd name="connsiteX4" fmla="*/ 0 w 1315457"/>
                <a:gd name="connsiteY4" fmla="*/ 148470 h 175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5457" h="175490">
                  <a:moveTo>
                    <a:pt x="7518" y="0"/>
                  </a:moveTo>
                  <a:lnTo>
                    <a:pt x="1307511" y="0"/>
                  </a:lnTo>
                  <a:lnTo>
                    <a:pt x="1315457" y="175490"/>
                  </a:lnTo>
                  <a:lnTo>
                    <a:pt x="0" y="175490"/>
                  </a:lnTo>
                  <a:lnTo>
                    <a:pt x="0" y="148470"/>
                  </a:lnTo>
                  <a:close/>
                </a:path>
              </a:pathLst>
            </a:custGeom>
            <a:solidFill>
              <a:srgbClr val="A2B969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0" cap="none" spc="0" normalizeH="0" baseline="0" noProof="1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9" name="Freeform: Shape 110">
              <a:extLst>
                <a:ext uri="{FF2B5EF4-FFF2-40B4-BE49-F238E27FC236}">
                  <a16:creationId xmlns:a16="http://schemas.microsoft.com/office/drawing/2014/main" xmlns="" id="{C347D8F4-BD24-4506-88F9-1814B85653CF}"/>
                </a:ext>
              </a:extLst>
            </p:cNvPr>
            <p:cNvSpPr/>
            <p:nvPr/>
          </p:nvSpPr>
          <p:spPr>
            <a:xfrm>
              <a:off x="1491564" y="2848533"/>
              <a:ext cx="1384345" cy="175490"/>
            </a:xfrm>
            <a:custGeom>
              <a:avLst/>
              <a:gdLst>
                <a:gd name="connsiteX0" fmla="*/ 0 w 1384345"/>
                <a:gd name="connsiteY0" fmla="*/ 0 h 175490"/>
                <a:gd name="connsiteX1" fmla="*/ 1376399 w 1384345"/>
                <a:gd name="connsiteY1" fmla="*/ 0 h 175490"/>
                <a:gd name="connsiteX2" fmla="*/ 1384345 w 1384345"/>
                <a:gd name="connsiteY2" fmla="*/ 175490 h 175490"/>
                <a:gd name="connsiteX3" fmla="*/ 0 w 1384345"/>
                <a:gd name="connsiteY3" fmla="*/ 175490 h 175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4345" h="175490">
                  <a:moveTo>
                    <a:pt x="0" y="0"/>
                  </a:moveTo>
                  <a:lnTo>
                    <a:pt x="1376399" y="0"/>
                  </a:lnTo>
                  <a:lnTo>
                    <a:pt x="1384345" y="175490"/>
                  </a:lnTo>
                  <a:lnTo>
                    <a:pt x="0" y="175490"/>
                  </a:lnTo>
                  <a:close/>
                </a:path>
              </a:pathLst>
            </a:custGeom>
            <a:solidFill>
              <a:srgbClr val="A2B969">
                <a:lumMod val="7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0" cap="none" spc="0" normalizeH="0" baseline="0" noProof="1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0" name="Freeform: Shape 108">
              <a:extLst>
                <a:ext uri="{FF2B5EF4-FFF2-40B4-BE49-F238E27FC236}">
                  <a16:creationId xmlns:a16="http://schemas.microsoft.com/office/drawing/2014/main" xmlns="" id="{AB0187FF-7508-4BF6-B461-579450E4CA7F}"/>
                </a:ext>
              </a:extLst>
            </p:cNvPr>
            <p:cNvSpPr/>
            <p:nvPr/>
          </p:nvSpPr>
          <p:spPr>
            <a:xfrm>
              <a:off x="1491563" y="2760788"/>
              <a:ext cx="1380372" cy="175490"/>
            </a:xfrm>
            <a:custGeom>
              <a:avLst/>
              <a:gdLst>
                <a:gd name="connsiteX0" fmla="*/ 0 w 1380372"/>
                <a:gd name="connsiteY0" fmla="*/ 0 h 175490"/>
                <a:gd name="connsiteX1" fmla="*/ 1372426 w 1380372"/>
                <a:gd name="connsiteY1" fmla="*/ 0 h 175490"/>
                <a:gd name="connsiteX2" fmla="*/ 1380372 w 1380372"/>
                <a:gd name="connsiteY2" fmla="*/ 175490 h 175490"/>
                <a:gd name="connsiteX3" fmla="*/ 0 w 1380372"/>
                <a:gd name="connsiteY3" fmla="*/ 175490 h 175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372" h="175490">
                  <a:moveTo>
                    <a:pt x="0" y="0"/>
                  </a:moveTo>
                  <a:lnTo>
                    <a:pt x="1372426" y="0"/>
                  </a:lnTo>
                  <a:lnTo>
                    <a:pt x="1380372" y="175490"/>
                  </a:lnTo>
                  <a:lnTo>
                    <a:pt x="0" y="175490"/>
                  </a:lnTo>
                  <a:close/>
                </a:path>
              </a:pathLst>
            </a:custGeom>
            <a:solidFill>
              <a:srgbClr val="A2B969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0" cap="none" spc="0" normalizeH="0" baseline="0" noProof="1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1" name="Freeform: Shape 114">
              <a:extLst>
                <a:ext uri="{FF2B5EF4-FFF2-40B4-BE49-F238E27FC236}">
                  <a16:creationId xmlns:a16="http://schemas.microsoft.com/office/drawing/2014/main" xmlns="" id="{FF99BFEE-ABEB-410A-B1C4-E9CA2A5A40A3}"/>
                </a:ext>
              </a:extLst>
            </p:cNvPr>
            <p:cNvSpPr/>
            <p:nvPr/>
          </p:nvSpPr>
          <p:spPr>
            <a:xfrm>
              <a:off x="1413685" y="3743038"/>
              <a:ext cx="1484747" cy="175490"/>
            </a:xfrm>
            <a:custGeom>
              <a:avLst/>
              <a:gdLst>
                <a:gd name="connsiteX0" fmla="*/ 0 w 1484747"/>
                <a:gd name="connsiteY0" fmla="*/ 0 h 175490"/>
                <a:gd name="connsiteX1" fmla="*/ 1484747 w 1484747"/>
                <a:gd name="connsiteY1" fmla="*/ 0 h 175490"/>
                <a:gd name="connsiteX2" fmla="*/ 1484747 w 1484747"/>
                <a:gd name="connsiteY2" fmla="*/ 175490 h 175490"/>
                <a:gd name="connsiteX3" fmla="*/ 0 w 1484747"/>
                <a:gd name="connsiteY3" fmla="*/ 175490 h 175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84747" h="175490">
                  <a:moveTo>
                    <a:pt x="0" y="0"/>
                  </a:moveTo>
                  <a:lnTo>
                    <a:pt x="1484747" y="0"/>
                  </a:lnTo>
                  <a:lnTo>
                    <a:pt x="1484747" y="175490"/>
                  </a:lnTo>
                  <a:lnTo>
                    <a:pt x="0" y="175490"/>
                  </a:lnTo>
                  <a:close/>
                </a:path>
              </a:pathLst>
            </a:custGeom>
            <a:solidFill>
              <a:srgbClr val="A2B969">
                <a:lumMod val="7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0" cap="none" spc="0" normalizeH="0" baseline="0" noProof="1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2" name="Freeform: Shape 112">
              <a:extLst>
                <a:ext uri="{FF2B5EF4-FFF2-40B4-BE49-F238E27FC236}">
                  <a16:creationId xmlns:a16="http://schemas.microsoft.com/office/drawing/2014/main" xmlns="" id="{E6F24FEF-B5B5-4781-A61B-50163CFCD6D9}"/>
                </a:ext>
              </a:extLst>
            </p:cNvPr>
            <p:cNvSpPr/>
            <p:nvPr/>
          </p:nvSpPr>
          <p:spPr>
            <a:xfrm>
              <a:off x="1431243" y="3655293"/>
              <a:ext cx="1467189" cy="175490"/>
            </a:xfrm>
            <a:custGeom>
              <a:avLst/>
              <a:gdLst>
                <a:gd name="connsiteX0" fmla="*/ 8188 w 1467189"/>
                <a:gd name="connsiteY0" fmla="*/ 0 h 175490"/>
                <a:gd name="connsiteX1" fmla="*/ 1467189 w 1467189"/>
                <a:gd name="connsiteY1" fmla="*/ 0 h 175490"/>
                <a:gd name="connsiteX2" fmla="*/ 1467189 w 1467189"/>
                <a:gd name="connsiteY2" fmla="*/ 175490 h 175490"/>
                <a:gd name="connsiteX3" fmla="*/ 0 w 1467189"/>
                <a:gd name="connsiteY3" fmla="*/ 175490 h 175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67189" h="175490">
                  <a:moveTo>
                    <a:pt x="8188" y="0"/>
                  </a:moveTo>
                  <a:lnTo>
                    <a:pt x="1467189" y="0"/>
                  </a:lnTo>
                  <a:lnTo>
                    <a:pt x="1467189" y="175490"/>
                  </a:lnTo>
                  <a:lnTo>
                    <a:pt x="0" y="175490"/>
                  </a:lnTo>
                  <a:close/>
                </a:path>
              </a:pathLst>
            </a:custGeom>
            <a:solidFill>
              <a:srgbClr val="A2B969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0" cap="none" spc="0" normalizeH="0" baseline="0" noProof="1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3" name="Freeform: Shape 118">
              <a:extLst>
                <a:ext uri="{FF2B5EF4-FFF2-40B4-BE49-F238E27FC236}">
                  <a16:creationId xmlns:a16="http://schemas.microsoft.com/office/drawing/2014/main" xmlns="" id="{0D9E033B-592F-4E0E-879B-5A7BB47622F9}"/>
                </a:ext>
              </a:extLst>
            </p:cNvPr>
            <p:cNvSpPr/>
            <p:nvPr/>
          </p:nvSpPr>
          <p:spPr>
            <a:xfrm>
              <a:off x="1356809" y="4637543"/>
              <a:ext cx="1598498" cy="175490"/>
            </a:xfrm>
            <a:custGeom>
              <a:avLst/>
              <a:gdLst>
                <a:gd name="connsiteX0" fmla="*/ 0 w 1598498"/>
                <a:gd name="connsiteY0" fmla="*/ 0 h 175490"/>
                <a:gd name="connsiteX1" fmla="*/ 1592155 w 1598498"/>
                <a:gd name="connsiteY1" fmla="*/ 0 h 175490"/>
                <a:gd name="connsiteX2" fmla="*/ 1598498 w 1598498"/>
                <a:gd name="connsiteY2" fmla="*/ 140105 h 175490"/>
                <a:gd name="connsiteX3" fmla="*/ 1598498 w 1598498"/>
                <a:gd name="connsiteY3" fmla="*/ 175490 h 175490"/>
                <a:gd name="connsiteX4" fmla="*/ 0 w 1598498"/>
                <a:gd name="connsiteY4" fmla="*/ 175490 h 175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98498" h="175490">
                  <a:moveTo>
                    <a:pt x="0" y="0"/>
                  </a:moveTo>
                  <a:lnTo>
                    <a:pt x="1592155" y="0"/>
                  </a:lnTo>
                  <a:lnTo>
                    <a:pt x="1598498" y="140105"/>
                  </a:lnTo>
                  <a:lnTo>
                    <a:pt x="1598498" y="175490"/>
                  </a:lnTo>
                  <a:lnTo>
                    <a:pt x="0" y="175490"/>
                  </a:lnTo>
                  <a:close/>
                </a:path>
              </a:pathLst>
            </a:custGeom>
            <a:solidFill>
              <a:srgbClr val="A2B969">
                <a:lumMod val="7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0" cap="none" spc="0" normalizeH="0" baseline="0" noProof="1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4" name="Freeform: Shape 116">
              <a:extLst>
                <a:ext uri="{FF2B5EF4-FFF2-40B4-BE49-F238E27FC236}">
                  <a16:creationId xmlns:a16="http://schemas.microsoft.com/office/drawing/2014/main" xmlns="" id="{D6A31373-D0B8-4B2D-9C8C-19765ABF17CB}"/>
                </a:ext>
              </a:extLst>
            </p:cNvPr>
            <p:cNvSpPr/>
            <p:nvPr/>
          </p:nvSpPr>
          <p:spPr>
            <a:xfrm>
              <a:off x="1389507" y="4549798"/>
              <a:ext cx="1563429" cy="175490"/>
            </a:xfrm>
            <a:custGeom>
              <a:avLst/>
              <a:gdLst>
                <a:gd name="connsiteX0" fmla="*/ 8188 w 1563429"/>
                <a:gd name="connsiteY0" fmla="*/ 0 h 175490"/>
                <a:gd name="connsiteX1" fmla="*/ 1555484 w 1563429"/>
                <a:gd name="connsiteY1" fmla="*/ 0 h 175490"/>
                <a:gd name="connsiteX2" fmla="*/ 1563429 w 1563429"/>
                <a:gd name="connsiteY2" fmla="*/ 175490 h 175490"/>
                <a:gd name="connsiteX3" fmla="*/ 0 w 1563429"/>
                <a:gd name="connsiteY3" fmla="*/ 175490 h 175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63429" h="175490">
                  <a:moveTo>
                    <a:pt x="8188" y="0"/>
                  </a:moveTo>
                  <a:lnTo>
                    <a:pt x="1555484" y="0"/>
                  </a:lnTo>
                  <a:lnTo>
                    <a:pt x="1563429" y="175490"/>
                  </a:lnTo>
                  <a:lnTo>
                    <a:pt x="0" y="175490"/>
                  </a:lnTo>
                  <a:close/>
                </a:path>
              </a:pathLst>
            </a:custGeom>
            <a:solidFill>
              <a:srgbClr val="A2B969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0" cap="none" spc="0" normalizeH="0" baseline="0" noProof="1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5" name="Freeform: Shape 122">
              <a:extLst>
                <a:ext uri="{FF2B5EF4-FFF2-40B4-BE49-F238E27FC236}">
                  <a16:creationId xmlns:a16="http://schemas.microsoft.com/office/drawing/2014/main" xmlns="" id="{9328624B-0A72-42DD-949A-CEB064140E7C}"/>
                </a:ext>
              </a:extLst>
            </p:cNvPr>
            <p:cNvSpPr/>
            <p:nvPr/>
          </p:nvSpPr>
          <p:spPr>
            <a:xfrm>
              <a:off x="1309036" y="5532046"/>
              <a:ext cx="1688374" cy="175490"/>
            </a:xfrm>
            <a:custGeom>
              <a:avLst/>
              <a:gdLst>
                <a:gd name="connsiteX0" fmla="*/ 0 w 1688374"/>
                <a:gd name="connsiteY0" fmla="*/ 0 h 175490"/>
                <a:gd name="connsiteX1" fmla="*/ 1680428 w 1688374"/>
                <a:gd name="connsiteY1" fmla="*/ 0 h 175490"/>
                <a:gd name="connsiteX2" fmla="*/ 1688374 w 1688374"/>
                <a:gd name="connsiteY2" fmla="*/ 175490 h 175490"/>
                <a:gd name="connsiteX3" fmla="*/ 0 w 1688374"/>
                <a:gd name="connsiteY3" fmla="*/ 175490 h 175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88374" h="175490">
                  <a:moveTo>
                    <a:pt x="0" y="0"/>
                  </a:moveTo>
                  <a:lnTo>
                    <a:pt x="1680428" y="0"/>
                  </a:lnTo>
                  <a:lnTo>
                    <a:pt x="1688374" y="175490"/>
                  </a:lnTo>
                  <a:lnTo>
                    <a:pt x="0" y="175490"/>
                  </a:lnTo>
                  <a:close/>
                </a:path>
              </a:pathLst>
            </a:custGeom>
            <a:solidFill>
              <a:srgbClr val="A2B969">
                <a:lumMod val="7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0" cap="none" spc="0" normalizeH="0" baseline="0" noProof="1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6" name="Freeform: Shape 120">
              <a:extLst>
                <a:ext uri="{FF2B5EF4-FFF2-40B4-BE49-F238E27FC236}">
                  <a16:creationId xmlns:a16="http://schemas.microsoft.com/office/drawing/2014/main" xmlns="" id="{8856CE4F-635F-45AB-8581-46CC070FBCC3}"/>
                </a:ext>
              </a:extLst>
            </p:cNvPr>
            <p:cNvSpPr/>
            <p:nvPr/>
          </p:nvSpPr>
          <p:spPr>
            <a:xfrm>
              <a:off x="1347769" y="5444301"/>
              <a:ext cx="1645668" cy="175490"/>
            </a:xfrm>
            <a:custGeom>
              <a:avLst/>
              <a:gdLst>
                <a:gd name="connsiteX0" fmla="*/ 8188 w 1645668"/>
                <a:gd name="connsiteY0" fmla="*/ 0 h 175490"/>
                <a:gd name="connsiteX1" fmla="*/ 1637722 w 1645668"/>
                <a:gd name="connsiteY1" fmla="*/ 0 h 175490"/>
                <a:gd name="connsiteX2" fmla="*/ 1645668 w 1645668"/>
                <a:gd name="connsiteY2" fmla="*/ 175490 h 175490"/>
                <a:gd name="connsiteX3" fmla="*/ 0 w 1645668"/>
                <a:gd name="connsiteY3" fmla="*/ 175490 h 175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45668" h="175490">
                  <a:moveTo>
                    <a:pt x="8188" y="0"/>
                  </a:moveTo>
                  <a:lnTo>
                    <a:pt x="1637722" y="0"/>
                  </a:lnTo>
                  <a:lnTo>
                    <a:pt x="1645668" y="175490"/>
                  </a:lnTo>
                  <a:lnTo>
                    <a:pt x="0" y="175490"/>
                  </a:lnTo>
                  <a:close/>
                </a:path>
              </a:pathLst>
            </a:custGeom>
            <a:solidFill>
              <a:srgbClr val="A2B969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0" cap="none" spc="0" normalizeH="0" baseline="0" noProof="1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2C2BFAE1-45D3-4B3B-81D2-0BF25FA84FB8}"/>
              </a:ext>
            </a:extLst>
          </p:cNvPr>
          <p:cNvSpPr txBox="1">
            <a:spLocks/>
          </p:cNvSpPr>
          <p:nvPr/>
        </p:nvSpPr>
        <p:spPr>
          <a:xfrm>
            <a:off x="264158" y="304800"/>
            <a:ext cx="6373399" cy="54270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2400" noProof="1">
                <a:solidFill>
                  <a:schemeClr val="tx2">
                    <a:lumMod val="95000"/>
                    <a:lumOff val="5000"/>
                  </a:schemeClr>
                </a:solidFill>
              </a:rPr>
              <a:t>ขั้นตอนการเชื่อมโยงเอกสารราชการผ่านเครื่อง  </a:t>
            </a:r>
            <a:r>
              <a:rPr lang="en-US" sz="2400" noProof="1">
                <a:solidFill>
                  <a:schemeClr val="tx2">
                    <a:lumMod val="95000"/>
                    <a:lumOff val="5000"/>
                  </a:schemeClr>
                </a:solidFill>
                <a:latin typeface="Angsana New" pitchFamily="18" charset="-34"/>
                <a:cs typeface="Angsana New" pitchFamily="18" charset="-34"/>
              </a:rPr>
              <a:t>Smart Card Reader (Offline)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xmlns="" id="{FA0DDE52-CC72-4138-ABD1-721D2449F414}"/>
              </a:ext>
            </a:extLst>
          </p:cNvPr>
          <p:cNvSpPr/>
          <p:nvPr/>
        </p:nvSpPr>
        <p:spPr>
          <a:xfrm>
            <a:off x="914400" y="5715000"/>
            <a:ext cx="624751" cy="567695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noProof="1"/>
              <a:t>05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xmlns="" id="{CC538DEE-A153-4B0E-86FC-5F16DA2A3DC7}"/>
              </a:ext>
            </a:extLst>
          </p:cNvPr>
          <p:cNvSpPr/>
          <p:nvPr/>
        </p:nvSpPr>
        <p:spPr>
          <a:xfrm>
            <a:off x="914400" y="4842505"/>
            <a:ext cx="624751" cy="567695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noProof="1">
                <a:solidFill>
                  <a:schemeClr val="accent2">
                    <a:lumMod val="50000"/>
                  </a:schemeClr>
                </a:solidFill>
              </a:rPr>
              <a:t>04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xmlns="" id="{5F721D51-1A60-4851-AC76-50CC90725889}"/>
              </a:ext>
            </a:extLst>
          </p:cNvPr>
          <p:cNvSpPr/>
          <p:nvPr/>
        </p:nvSpPr>
        <p:spPr>
          <a:xfrm>
            <a:off x="899249" y="3886200"/>
            <a:ext cx="624751" cy="567695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noProof="1">
                <a:solidFill>
                  <a:schemeClr val="accent1">
                    <a:lumMod val="50000"/>
                  </a:schemeClr>
                </a:solidFill>
              </a:rPr>
              <a:t>03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xmlns="" id="{9BE51674-5E12-487A-BF5F-2B214A450562}"/>
              </a:ext>
            </a:extLst>
          </p:cNvPr>
          <p:cNvSpPr/>
          <p:nvPr/>
        </p:nvSpPr>
        <p:spPr>
          <a:xfrm>
            <a:off x="914400" y="2971800"/>
            <a:ext cx="624751" cy="567695"/>
          </a:xfrm>
          <a:prstGeom prst="ellips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noProof="1">
                <a:solidFill>
                  <a:schemeClr val="accent2">
                    <a:lumMod val="50000"/>
                  </a:schemeClr>
                </a:solidFill>
              </a:rPr>
              <a:t>02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xmlns="" id="{AA26B993-91BB-4351-91AB-A36B830D0999}"/>
              </a:ext>
            </a:extLst>
          </p:cNvPr>
          <p:cNvSpPr/>
          <p:nvPr/>
        </p:nvSpPr>
        <p:spPr>
          <a:xfrm>
            <a:off x="914400" y="1981200"/>
            <a:ext cx="624751" cy="567695"/>
          </a:xfrm>
          <a:prstGeom prst="ellipse">
            <a:avLst/>
          </a:prstGeom>
          <a:gradFill>
            <a:gsLst>
              <a:gs pos="0">
                <a:schemeClr val="accent5"/>
              </a:gs>
              <a:gs pos="50000">
                <a:schemeClr val="accent5"/>
              </a:gs>
              <a:gs pos="100000">
                <a:schemeClr val="accent5"/>
              </a:gs>
            </a:gsLst>
          </a:gra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noProof="1"/>
              <a:t>01</a:t>
            </a:r>
          </a:p>
        </p:txBody>
      </p:sp>
      <p:grpSp>
        <p:nvGrpSpPr>
          <p:cNvPr id="44" name="Group 43"/>
          <p:cNvGrpSpPr/>
          <p:nvPr/>
        </p:nvGrpSpPr>
        <p:grpSpPr>
          <a:xfrm>
            <a:off x="2362200" y="1811928"/>
            <a:ext cx="4434123" cy="4911078"/>
            <a:chOff x="3004835" y="1382901"/>
            <a:chExt cx="4434123" cy="4522278"/>
          </a:xfrm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xmlns="" id="{365F93EE-5DBF-4069-82A1-2D8F3BE2EA85}"/>
                </a:ext>
              </a:extLst>
            </p:cNvPr>
            <p:cNvGrpSpPr/>
            <p:nvPr/>
          </p:nvGrpSpPr>
          <p:grpSpPr>
            <a:xfrm>
              <a:off x="3680037" y="5130645"/>
              <a:ext cx="3758921" cy="774534"/>
              <a:chOff x="4156287" y="4930432"/>
              <a:chExt cx="4651440" cy="1054768"/>
            </a:xfrm>
          </p:grpSpPr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xmlns="" id="{1D2E06F3-A9A3-4B4D-8C2E-261CA202E0FE}"/>
                  </a:ext>
                </a:extLst>
              </p:cNvPr>
              <p:cNvSpPr txBox="1"/>
              <p:nvPr/>
            </p:nvSpPr>
            <p:spPr>
              <a:xfrm>
                <a:off x="4156287" y="4930432"/>
                <a:ext cx="4353506" cy="578928"/>
              </a:xfrm>
              <a:prstGeom prst="rect">
                <a:avLst/>
              </a:prstGeom>
              <a:noFill/>
            </p:spPr>
            <p:txBody>
              <a:bodyPr wrap="square" lIns="0" rIns="0" rtlCol="0" anchor="b">
                <a:spAutoFit/>
              </a:bodyPr>
              <a:lstStyle/>
              <a:p>
                <a:r>
                  <a:rPr lang="en-US" sz="2400" b="1" noProof="1">
                    <a:latin typeface="Angsana New" pitchFamily="18" charset="-34"/>
                    <a:cs typeface="Angsana New" pitchFamily="18" charset="-34"/>
                  </a:rPr>
                  <a:t>Lorem Ipsum</a:t>
                </a:r>
              </a:p>
            </p:txBody>
          </p:sp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xmlns="" id="{59B79228-1118-49FF-A414-B9E4B5C8EB19}"/>
                  </a:ext>
                </a:extLst>
              </p:cNvPr>
              <p:cNvSpPr txBox="1"/>
              <p:nvPr/>
            </p:nvSpPr>
            <p:spPr>
              <a:xfrm>
                <a:off x="4167841" y="5464166"/>
                <a:ext cx="4639886" cy="521034"/>
              </a:xfrm>
              <a:prstGeom prst="rect">
                <a:avLst/>
              </a:prstGeom>
              <a:solidFill>
                <a:schemeClr val="bg2"/>
              </a:solidFill>
            </p:spPr>
            <p:txBody>
              <a:bodyPr wrap="square" lIns="137160" rIns="137160" rtlCol="0" anchor="t">
                <a:spAutoFit/>
              </a:bodyPr>
              <a:lstStyle/>
              <a:p>
                <a:pPr algn="just"/>
                <a:r>
                  <a:rPr lang="en-US" sz="1050" noProof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ngsana New" pitchFamily="18" charset="-34"/>
                    <a:cs typeface="Angsana New" pitchFamily="18" charset="-34"/>
                  </a:rPr>
                  <a:t>Lorem ipsum dolor sit amet, nibh est. A magna maecenas, quam magna nec quis, lorem nunc. Suspendisse viverra sodales mauris, cras pharetra proin egestas arcu erat dolor, at amet. </a:t>
                </a:r>
              </a:p>
            </p:txBody>
          </p:sp>
        </p:grpSp>
        <p:pic>
          <p:nvPicPr>
            <p:cNvPr id="27" name="Graphic 204" descr="Users">
              <a:extLst>
                <a:ext uri="{FF2B5EF4-FFF2-40B4-BE49-F238E27FC236}">
                  <a16:creationId xmlns:a16="http://schemas.microsoft.com/office/drawing/2014/main" xmlns="" id="{FC24E4D2-4C47-46A2-9253-F7AE949F5F3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3004835" y="5310490"/>
              <a:ext cx="446024" cy="446024"/>
            </a:xfrm>
            <a:prstGeom prst="rect">
              <a:avLst/>
            </a:prstGeom>
          </p:spPr>
        </p:pic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xmlns="" id="{0779138F-8055-49C8-9D7B-F499519FB4B4}"/>
                </a:ext>
              </a:extLst>
            </p:cNvPr>
            <p:cNvGrpSpPr/>
            <p:nvPr/>
          </p:nvGrpSpPr>
          <p:grpSpPr>
            <a:xfrm>
              <a:off x="3680037" y="2319835"/>
              <a:ext cx="3758921" cy="774534"/>
              <a:chOff x="4156287" y="2123065"/>
              <a:chExt cx="4651440" cy="1054768"/>
            </a:xfrm>
          </p:grpSpPr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xmlns="" id="{15A38602-1C09-4BCB-8FE5-4AAF6C5F12FE}"/>
                  </a:ext>
                </a:extLst>
              </p:cNvPr>
              <p:cNvSpPr txBox="1"/>
              <p:nvPr/>
            </p:nvSpPr>
            <p:spPr>
              <a:xfrm>
                <a:off x="4156287" y="2123065"/>
                <a:ext cx="4353506" cy="578928"/>
              </a:xfrm>
              <a:prstGeom prst="rect">
                <a:avLst/>
              </a:prstGeom>
              <a:noFill/>
            </p:spPr>
            <p:txBody>
              <a:bodyPr wrap="square" lIns="0" rIns="0" rtlCol="0" anchor="b">
                <a:spAutoFit/>
              </a:bodyPr>
              <a:lstStyle/>
              <a:p>
                <a:r>
                  <a:rPr lang="en-US" sz="2400" b="1" noProof="1">
                    <a:latin typeface="Angsana New" pitchFamily="18" charset="-34"/>
                    <a:cs typeface="Angsana New" pitchFamily="18" charset="-34"/>
                  </a:rPr>
                  <a:t>Lorem Ipsum</a:t>
                </a:r>
              </a:p>
            </p:txBody>
          </p:sp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xmlns="" id="{3AFD3BB8-6FC3-4C59-AA56-217937A5A76B}"/>
                  </a:ext>
                </a:extLst>
              </p:cNvPr>
              <p:cNvSpPr txBox="1"/>
              <p:nvPr/>
            </p:nvSpPr>
            <p:spPr>
              <a:xfrm>
                <a:off x="4167841" y="2656799"/>
                <a:ext cx="4639886" cy="521034"/>
              </a:xfrm>
              <a:prstGeom prst="rect">
                <a:avLst/>
              </a:prstGeom>
              <a:solidFill>
                <a:schemeClr val="bg2"/>
              </a:solidFill>
            </p:spPr>
            <p:txBody>
              <a:bodyPr wrap="square" lIns="137160" rIns="137160" rtlCol="0" anchor="t">
                <a:spAutoFit/>
              </a:bodyPr>
              <a:lstStyle/>
              <a:p>
                <a:pPr algn="just"/>
                <a:r>
                  <a:rPr lang="en-US" sz="1050" noProof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ngsana New" pitchFamily="18" charset="-34"/>
                    <a:cs typeface="Angsana New" pitchFamily="18" charset="-34"/>
                  </a:rPr>
                  <a:t>Lorem ipsum dolor sit amet, nibh est. A magna maecenas, quam magna nec quis, lorem nunc. Suspendisse viverra sodales mauris, cras pharetra proin egestas arcu erat dolor, at amet. </a:t>
                </a:r>
              </a:p>
            </p:txBody>
          </p:sp>
        </p:grpSp>
        <p:pic>
          <p:nvPicPr>
            <p:cNvPr id="31" name="Graphic 205" descr="Puzzle">
              <a:extLst>
                <a:ext uri="{FF2B5EF4-FFF2-40B4-BE49-F238E27FC236}">
                  <a16:creationId xmlns:a16="http://schemas.microsoft.com/office/drawing/2014/main" xmlns="" id="{5A58D0C7-752A-4A02-83ED-A9A8C708B53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3004835" y="2499679"/>
              <a:ext cx="446024" cy="446024"/>
            </a:xfrm>
            <a:prstGeom prst="rect">
              <a:avLst/>
            </a:prstGeom>
          </p:spPr>
        </p:pic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xmlns="" id="{EC3E8806-0023-4AE7-B78E-93AC1E4005F5}"/>
                </a:ext>
              </a:extLst>
            </p:cNvPr>
            <p:cNvGrpSpPr/>
            <p:nvPr/>
          </p:nvGrpSpPr>
          <p:grpSpPr>
            <a:xfrm>
              <a:off x="3680037" y="4193709"/>
              <a:ext cx="3758921" cy="774535"/>
              <a:chOff x="4156287" y="3994641"/>
              <a:chExt cx="4651440" cy="1054770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xmlns="" id="{D70278CE-C1C3-481A-84CB-D826B0C28691}"/>
                  </a:ext>
                </a:extLst>
              </p:cNvPr>
              <p:cNvSpPr txBox="1"/>
              <p:nvPr/>
            </p:nvSpPr>
            <p:spPr>
              <a:xfrm>
                <a:off x="4156287" y="3994641"/>
                <a:ext cx="4353506" cy="578927"/>
              </a:xfrm>
              <a:prstGeom prst="rect">
                <a:avLst/>
              </a:prstGeom>
              <a:noFill/>
            </p:spPr>
            <p:txBody>
              <a:bodyPr wrap="square" lIns="0" rIns="0" rtlCol="0" anchor="b">
                <a:spAutoFit/>
              </a:bodyPr>
              <a:lstStyle/>
              <a:p>
                <a:r>
                  <a:rPr lang="en-US" sz="2400" b="1" noProof="1">
                    <a:latin typeface="Angsana New" pitchFamily="18" charset="-34"/>
                    <a:cs typeface="Angsana New" pitchFamily="18" charset="-34"/>
                  </a:rPr>
                  <a:t>Lorem Ipsum</a:t>
                </a:r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xmlns="" id="{D2FF3220-A504-440F-9E2D-F14A14817D91}"/>
                  </a:ext>
                </a:extLst>
              </p:cNvPr>
              <p:cNvSpPr txBox="1"/>
              <p:nvPr/>
            </p:nvSpPr>
            <p:spPr>
              <a:xfrm>
                <a:off x="4167841" y="4528377"/>
                <a:ext cx="4639886" cy="521034"/>
              </a:xfrm>
              <a:prstGeom prst="rect">
                <a:avLst/>
              </a:prstGeom>
              <a:solidFill>
                <a:schemeClr val="bg2"/>
              </a:solidFill>
            </p:spPr>
            <p:txBody>
              <a:bodyPr wrap="square" lIns="137160" rIns="137160" rtlCol="0" anchor="t">
                <a:spAutoFit/>
              </a:bodyPr>
              <a:lstStyle/>
              <a:p>
                <a:pPr algn="just"/>
                <a:r>
                  <a:rPr lang="en-US" sz="1050" noProof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ngsana New" pitchFamily="18" charset="-34"/>
                    <a:cs typeface="Angsana New" pitchFamily="18" charset="-34"/>
                  </a:rPr>
                  <a:t>Lorem ipsum dolor sit amet, nibh est. A magna maecenas, quam magna nec quis, lorem nunc. Suspendisse viverra sodales mauris, cras pharetra proin egestas arcu erat dolor, at amet. </a:t>
                </a:r>
              </a:p>
            </p:txBody>
          </p:sp>
        </p:grpSp>
        <p:pic>
          <p:nvPicPr>
            <p:cNvPr id="35" name="Graphic 206" descr="Lightbulb">
              <a:extLst>
                <a:ext uri="{FF2B5EF4-FFF2-40B4-BE49-F238E27FC236}">
                  <a16:creationId xmlns:a16="http://schemas.microsoft.com/office/drawing/2014/main" xmlns="" id="{3B65BDC2-2713-4529-9175-51FC9C32E25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3004835" y="4373552"/>
              <a:ext cx="446024" cy="446024"/>
            </a:xfrm>
            <a:prstGeom prst="rect">
              <a:avLst/>
            </a:prstGeom>
          </p:spPr>
        </p:pic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xmlns="" id="{0461FA6A-A19F-4BEC-BDB1-2E7AAB5B80B9}"/>
                </a:ext>
              </a:extLst>
            </p:cNvPr>
            <p:cNvGrpSpPr/>
            <p:nvPr/>
          </p:nvGrpSpPr>
          <p:grpSpPr>
            <a:xfrm>
              <a:off x="3680037" y="3256771"/>
              <a:ext cx="3758921" cy="774534"/>
              <a:chOff x="4156287" y="3058854"/>
              <a:chExt cx="4651440" cy="1054768"/>
            </a:xfrm>
          </p:grpSpPr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xmlns="" id="{AF0DB6A7-F02B-4ED3-AAFC-6C2DC5BA646D}"/>
                  </a:ext>
                </a:extLst>
              </p:cNvPr>
              <p:cNvSpPr txBox="1"/>
              <p:nvPr/>
            </p:nvSpPr>
            <p:spPr>
              <a:xfrm>
                <a:off x="4156287" y="3058854"/>
                <a:ext cx="4353506" cy="578928"/>
              </a:xfrm>
              <a:prstGeom prst="rect">
                <a:avLst/>
              </a:prstGeom>
              <a:noFill/>
            </p:spPr>
            <p:txBody>
              <a:bodyPr wrap="square" lIns="0" rIns="0" rtlCol="0" anchor="b">
                <a:spAutoFit/>
              </a:bodyPr>
              <a:lstStyle/>
              <a:p>
                <a:r>
                  <a:rPr lang="en-US" sz="2400" b="1" noProof="1">
                    <a:latin typeface="Angsana New" pitchFamily="18" charset="-34"/>
                    <a:cs typeface="Angsana New" pitchFamily="18" charset="-34"/>
                  </a:rPr>
                  <a:t>Lorem Ipsum</a:t>
                </a:r>
              </a:p>
            </p:txBody>
          </p:sp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xmlns="" id="{4F527CE9-12B5-451E-8DAA-65F7C2D8492B}"/>
                  </a:ext>
                </a:extLst>
              </p:cNvPr>
              <p:cNvSpPr txBox="1"/>
              <p:nvPr/>
            </p:nvSpPr>
            <p:spPr>
              <a:xfrm>
                <a:off x="4167841" y="3592588"/>
                <a:ext cx="4639886" cy="521034"/>
              </a:xfrm>
              <a:prstGeom prst="rect">
                <a:avLst/>
              </a:prstGeom>
              <a:solidFill>
                <a:schemeClr val="bg2"/>
              </a:solidFill>
            </p:spPr>
            <p:txBody>
              <a:bodyPr wrap="square" lIns="137160" rIns="137160" rtlCol="0" anchor="t">
                <a:spAutoFit/>
              </a:bodyPr>
              <a:lstStyle/>
              <a:p>
                <a:pPr algn="just"/>
                <a:r>
                  <a:rPr lang="en-US" sz="1050" noProof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ngsana New" pitchFamily="18" charset="-34"/>
                    <a:cs typeface="Angsana New" pitchFamily="18" charset="-34"/>
                  </a:rPr>
                  <a:t>Lorem ipsum dolor sit amet, nibh est. A magna maecenas, quam magna nec quis, lorem nunc. Suspendisse viverra sodales mauris, cras pharetra proin egestas arcu erat dolor, at amet. </a:t>
                </a:r>
              </a:p>
            </p:txBody>
          </p:sp>
        </p:grpSp>
        <p:pic>
          <p:nvPicPr>
            <p:cNvPr id="39" name="Graphic 207" descr="Rocket">
              <a:extLst>
                <a:ext uri="{FF2B5EF4-FFF2-40B4-BE49-F238E27FC236}">
                  <a16:creationId xmlns:a16="http://schemas.microsoft.com/office/drawing/2014/main" xmlns="" id="{B5FEF30B-CA8D-442D-99C2-DC16A201B42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p:blipFill>
          <p:spPr>
            <a:xfrm>
              <a:off x="3004835" y="3436616"/>
              <a:ext cx="446024" cy="446024"/>
            </a:xfrm>
            <a:prstGeom prst="rect">
              <a:avLst/>
            </a:prstGeom>
          </p:spPr>
        </p:pic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xmlns="" id="{B0ABE61D-3BB5-4BB9-9488-28AA9CDEC6B9}"/>
                </a:ext>
              </a:extLst>
            </p:cNvPr>
            <p:cNvGrpSpPr/>
            <p:nvPr/>
          </p:nvGrpSpPr>
          <p:grpSpPr>
            <a:xfrm>
              <a:off x="3680037" y="1382901"/>
              <a:ext cx="3758921" cy="774534"/>
              <a:chOff x="4156287" y="1187276"/>
              <a:chExt cx="4651440" cy="1054768"/>
            </a:xfrm>
          </p:grpSpPr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xmlns="" id="{996F179E-4B4C-406A-9A3E-A401B60D5CBA}"/>
                  </a:ext>
                </a:extLst>
              </p:cNvPr>
              <p:cNvSpPr txBox="1"/>
              <p:nvPr/>
            </p:nvSpPr>
            <p:spPr>
              <a:xfrm>
                <a:off x="4156287" y="1187276"/>
                <a:ext cx="4353506" cy="578928"/>
              </a:xfrm>
              <a:prstGeom prst="rect">
                <a:avLst/>
              </a:prstGeom>
              <a:noFill/>
            </p:spPr>
            <p:txBody>
              <a:bodyPr wrap="square" lIns="0" rIns="0" rtlCol="0" anchor="b">
                <a:spAutoFit/>
              </a:bodyPr>
              <a:lstStyle/>
              <a:p>
                <a:r>
                  <a:rPr lang="en-US" sz="2400" b="1" noProof="1">
                    <a:latin typeface="Angsana New" pitchFamily="18" charset="-34"/>
                    <a:cs typeface="Angsana New" pitchFamily="18" charset="-34"/>
                  </a:rPr>
                  <a:t>Lorem Ipsum</a:t>
                </a:r>
              </a:p>
            </p:txBody>
          </p:sp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xmlns="" id="{BC179FB8-F2D8-4BEE-8D41-BBE97D13EF15}"/>
                  </a:ext>
                </a:extLst>
              </p:cNvPr>
              <p:cNvSpPr txBox="1"/>
              <p:nvPr/>
            </p:nvSpPr>
            <p:spPr>
              <a:xfrm>
                <a:off x="4167841" y="1721010"/>
                <a:ext cx="4639886" cy="521034"/>
              </a:xfrm>
              <a:prstGeom prst="rect">
                <a:avLst/>
              </a:prstGeom>
              <a:solidFill>
                <a:schemeClr val="bg2"/>
              </a:solidFill>
            </p:spPr>
            <p:txBody>
              <a:bodyPr wrap="square" lIns="137160" rIns="137160" rtlCol="0" anchor="t">
                <a:spAutoFit/>
              </a:bodyPr>
              <a:lstStyle/>
              <a:p>
                <a:pPr algn="just"/>
                <a:r>
                  <a:rPr lang="en-US" sz="1050" noProof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ngsana New" pitchFamily="18" charset="-34"/>
                    <a:cs typeface="Angsana New" pitchFamily="18" charset="-34"/>
                  </a:rPr>
                  <a:t>Lorem ipsum dolor sit amet, nibh est. A magna maecenas, quam magna nec quis, lorem nunc. Suspendisse viverra sodales mauris, cras pharetra proin egestas arcu erat dolor, at amet. </a:t>
                </a:r>
              </a:p>
            </p:txBody>
          </p:sp>
        </p:grpSp>
        <p:pic>
          <p:nvPicPr>
            <p:cNvPr id="43" name="Graphic 20" descr="Trophy">
              <a:extLst>
                <a:ext uri="{FF2B5EF4-FFF2-40B4-BE49-F238E27FC236}">
                  <a16:creationId xmlns:a16="http://schemas.microsoft.com/office/drawing/2014/main" xmlns="" id="{F77506A4-7240-4BD9-9FBC-97F35578C492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2"/>
                </a:ext>
              </a:extLst>
            </a:blip>
            <a:stretch>
              <a:fillRect/>
            </a:stretch>
          </p:blipFill>
          <p:spPr>
            <a:xfrm>
              <a:off x="3004835" y="1562742"/>
              <a:ext cx="446024" cy="44602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666929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https://www.seniorsoft.co.th/images/com_hikashop/upload/smartcard-reader-03_511977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6477000"/>
            <a:ext cx="2028825" cy="1866843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762000" y="590490"/>
            <a:ext cx="552587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000" b="1" dirty="0" smtClean="0">
                <a:solidFill>
                  <a:srgbClr val="660033"/>
                </a:solidFill>
                <a:latin typeface="Angsana New" pitchFamily="18" charset="-34"/>
                <a:ea typeface="Tahoma" pitchFamily="34" charset="0"/>
                <a:cs typeface="Angsana New" pitchFamily="18" charset="-34"/>
              </a:rPr>
              <a:t>ขั้นตอนการเชื่อมโยงเอกสารราชการผ่านเครื่อง  </a:t>
            </a:r>
            <a:r>
              <a:rPr lang="en-US" sz="2000" b="1" dirty="0" smtClean="0">
                <a:solidFill>
                  <a:srgbClr val="660033"/>
                </a:solidFill>
                <a:latin typeface="Angsana New" pitchFamily="18" charset="-34"/>
                <a:ea typeface="Tahoma" pitchFamily="34" charset="0"/>
                <a:cs typeface="Angsana New" pitchFamily="18" charset="-34"/>
              </a:rPr>
              <a:t>Smart Card Reader</a:t>
            </a:r>
            <a:r>
              <a:rPr lang="th-TH" sz="2000" b="1" dirty="0" smtClean="0">
                <a:solidFill>
                  <a:srgbClr val="660033"/>
                </a:solidFill>
                <a:latin typeface="Angsana New" pitchFamily="18" charset="-34"/>
                <a:ea typeface="Tahoma" pitchFamily="34" charset="0"/>
                <a:cs typeface="Angsana New" pitchFamily="18" charset="-34"/>
              </a:rPr>
              <a:t> (</a:t>
            </a:r>
            <a:r>
              <a:rPr lang="en-US" sz="2000" b="1" dirty="0" smtClean="0">
                <a:solidFill>
                  <a:srgbClr val="660033"/>
                </a:solidFill>
                <a:latin typeface="Angsana New" pitchFamily="18" charset="-34"/>
                <a:ea typeface="Tahoma" pitchFamily="34" charset="0"/>
                <a:cs typeface="Angsana New" pitchFamily="18" charset="-34"/>
              </a:rPr>
              <a:t>Offline</a:t>
            </a:r>
            <a:r>
              <a:rPr lang="th-TH" sz="2000" b="1" dirty="0" smtClean="0">
                <a:solidFill>
                  <a:srgbClr val="660033"/>
                </a:solidFill>
                <a:latin typeface="Angsana New" pitchFamily="18" charset="-34"/>
                <a:ea typeface="Tahoma" pitchFamily="34" charset="0"/>
                <a:cs typeface="Angsana New" pitchFamily="18" charset="-34"/>
              </a:rPr>
              <a:t>)</a:t>
            </a:r>
            <a:endParaRPr lang="en-US" sz="2000" dirty="0">
              <a:latin typeface="Angsana New" pitchFamily="18" charset="-34"/>
              <a:ea typeface="Tahoma" pitchFamily="34" charset="0"/>
              <a:cs typeface="Angsana New" pitchFamily="18" charset="-34"/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975344772"/>
              </p:ext>
            </p:extLst>
          </p:nvPr>
        </p:nvGraphicFramePr>
        <p:xfrm>
          <a:off x="838200" y="1371600"/>
          <a:ext cx="4572000" cy="2895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7" name="กลุ่ม 6"/>
          <p:cNvGrpSpPr/>
          <p:nvPr/>
        </p:nvGrpSpPr>
        <p:grpSpPr>
          <a:xfrm>
            <a:off x="1921705" y="6934200"/>
            <a:ext cx="4267200" cy="1295399"/>
            <a:chOff x="1297984" y="664"/>
            <a:chExt cx="1976031" cy="750093"/>
          </a:xfrm>
        </p:grpSpPr>
        <p:sp>
          <p:nvSpPr>
            <p:cNvPr id="8" name="สี่เหลี่ยมมุมมน 7"/>
            <p:cNvSpPr/>
            <p:nvPr/>
          </p:nvSpPr>
          <p:spPr>
            <a:xfrm>
              <a:off x="1297984" y="664"/>
              <a:ext cx="1976031" cy="750093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สี่เหลี่ยมมุมมน 4"/>
            <p:cNvSpPr/>
            <p:nvPr/>
          </p:nvSpPr>
          <p:spPr>
            <a:xfrm>
              <a:off x="1319953" y="22633"/>
              <a:ext cx="1932093" cy="70615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1910" tIns="41910" rIns="41910" bIns="4191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b="1" dirty="0" smtClean="0">
                  <a:latin typeface="Angsana New" pitchFamily="18" charset="-34"/>
                  <a:ea typeface="Tahoma" pitchFamily="34" charset="0"/>
                  <a:cs typeface="Angsana New" pitchFamily="18" charset="-34"/>
                </a:rPr>
                <a:t>Smart Card Offline </a:t>
              </a:r>
              <a:r>
                <a:rPr lang="th-TH" b="1" dirty="0" smtClean="0">
                  <a:latin typeface="Tahoma" pitchFamily="34" charset="0"/>
                  <a:ea typeface="Tahoma" pitchFamily="34" charset="0"/>
                  <a:cs typeface="+mj-cs"/>
                </a:rPr>
                <a:t>คือการอ่านข้อมูลจากบัตรประชาชน แบบ </a:t>
              </a:r>
              <a:r>
                <a:rPr lang="en-US" b="1" dirty="0" smtClean="0">
                  <a:latin typeface="Angsana New" pitchFamily="18" charset="-34"/>
                  <a:ea typeface="Tahoma" pitchFamily="34" charset="0"/>
                  <a:cs typeface="Angsana New" pitchFamily="18" charset="-34"/>
                </a:rPr>
                <a:t>Smart Card </a:t>
              </a:r>
              <a:r>
                <a:rPr lang="th-TH" b="1" dirty="0" smtClean="0">
                  <a:latin typeface="Angsana New" pitchFamily="18" charset="-34"/>
                  <a:ea typeface="Tahoma" pitchFamily="34" charset="0"/>
                  <a:cs typeface="Angsana New" pitchFamily="18" charset="-34"/>
                </a:rPr>
                <a:t> </a:t>
              </a:r>
              <a:r>
                <a:rPr lang="th-TH" b="1" dirty="0" smtClean="0">
                  <a:latin typeface="Tahoma" pitchFamily="34" charset="0"/>
                  <a:ea typeface="Tahoma" pitchFamily="34" charset="0"/>
                  <a:cs typeface="+mj-cs"/>
                </a:rPr>
                <a:t>เพื่อตรวจสอบยืนยันตัวตน หรือนำข้อมูลที่อ่านจากบัตร </a:t>
              </a:r>
              <a:r>
                <a:rPr lang="en-US" b="1" dirty="0" smtClean="0">
                  <a:latin typeface="Angsana New" pitchFamily="18" charset="-34"/>
                  <a:ea typeface="Tahoma" pitchFamily="34" charset="0"/>
                  <a:cs typeface="Angsana New" pitchFamily="18" charset="-34"/>
                </a:rPr>
                <a:t>(CHIP) </a:t>
              </a:r>
              <a:r>
                <a:rPr lang="th-TH" b="1" dirty="0" smtClean="0">
                  <a:latin typeface="Tahoma" pitchFamily="34" charset="0"/>
                  <a:ea typeface="Tahoma" pitchFamily="34" charset="0"/>
                  <a:cs typeface="+mj-cs"/>
                </a:rPr>
                <a:t>ลงแบบฟอร์มคำร้องในการบริการประชาชนหรือนำข้อมูลไปสร้างฐานข้อมูลของหน่วยงาน</a:t>
              </a:r>
              <a:endParaRPr lang="en-US" kern="1200" dirty="0">
                <a:cs typeface="+mj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9674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09602" y="533400"/>
            <a:ext cx="559544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000" b="1" spc="-70" dirty="0" smtClean="0">
                <a:solidFill>
                  <a:srgbClr val="660033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ขั้นตอนการเชื่อมโยงเอกสารผ่าน </a:t>
            </a:r>
            <a:r>
              <a:rPr lang="en-US" sz="2000" b="1" spc="-70" dirty="0" smtClean="0">
                <a:solidFill>
                  <a:srgbClr val="660033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Linkage Center</a:t>
            </a:r>
            <a:endParaRPr lang="en-US" sz="20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4214846477"/>
              </p:ext>
            </p:extLst>
          </p:nvPr>
        </p:nvGraphicFramePr>
        <p:xfrm>
          <a:off x="1371600" y="1371600"/>
          <a:ext cx="4572000" cy="2895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6" name="กลุ่ม 5"/>
          <p:cNvGrpSpPr/>
          <p:nvPr/>
        </p:nvGrpSpPr>
        <p:grpSpPr>
          <a:xfrm>
            <a:off x="1219200" y="6553204"/>
            <a:ext cx="4724400" cy="1295399"/>
            <a:chOff x="1297984" y="664"/>
            <a:chExt cx="1976031" cy="750093"/>
          </a:xfrm>
        </p:grpSpPr>
        <p:sp>
          <p:nvSpPr>
            <p:cNvPr id="7" name="สี่เหลี่ยมมุมมน 6"/>
            <p:cNvSpPr/>
            <p:nvPr/>
          </p:nvSpPr>
          <p:spPr>
            <a:xfrm>
              <a:off x="1297984" y="664"/>
              <a:ext cx="1976031" cy="750093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สี่เหลี่ยมมุมมน 4"/>
            <p:cNvSpPr/>
            <p:nvPr/>
          </p:nvSpPr>
          <p:spPr>
            <a:xfrm>
              <a:off x="1319953" y="22633"/>
              <a:ext cx="1932093" cy="70615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1910" tIns="41910" rIns="41910" bIns="4191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100" b="1" spc="-70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 </a:t>
              </a:r>
              <a:r>
                <a:rPr lang="th-TH" sz="1100" b="1" spc="-70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คือการเชื่อมโยงทะเบียนข้อมูลทะเบียนประวัติราษฎรจากสำนักทะเบียนกลาง กรมการปกครอง (ตามพระราชบัญญัติการทะเบียนรา</a:t>
              </a:r>
              <a:r>
                <a:rPr lang="th-TH" sz="1100" b="1" spc="-70" dirty="0" err="1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ษฏร</a:t>
              </a:r>
              <a:r>
                <a:rPr lang="th-TH" sz="1100" b="1" spc="-70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 มาตรา 15  ) โดยส่วนราชการหรือหน่วยงานของรัฐสามารถขอเชื่อมโยงข้อมูลจากฐานข้อมูลทะเบียนกลางเพื่อใช้ประโยชน์ในการบริการประชาชน เพื่อความสะดวก รวดเร็ว ไม่ต้องบันทึกข้อมูลใหม่ และเพื่อลดการเรียกใช้สำเนาเอกสารด้านการทะเบียน</a:t>
              </a:r>
              <a:endParaRPr lang="en-US" sz="11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269674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90601" y="457200"/>
            <a:ext cx="533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800" b="1" spc="-70" dirty="0" smtClean="0">
                <a:solidFill>
                  <a:srgbClr val="660033"/>
                </a:solidFill>
                <a:latin typeface="TH NiramitIT๙" pitchFamily="2" charset="-34"/>
                <a:ea typeface="Tahoma" pitchFamily="34" charset="0"/>
                <a:cs typeface="TH NiramitIT๙" pitchFamily="2" charset="-34"/>
              </a:rPr>
              <a:t>ยกเลิกการเรียกสำเนาหนังสือรับรองนิติบุคคล</a:t>
            </a:r>
            <a:endParaRPr lang="en-US" sz="2800" dirty="0">
              <a:latin typeface="TH NiramitIT๙" pitchFamily="2" charset="-34"/>
              <a:ea typeface="Tahoma" pitchFamily="34" charset="0"/>
              <a:cs typeface="TH NiramitIT๙" pitchFamily="2" charset="-34"/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524283385"/>
              </p:ext>
            </p:extLst>
          </p:nvPr>
        </p:nvGraphicFramePr>
        <p:xfrm>
          <a:off x="533401" y="5334002"/>
          <a:ext cx="6019800" cy="32765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3" name="Diagram 4"/>
          <p:cNvGraphicFramePr/>
          <p:nvPr>
            <p:extLst>
              <p:ext uri="{D42A27DB-BD31-4B8C-83A1-F6EECF244321}">
                <p14:modId xmlns:p14="http://schemas.microsoft.com/office/powerpoint/2010/main" val="1524283385"/>
              </p:ext>
            </p:extLst>
          </p:nvPr>
        </p:nvGraphicFramePr>
        <p:xfrm>
          <a:off x="304800" y="1447800"/>
          <a:ext cx="6324600" cy="2895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696744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-28573" y="3886202"/>
            <a:ext cx="6886575" cy="1295399"/>
          </a:xfrm>
          <a:solidFill>
            <a:srgbClr val="4CB28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th-TH" sz="5400" b="1" dirty="0" smtClean="0">
                <a:solidFill>
                  <a:schemeClr val="bg1">
                    <a:lumMod val="95000"/>
                  </a:schemeClr>
                </a:solidFill>
                <a:latin typeface="Angsana New" pitchFamily="18" charset="-34"/>
                <a:ea typeface="Tahoma" pitchFamily="34" charset="0"/>
                <a:cs typeface="Angsana New" pitchFamily="18" charset="-34"/>
              </a:rPr>
              <a:t>ภาคผนวก</a:t>
            </a:r>
            <a:endParaRPr lang="en-US" sz="5400" b="1" dirty="0">
              <a:solidFill>
                <a:schemeClr val="bg1">
                  <a:lumMod val="95000"/>
                </a:schemeClr>
              </a:solidFill>
              <a:latin typeface="Angsana New" pitchFamily="18" charset="-34"/>
              <a:ea typeface="Tahoma" pitchFamily="34" charset="0"/>
              <a:cs typeface="Angsana New" pitchFamily="18" charset="-34"/>
            </a:endParaRPr>
          </a:p>
        </p:txBody>
      </p:sp>
      <p:pic>
        <p:nvPicPr>
          <p:cNvPr id="9" name="Graphic 275">
            <a:extLst>
              <a:ext uri="{FF2B5EF4-FFF2-40B4-BE49-F238E27FC236}">
                <a16:creationId xmlns="" xmlns:a16="http://schemas.microsoft.com/office/drawing/2014/main" id="{AACF7873-110A-4C8B-8D14-132B0CF8AA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flipV="1">
            <a:off x="4367440" y="0"/>
            <a:ext cx="2490560" cy="1193929"/>
          </a:xfrm>
          <a:prstGeom prst="rect">
            <a:avLst/>
          </a:prstGeom>
        </p:spPr>
      </p:pic>
      <p:pic>
        <p:nvPicPr>
          <p:cNvPr id="10" name="Graphic 31">
            <a:extLst>
              <a:ext uri="{FF2B5EF4-FFF2-40B4-BE49-F238E27FC236}">
                <a16:creationId xmlns="" xmlns:a16="http://schemas.microsoft.com/office/drawing/2014/main" id="{AD7D5FBA-40C2-43A0-970B-5B9F600AED8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" y="7559777"/>
            <a:ext cx="3505200" cy="2346223"/>
          </a:xfrm>
          <a:prstGeom prst="rect">
            <a:avLst/>
          </a:prstGeom>
        </p:spPr>
      </p:pic>
      <p:pic>
        <p:nvPicPr>
          <p:cNvPr id="11" name="Graphic 275">
            <a:extLst>
              <a:ext uri="{FF2B5EF4-FFF2-40B4-BE49-F238E27FC236}">
                <a16:creationId xmlns="" xmlns:a16="http://schemas.microsoft.com/office/drawing/2014/main" id="{AACF7873-110A-4C8B-8D14-132B0CF8AA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flipH="1" flipV="1">
            <a:off x="-28575" y="0"/>
            <a:ext cx="2490560" cy="1193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744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7525" y="609602"/>
            <a:ext cx="2743200" cy="457200"/>
          </a:xfrm>
          <a:ln>
            <a:noFill/>
          </a:ln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r>
              <a:rPr lang="th-TH" sz="2400" b="1" dirty="0" smtClean="0">
                <a:solidFill>
                  <a:srgbClr val="8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ความเป็นมา</a:t>
            </a:r>
            <a:endParaRPr lang="en-US" sz="2400" b="1" dirty="0">
              <a:solidFill>
                <a:srgbClr val="8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027" name="Picture 3" descr="C:\Users\prue\Downloads\เอกสาร 7-1 มาตรการอำนวยความสะดวกและลดภาระแก่ประชาชน-(การไม่เรียกสำเนาเอกสารที่ทางราชการออกให้-จากประชาชน)-images\000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03" r="3566" b="4952"/>
          <a:stretch/>
        </p:blipFill>
        <p:spPr bwMode="auto">
          <a:xfrm>
            <a:off x="152400" y="1367415"/>
            <a:ext cx="6613451" cy="3857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Group 2"/>
          <p:cNvGrpSpPr/>
          <p:nvPr/>
        </p:nvGrpSpPr>
        <p:grpSpPr>
          <a:xfrm>
            <a:off x="152401" y="5296395"/>
            <a:ext cx="6553200" cy="4304806"/>
            <a:chOff x="76200" y="1219200"/>
            <a:chExt cx="9067800" cy="5352196"/>
          </a:xfrm>
        </p:grpSpPr>
        <p:pic>
          <p:nvPicPr>
            <p:cNvPr id="8" name="Picture 4" descr="C:\Users\prue\Downloads\เอกสาร 7-1 มาตรการอำนวยความสะดวกและลดภาระแก่ประชาชน-(การไม่เรียกสำเนาเอกสารที่ทางราชการออกให้-จากประชาชน)-images\0005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422" t="4832" r="2480" b="348"/>
            <a:stretch/>
          </p:blipFill>
          <p:spPr bwMode="auto">
            <a:xfrm>
              <a:off x="76200" y="1219200"/>
              <a:ext cx="9067800" cy="53521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Rectangle 1"/>
            <p:cNvSpPr/>
            <p:nvPr/>
          </p:nvSpPr>
          <p:spPr>
            <a:xfrm>
              <a:off x="8534400" y="1219200"/>
              <a:ext cx="609600" cy="4572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998877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prue\Downloads\001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80"/>
          <a:stretch/>
        </p:blipFill>
        <p:spPr bwMode="auto">
          <a:xfrm>
            <a:off x="0" y="0"/>
            <a:ext cx="6858000" cy="4724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Group 8"/>
          <p:cNvGrpSpPr/>
          <p:nvPr/>
        </p:nvGrpSpPr>
        <p:grpSpPr>
          <a:xfrm>
            <a:off x="76201" y="5181601"/>
            <a:ext cx="6758049" cy="4495800"/>
            <a:chOff x="0" y="1295400"/>
            <a:chExt cx="6934200" cy="4558394"/>
          </a:xfrm>
        </p:grpSpPr>
        <p:pic>
          <p:nvPicPr>
            <p:cNvPr id="10" name="Picture 2" descr="C:\Users\prue\Downloads\เอกสาร 7-1 มาตรการอำนวยความสะดวกและลดภาระแก่ประชาชน-(การไม่เรียกสำเนาเอกสารที่ทางราชการออกให้-จากประชาชน)-images\0004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045"/>
            <a:stretch/>
          </p:blipFill>
          <p:spPr bwMode="auto">
            <a:xfrm>
              <a:off x="0" y="1295400"/>
              <a:ext cx="6934200" cy="45583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Rectangle 10"/>
            <p:cNvSpPr/>
            <p:nvPr/>
          </p:nvSpPr>
          <p:spPr>
            <a:xfrm>
              <a:off x="6324600" y="1295400"/>
              <a:ext cx="609600" cy="6096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466066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" y="152400"/>
            <a:ext cx="6875617" cy="4800600"/>
            <a:chOff x="-979010" y="150857"/>
            <a:chExt cx="9669713" cy="5695950"/>
          </a:xfrm>
        </p:grpSpPr>
        <p:pic>
          <p:nvPicPr>
            <p:cNvPr id="3" name="Picture 2" descr="C:\Users\prue\Downloads\0004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213"/>
            <a:stretch/>
          </p:blipFill>
          <p:spPr bwMode="auto">
            <a:xfrm>
              <a:off x="-979010" y="150857"/>
              <a:ext cx="9644938" cy="56959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Rectangle 3"/>
            <p:cNvSpPr/>
            <p:nvPr/>
          </p:nvSpPr>
          <p:spPr>
            <a:xfrm>
              <a:off x="8432533" y="5067764"/>
              <a:ext cx="258170" cy="74295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" name="Group 6"/>
          <p:cNvGrpSpPr/>
          <p:nvPr/>
        </p:nvGrpSpPr>
        <p:grpSpPr>
          <a:xfrm>
            <a:off x="223986" y="5715001"/>
            <a:ext cx="4500414" cy="3999306"/>
            <a:chOff x="0" y="1370463"/>
            <a:chExt cx="9144000" cy="4954137"/>
          </a:xfrm>
        </p:grpSpPr>
        <p:pic>
          <p:nvPicPr>
            <p:cNvPr id="6" name="Picture 2" descr="C:\Users\prue\Downloads\0005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711"/>
            <a:stretch/>
          </p:blipFill>
          <p:spPr bwMode="auto">
            <a:xfrm>
              <a:off x="0" y="1370463"/>
              <a:ext cx="9144000" cy="49541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Rectangle 1"/>
            <p:cNvSpPr/>
            <p:nvPr/>
          </p:nvSpPr>
          <p:spPr>
            <a:xfrm>
              <a:off x="8839200" y="5429250"/>
              <a:ext cx="304800" cy="74295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8" name="รูปภาพ 6" descr="C:\Users\prue\Desktop\nocopy\IMG_5796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5664116"/>
            <a:ext cx="1696303" cy="405019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1AA2A670-4772-4504-9A86-BE460BACA39F}"/>
              </a:ext>
            </a:extLst>
          </p:cNvPr>
          <p:cNvSpPr/>
          <p:nvPr/>
        </p:nvSpPr>
        <p:spPr>
          <a:xfrm>
            <a:off x="1629808" y="5111605"/>
            <a:ext cx="3672027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83D65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CITIZENinfo</a:t>
            </a:r>
            <a:r>
              <a:rPr kumimoji="0" lang="th-TH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3D65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3D65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Application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83D65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9994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1000">
              <a:srgbClr val="D0D3DD"/>
            </a:gs>
            <a:gs pos="47000">
              <a:srgbClr val="D6E0E5"/>
            </a:gs>
            <a:gs pos="0">
              <a:srgbClr val="E2FAF5"/>
            </a:gs>
            <a:gs pos="87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>
            <a:extLst>
              <a:ext uri="{FF2B5EF4-FFF2-40B4-BE49-F238E27FC236}">
                <a16:creationId xmlns="" xmlns:a16="http://schemas.microsoft.com/office/drawing/2014/main" id="{1AA2A670-4772-4504-9A86-BE460BACA39F}"/>
              </a:ext>
            </a:extLst>
          </p:cNvPr>
          <p:cNvSpPr/>
          <p:nvPr/>
        </p:nvSpPr>
        <p:spPr>
          <a:xfrm>
            <a:off x="962169" y="423108"/>
            <a:ext cx="5558051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 defTabSz="914377">
              <a:defRPr/>
            </a:pPr>
            <a:r>
              <a:rPr lang="th-TH" sz="2400" b="1" dirty="0" smtClean="0">
                <a:solidFill>
                  <a:srgbClr val="005A9E"/>
                </a:solidFill>
                <a:latin typeface="Angsana New" pitchFamily="18" charset="-34"/>
                <a:ea typeface="Tahoma" pitchFamily="34" charset="0"/>
                <a:cs typeface="Angsana New" pitchFamily="18" charset="-34"/>
              </a:rPr>
              <a:t>การติดตาม</a:t>
            </a:r>
            <a:r>
              <a:rPr lang="th-TH" sz="2400" b="1" dirty="0">
                <a:solidFill>
                  <a:srgbClr val="005A9E"/>
                </a:solidFill>
                <a:latin typeface="Angsana New" pitchFamily="18" charset="-34"/>
                <a:ea typeface="Tahoma" pitchFamily="34" charset="0"/>
                <a:cs typeface="Angsana New" pitchFamily="18" charset="-34"/>
              </a:rPr>
              <a:t>การดำเนินการมาตรการอำนวยความสะดวก </a:t>
            </a:r>
            <a:endParaRPr lang="th-TH" sz="2400" b="1" dirty="0" smtClean="0">
              <a:solidFill>
                <a:srgbClr val="005A9E"/>
              </a:solidFill>
              <a:latin typeface="Angsana New" pitchFamily="18" charset="-34"/>
              <a:ea typeface="Tahoma" pitchFamily="34" charset="0"/>
              <a:cs typeface="Angsana New" pitchFamily="18" charset="-34"/>
            </a:endParaRPr>
          </a:p>
          <a:p>
            <a:pPr algn="ctr" defTabSz="914377">
              <a:defRPr/>
            </a:pPr>
            <a:r>
              <a:rPr lang="th-TH" sz="2400" b="1" dirty="0" smtClean="0">
                <a:solidFill>
                  <a:srgbClr val="005A9E"/>
                </a:solidFill>
                <a:latin typeface="Angsana New" pitchFamily="18" charset="-34"/>
                <a:ea typeface="Tahoma" pitchFamily="34" charset="0"/>
                <a:cs typeface="Angsana New" pitchFamily="18" charset="-34"/>
              </a:rPr>
              <a:t>และ</a:t>
            </a:r>
            <a:r>
              <a:rPr lang="th-TH" sz="2400" b="1" dirty="0">
                <a:solidFill>
                  <a:srgbClr val="005A9E"/>
                </a:solidFill>
                <a:latin typeface="Angsana New" pitchFamily="18" charset="-34"/>
                <a:ea typeface="Tahoma" pitchFamily="34" charset="0"/>
                <a:cs typeface="Angsana New" pitchFamily="18" charset="-34"/>
              </a:rPr>
              <a:t>ลดภาระแก่ประชาชน การไม่เรียกสำเนา</a:t>
            </a:r>
            <a:r>
              <a:rPr lang="th-TH" sz="2400" b="1" dirty="0" smtClean="0">
                <a:solidFill>
                  <a:srgbClr val="005A9E"/>
                </a:solidFill>
                <a:latin typeface="Angsana New" pitchFamily="18" charset="-34"/>
                <a:ea typeface="Tahoma" pitchFamily="34" charset="0"/>
                <a:cs typeface="Angsana New" pitchFamily="18" charset="-34"/>
              </a:rPr>
              <a:t>เอกสาร</a:t>
            </a:r>
          </a:p>
          <a:p>
            <a:pPr algn="ctr" defTabSz="914377">
              <a:defRPr/>
            </a:pPr>
            <a:r>
              <a:rPr lang="th-TH" sz="2400" b="1" dirty="0" smtClean="0">
                <a:solidFill>
                  <a:srgbClr val="005A9E"/>
                </a:solidFill>
                <a:latin typeface="Angsana New" pitchFamily="18" charset="-34"/>
                <a:ea typeface="Tahoma" pitchFamily="34" charset="0"/>
                <a:cs typeface="Angsana New" pitchFamily="18" charset="-34"/>
              </a:rPr>
              <a:t>ที่</a:t>
            </a:r>
            <a:r>
              <a:rPr lang="th-TH" sz="2400" b="1" dirty="0">
                <a:solidFill>
                  <a:srgbClr val="005A9E"/>
                </a:solidFill>
                <a:latin typeface="Angsana New" pitchFamily="18" charset="-34"/>
                <a:ea typeface="Tahoma" pitchFamily="34" charset="0"/>
                <a:cs typeface="Angsana New" pitchFamily="18" charset="-34"/>
              </a:rPr>
              <a:t>ทางราชการออกให้ </a:t>
            </a:r>
            <a:r>
              <a:rPr lang="th-TH" sz="2400" b="1" dirty="0" smtClean="0">
                <a:solidFill>
                  <a:srgbClr val="005A9E"/>
                </a:solidFill>
                <a:latin typeface="Angsana New" pitchFamily="18" charset="-34"/>
                <a:ea typeface="Tahoma" pitchFamily="34" charset="0"/>
                <a:cs typeface="Angsana New" pitchFamily="18" charset="-34"/>
              </a:rPr>
              <a:t>จาก</a:t>
            </a:r>
            <a:r>
              <a:rPr lang="th-TH" sz="2400" b="1" dirty="0">
                <a:solidFill>
                  <a:srgbClr val="005A9E"/>
                </a:solidFill>
                <a:latin typeface="Angsana New" pitchFamily="18" charset="-34"/>
                <a:ea typeface="Tahoma" pitchFamily="34" charset="0"/>
                <a:cs typeface="Angsana New" pitchFamily="18" charset="-34"/>
              </a:rPr>
              <a:t>ประชาชน (</a:t>
            </a:r>
            <a:r>
              <a:rPr lang="en-US" sz="2400" b="1" dirty="0">
                <a:solidFill>
                  <a:srgbClr val="005A9E"/>
                </a:solidFill>
                <a:latin typeface="Angsana New" pitchFamily="18" charset="-34"/>
                <a:ea typeface="Tahoma" pitchFamily="34" charset="0"/>
                <a:cs typeface="Angsana New" pitchFamily="18" charset="-34"/>
              </a:rPr>
              <a:t>No copy)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2525448" y="7406941"/>
            <a:ext cx="1827179" cy="1955372"/>
            <a:chOff x="5747253" y="3436573"/>
            <a:chExt cx="2924486" cy="3365094"/>
          </a:xfrm>
        </p:grpSpPr>
        <p:sp>
          <p:nvSpPr>
            <p:cNvPr id="124" name="Rectangle: Rounded Corners 834">
              <a:extLst>
                <a:ext uri="{FF2B5EF4-FFF2-40B4-BE49-F238E27FC236}">
                  <a16:creationId xmlns:a16="http://schemas.microsoft.com/office/drawing/2014/main" xmlns="" id="{0074A9C2-7006-450B-A977-19BE3F166716}"/>
                </a:ext>
              </a:extLst>
            </p:cNvPr>
            <p:cNvSpPr/>
            <p:nvPr/>
          </p:nvSpPr>
          <p:spPr>
            <a:xfrm>
              <a:off x="5747253" y="3877181"/>
              <a:ext cx="2924486" cy="2924486"/>
            </a:xfrm>
            <a:prstGeom prst="roundRect">
              <a:avLst/>
            </a:prstGeom>
            <a:solidFill>
              <a:srgbClr val="F0AC5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 Light"/>
              </a:endParaRPr>
            </a:p>
          </p:txBody>
        </p:sp>
        <p:grpSp>
          <p:nvGrpSpPr>
            <p:cNvPr id="125" name="Group 124">
              <a:extLst>
                <a:ext uri="{FF2B5EF4-FFF2-40B4-BE49-F238E27FC236}">
                  <a16:creationId xmlns:a16="http://schemas.microsoft.com/office/drawing/2014/main" xmlns="" id="{5E6159D2-BA11-486F-8098-AF8D2E49DD5A}"/>
                </a:ext>
              </a:extLst>
            </p:cNvPr>
            <p:cNvGrpSpPr/>
            <p:nvPr/>
          </p:nvGrpSpPr>
          <p:grpSpPr>
            <a:xfrm>
              <a:off x="6254437" y="3436573"/>
              <a:ext cx="1910118" cy="2696141"/>
              <a:chOff x="8205788" y="2840038"/>
              <a:chExt cx="1435100" cy="2025650"/>
            </a:xfrm>
          </p:grpSpPr>
          <p:sp>
            <p:nvSpPr>
              <p:cNvPr id="126" name="Freeform 702">
                <a:extLst>
                  <a:ext uri="{FF2B5EF4-FFF2-40B4-BE49-F238E27FC236}">
                    <a16:creationId xmlns:a16="http://schemas.microsoft.com/office/drawing/2014/main" xmlns="" id="{72A4A37C-AE0E-4016-9E04-C902CBBDD1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775700" y="4795838"/>
                <a:ext cx="193675" cy="31750"/>
              </a:xfrm>
              <a:custGeom>
                <a:avLst/>
                <a:gdLst>
                  <a:gd name="T0" fmla="*/ 35 w 36"/>
                  <a:gd name="T1" fmla="*/ 2 h 6"/>
                  <a:gd name="T2" fmla="*/ 28 w 36"/>
                  <a:gd name="T3" fmla="*/ 5 h 6"/>
                  <a:gd name="T4" fmla="*/ 5 w 36"/>
                  <a:gd name="T5" fmla="*/ 1 h 6"/>
                  <a:gd name="T6" fmla="*/ 0 w 36"/>
                  <a:gd name="T7" fmla="*/ 0 h 6"/>
                  <a:gd name="T8" fmla="*/ 1 w 36"/>
                  <a:gd name="T9" fmla="*/ 2 h 6"/>
                  <a:gd name="T10" fmla="*/ 1 w 36"/>
                  <a:gd name="T11" fmla="*/ 4 h 6"/>
                  <a:gd name="T12" fmla="*/ 28 w 36"/>
                  <a:gd name="T13" fmla="*/ 6 h 6"/>
                  <a:gd name="T14" fmla="*/ 36 w 36"/>
                  <a:gd name="T15" fmla="*/ 3 h 6"/>
                  <a:gd name="T16" fmla="*/ 35 w 36"/>
                  <a:gd name="T17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6" h="6">
                    <a:moveTo>
                      <a:pt x="35" y="2"/>
                    </a:moveTo>
                    <a:cubicBezTo>
                      <a:pt x="35" y="2"/>
                      <a:pt x="29" y="5"/>
                      <a:pt x="28" y="5"/>
                    </a:cubicBezTo>
                    <a:cubicBezTo>
                      <a:pt x="27" y="5"/>
                      <a:pt x="13" y="1"/>
                      <a:pt x="5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0"/>
                      <a:pt x="1" y="2"/>
                      <a:pt x="1" y="2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27" y="6"/>
                      <a:pt x="28" y="6"/>
                    </a:cubicBezTo>
                    <a:cubicBezTo>
                      <a:pt x="29" y="6"/>
                      <a:pt x="36" y="3"/>
                      <a:pt x="36" y="3"/>
                    </a:cubicBezTo>
                    <a:cubicBezTo>
                      <a:pt x="35" y="2"/>
                      <a:pt x="35" y="2"/>
                      <a:pt x="35" y="2"/>
                    </a:cubicBezTo>
                    <a:close/>
                  </a:path>
                </a:pathLst>
              </a:custGeom>
              <a:solidFill>
                <a:srgbClr val="2227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7" name="Freeform 703">
                <a:extLst>
                  <a:ext uri="{FF2B5EF4-FFF2-40B4-BE49-F238E27FC236}">
                    <a16:creationId xmlns:a16="http://schemas.microsoft.com/office/drawing/2014/main" xmlns="" id="{D104D79A-721F-4482-8832-22124944E9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78900" y="3840163"/>
                <a:ext cx="31750" cy="801688"/>
              </a:xfrm>
              <a:custGeom>
                <a:avLst/>
                <a:gdLst>
                  <a:gd name="T0" fmla="*/ 20 w 20"/>
                  <a:gd name="T1" fmla="*/ 505 h 505"/>
                  <a:gd name="T2" fmla="*/ 0 w 20"/>
                  <a:gd name="T3" fmla="*/ 505 h 505"/>
                  <a:gd name="T4" fmla="*/ 0 w 20"/>
                  <a:gd name="T5" fmla="*/ 0 h 505"/>
                  <a:gd name="T6" fmla="*/ 20 w 20"/>
                  <a:gd name="T7" fmla="*/ 0 h 505"/>
                  <a:gd name="T8" fmla="*/ 20 w 20"/>
                  <a:gd name="T9" fmla="*/ 505 h 505"/>
                  <a:gd name="T10" fmla="*/ 20 w 20"/>
                  <a:gd name="T11" fmla="*/ 505 h 5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505">
                    <a:moveTo>
                      <a:pt x="20" y="505"/>
                    </a:moveTo>
                    <a:lnTo>
                      <a:pt x="0" y="505"/>
                    </a:lnTo>
                    <a:lnTo>
                      <a:pt x="0" y="0"/>
                    </a:lnTo>
                    <a:lnTo>
                      <a:pt x="20" y="0"/>
                    </a:lnTo>
                    <a:lnTo>
                      <a:pt x="20" y="505"/>
                    </a:lnTo>
                    <a:lnTo>
                      <a:pt x="20" y="505"/>
                    </a:lnTo>
                    <a:close/>
                  </a:path>
                </a:pathLst>
              </a:custGeom>
              <a:solidFill>
                <a:srgbClr val="AEAD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8" name="Freeform 704">
                <a:extLst>
                  <a:ext uri="{FF2B5EF4-FFF2-40B4-BE49-F238E27FC236}">
                    <a16:creationId xmlns:a16="http://schemas.microsoft.com/office/drawing/2014/main" xmlns="" id="{0DFF8DF3-B3FF-4E03-A1E3-31D3FEB5F8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545638" y="3840163"/>
                <a:ext cx="31750" cy="801688"/>
              </a:xfrm>
              <a:custGeom>
                <a:avLst/>
                <a:gdLst>
                  <a:gd name="T0" fmla="*/ 20 w 20"/>
                  <a:gd name="T1" fmla="*/ 505 h 505"/>
                  <a:gd name="T2" fmla="*/ 0 w 20"/>
                  <a:gd name="T3" fmla="*/ 505 h 505"/>
                  <a:gd name="T4" fmla="*/ 0 w 20"/>
                  <a:gd name="T5" fmla="*/ 0 h 505"/>
                  <a:gd name="T6" fmla="*/ 20 w 20"/>
                  <a:gd name="T7" fmla="*/ 0 h 505"/>
                  <a:gd name="T8" fmla="*/ 20 w 20"/>
                  <a:gd name="T9" fmla="*/ 505 h 505"/>
                  <a:gd name="T10" fmla="*/ 20 w 20"/>
                  <a:gd name="T11" fmla="*/ 505 h 5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505">
                    <a:moveTo>
                      <a:pt x="20" y="505"/>
                    </a:moveTo>
                    <a:lnTo>
                      <a:pt x="0" y="505"/>
                    </a:lnTo>
                    <a:lnTo>
                      <a:pt x="0" y="0"/>
                    </a:lnTo>
                    <a:lnTo>
                      <a:pt x="20" y="0"/>
                    </a:lnTo>
                    <a:lnTo>
                      <a:pt x="20" y="505"/>
                    </a:lnTo>
                    <a:lnTo>
                      <a:pt x="20" y="505"/>
                    </a:lnTo>
                    <a:close/>
                  </a:path>
                </a:pathLst>
              </a:custGeom>
              <a:solidFill>
                <a:srgbClr val="AEAD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9" name="Rectangle 705">
                <a:extLst>
                  <a:ext uri="{FF2B5EF4-FFF2-40B4-BE49-F238E27FC236}">
                    <a16:creationId xmlns:a16="http://schemas.microsoft.com/office/drawing/2014/main" xmlns="" id="{564BF4E1-195A-4265-91D0-120BAA5186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417050" y="3840163"/>
                <a:ext cx="31750" cy="701675"/>
              </a:xfrm>
              <a:prstGeom prst="rect">
                <a:avLst/>
              </a:prstGeom>
              <a:solidFill>
                <a:srgbClr val="90909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0" name="Rectangle 706">
                <a:extLst>
                  <a:ext uri="{FF2B5EF4-FFF2-40B4-BE49-F238E27FC236}">
                    <a16:creationId xmlns:a16="http://schemas.microsoft.com/office/drawing/2014/main" xmlns="" id="{24E29F7F-C029-48F9-94FA-F843161EE60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417050" y="3840163"/>
                <a:ext cx="31750" cy="7016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1" name="Rectangle 707">
                <a:extLst>
                  <a:ext uri="{FF2B5EF4-FFF2-40B4-BE49-F238E27FC236}">
                    <a16:creationId xmlns:a16="http://schemas.microsoft.com/office/drawing/2014/main" xmlns="" id="{5928A9EB-FE8E-4EC9-A4B3-59A956565B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091613" y="3840163"/>
                <a:ext cx="31750" cy="701675"/>
              </a:xfrm>
              <a:prstGeom prst="rect">
                <a:avLst/>
              </a:prstGeom>
              <a:solidFill>
                <a:srgbClr val="90909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2" name="Rectangle 708">
                <a:extLst>
                  <a:ext uri="{FF2B5EF4-FFF2-40B4-BE49-F238E27FC236}">
                    <a16:creationId xmlns:a16="http://schemas.microsoft.com/office/drawing/2014/main" xmlns="" id="{3B4A708F-60CC-43EF-AA6D-55F4C825E9F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091613" y="3840163"/>
                <a:ext cx="31750" cy="7016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3" name="Freeform 709">
                <a:extLst>
                  <a:ext uri="{FF2B5EF4-FFF2-40B4-BE49-F238E27FC236}">
                    <a16:creationId xmlns:a16="http://schemas.microsoft.com/office/drawing/2014/main" xmlns="" id="{67A6AF45-6A50-418D-A960-1654E4D13A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20163" y="2946401"/>
                <a:ext cx="720725" cy="966788"/>
              </a:xfrm>
              <a:custGeom>
                <a:avLst/>
                <a:gdLst>
                  <a:gd name="T0" fmla="*/ 130 w 135"/>
                  <a:gd name="T1" fmla="*/ 182 h 182"/>
                  <a:gd name="T2" fmla="*/ 5 w 135"/>
                  <a:gd name="T3" fmla="*/ 182 h 182"/>
                  <a:gd name="T4" fmla="*/ 0 w 135"/>
                  <a:gd name="T5" fmla="*/ 177 h 182"/>
                  <a:gd name="T6" fmla="*/ 0 w 135"/>
                  <a:gd name="T7" fmla="*/ 5 h 182"/>
                  <a:gd name="T8" fmla="*/ 5 w 135"/>
                  <a:gd name="T9" fmla="*/ 0 h 182"/>
                  <a:gd name="T10" fmla="*/ 130 w 135"/>
                  <a:gd name="T11" fmla="*/ 0 h 182"/>
                  <a:gd name="T12" fmla="*/ 135 w 135"/>
                  <a:gd name="T13" fmla="*/ 5 h 182"/>
                  <a:gd name="T14" fmla="*/ 135 w 135"/>
                  <a:gd name="T15" fmla="*/ 177 h 182"/>
                  <a:gd name="T16" fmla="*/ 130 w 135"/>
                  <a:gd name="T17" fmla="*/ 182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5" h="182">
                    <a:moveTo>
                      <a:pt x="130" y="182"/>
                    </a:moveTo>
                    <a:cubicBezTo>
                      <a:pt x="5" y="182"/>
                      <a:pt x="5" y="182"/>
                      <a:pt x="5" y="182"/>
                    </a:cubicBezTo>
                    <a:cubicBezTo>
                      <a:pt x="2" y="182"/>
                      <a:pt x="0" y="180"/>
                      <a:pt x="0" y="177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ubicBezTo>
                      <a:pt x="130" y="0"/>
                      <a:pt x="130" y="0"/>
                      <a:pt x="130" y="0"/>
                    </a:cubicBezTo>
                    <a:cubicBezTo>
                      <a:pt x="133" y="0"/>
                      <a:pt x="135" y="2"/>
                      <a:pt x="135" y="5"/>
                    </a:cubicBezTo>
                    <a:cubicBezTo>
                      <a:pt x="135" y="177"/>
                      <a:pt x="135" y="177"/>
                      <a:pt x="135" y="177"/>
                    </a:cubicBezTo>
                    <a:cubicBezTo>
                      <a:pt x="135" y="180"/>
                      <a:pt x="133" y="182"/>
                      <a:pt x="130" y="182"/>
                    </a:cubicBezTo>
                  </a:path>
                </a:pathLst>
              </a:custGeom>
              <a:solidFill>
                <a:srgbClr val="AEAD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4" name="Freeform 710">
                <a:extLst>
                  <a:ext uri="{FF2B5EF4-FFF2-40B4-BE49-F238E27FC236}">
                    <a16:creationId xmlns:a16="http://schemas.microsoft.com/office/drawing/2014/main" xmlns="" id="{42A6D788-F0D3-4277-B0D3-4EC883FFF3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26513" y="2957513"/>
                <a:ext cx="704850" cy="946150"/>
              </a:xfrm>
              <a:custGeom>
                <a:avLst/>
                <a:gdLst>
                  <a:gd name="T0" fmla="*/ 127 w 132"/>
                  <a:gd name="T1" fmla="*/ 178 h 178"/>
                  <a:gd name="T2" fmla="*/ 5 w 132"/>
                  <a:gd name="T3" fmla="*/ 178 h 178"/>
                  <a:gd name="T4" fmla="*/ 0 w 132"/>
                  <a:gd name="T5" fmla="*/ 173 h 178"/>
                  <a:gd name="T6" fmla="*/ 0 w 132"/>
                  <a:gd name="T7" fmla="*/ 5 h 178"/>
                  <a:gd name="T8" fmla="*/ 5 w 132"/>
                  <a:gd name="T9" fmla="*/ 0 h 178"/>
                  <a:gd name="T10" fmla="*/ 127 w 132"/>
                  <a:gd name="T11" fmla="*/ 0 h 178"/>
                  <a:gd name="T12" fmla="*/ 132 w 132"/>
                  <a:gd name="T13" fmla="*/ 5 h 178"/>
                  <a:gd name="T14" fmla="*/ 132 w 132"/>
                  <a:gd name="T15" fmla="*/ 173 h 178"/>
                  <a:gd name="T16" fmla="*/ 127 w 132"/>
                  <a:gd name="T17" fmla="*/ 178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2" h="178">
                    <a:moveTo>
                      <a:pt x="127" y="178"/>
                    </a:moveTo>
                    <a:cubicBezTo>
                      <a:pt x="5" y="178"/>
                      <a:pt x="5" y="178"/>
                      <a:pt x="5" y="178"/>
                    </a:cubicBezTo>
                    <a:cubicBezTo>
                      <a:pt x="3" y="178"/>
                      <a:pt x="0" y="175"/>
                      <a:pt x="0" y="173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3" y="0"/>
                      <a:pt x="5" y="0"/>
                    </a:cubicBezTo>
                    <a:cubicBezTo>
                      <a:pt x="127" y="0"/>
                      <a:pt x="127" y="0"/>
                      <a:pt x="127" y="0"/>
                    </a:cubicBezTo>
                    <a:cubicBezTo>
                      <a:pt x="130" y="0"/>
                      <a:pt x="132" y="2"/>
                      <a:pt x="132" y="5"/>
                    </a:cubicBezTo>
                    <a:cubicBezTo>
                      <a:pt x="132" y="173"/>
                      <a:pt x="132" y="173"/>
                      <a:pt x="132" y="173"/>
                    </a:cubicBezTo>
                    <a:cubicBezTo>
                      <a:pt x="132" y="175"/>
                      <a:pt x="130" y="178"/>
                      <a:pt x="127" y="178"/>
                    </a:cubicBezTo>
                    <a:close/>
                  </a:path>
                </a:pathLst>
              </a:custGeom>
              <a:solidFill>
                <a:srgbClr val="E5E8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5" name="Freeform 711">
                <a:extLst>
                  <a:ext uri="{FF2B5EF4-FFF2-40B4-BE49-F238E27FC236}">
                    <a16:creationId xmlns:a16="http://schemas.microsoft.com/office/drawing/2014/main" xmlns="" id="{DC74EDCF-1874-4B92-BAC5-D8C36C4727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78900" y="3913188"/>
                <a:ext cx="31750" cy="58738"/>
              </a:xfrm>
              <a:custGeom>
                <a:avLst/>
                <a:gdLst>
                  <a:gd name="T0" fmla="*/ 0 w 20"/>
                  <a:gd name="T1" fmla="*/ 0 h 37"/>
                  <a:gd name="T2" fmla="*/ 0 w 20"/>
                  <a:gd name="T3" fmla="*/ 37 h 37"/>
                  <a:gd name="T4" fmla="*/ 20 w 20"/>
                  <a:gd name="T5" fmla="*/ 31 h 37"/>
                  <a:gd name="T6" fmla="*/ 20 w 20"/>
                  <a:gd name="T7" fmla="*/ 0 h 37"/>
                  <a:gd name="T8" fmla="*/ 0 w 20"/>
                  <a:gd name="T9" fmla="*/ 0 h 37"/>
                  <a:gd name="T10" fmla="*/ 0 w 20"/>
                  <a:gd name="T11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37">
                    <a:moveTo>
                      <a:pt x="0" y="0"/>
                    </a:moveTo>
                    <a:lnTo>
                      <a:pt x="0" y="37"/>
                    </a:lnTo>
                    <a:lnTo>
                      <a:pt x="20" y="31"/>
                    </a:lnTo>
                    <a:lnTo>
                      <a:pt x="2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0909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6" name="Freeform 712">
                <a:extLst>
                  <a:ext uri="{FF2B5EF4-FFF2-40B4-BE49-F238E27FC236}">
                    <a16:creationId xmlns:a16="http://schemas.microsoft.com/office/drawing/2014/main" xmlns="" id="{2AF8AB77-FF5F-44E5-BC11-C3C1C46D99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545638" y="3913188"/>
                <a:ext cx="31750" cy="58738"/>
              </a:xfrm>
              <a:custGeom>
                <a:avLst/>
                <a:gdLst>
                  <a:gd name="T0" fmla="*/ 0 w 20"/>
                  <a:gd name="T1" fmla="*/ 0 h 37"/>
                  <a:gd name="T2" fmla="*/ 0 w 20"/>
                  <a:gd name="T3" fmla="*/ 37 h 37"/>
                  <a:gd name="T4" fmla="*/ 20 w 20"/>
                  <a:gd name="T5" fmla="*/ 31 h 37"/>
                  <a:gd name="T6" fmla="*/ 20 w 20"/>
                  <a:gd name="T7" fmla="*/ 0 h 37"/>
                  <a:gd name="T8" fmla="*/ 0 w 20"/>
                  <a:gd name="T9" fmla="*/ 0 h 37"/>
                  <a:gd name="T10" fmla="*/ 0 w 20"/>
                  <a:gd name="T11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37">
                    <a:moveTo>
                      <a:pt x="0" y="0"/>
                    </a:moveTo>
                    <a:lnTo>
                      <a:pt x="0" y="37"/>
                    </a:lnTo>
                    <a:lnTo>
                      <a:pt x="20" y="31"/>
                    </a:lnTo>
                    <a:lnTo>
                      <a:pt x="2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0909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7" name="Freeform 713">
                <a:extLst>
                  <a:ext uri="{FF2B5EF4-FFF2-40B4-BE49-F238E27FC236}">
                    <a16:creationId xmlns:a16="http://schemas.microsoft.com/office/drawing/2014/main" xmlns="" id="{64370B51-FCD7-438F-8585-56EB64B362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091613" y="3913188"/>
                <a:ext cx="31750" cy="122238"/>
              </a:xfrm>
              <a:custGeom>
                <a:avLst/>
                <a:gdLst>
                  <a:gd name="T0" fmla="*/ 0 w 20"/>
                  <a:gd name="T1" fmla="*/ 77 h 77"/>
                  <a:gd name="T2" fmla="*/ 0 w 20"/>
                  <a:gd name="T3" fmla="*/ 0 h 77"/>
                  <a:gd name="T4" fmla="*/ 20 w 20"/>
                  <a:gd name="T5" fmla="*/ 0 h 77"/>
                  <a:gd name="T6" fmla="*/ 20 w 20"/>
                  <a:gd name="T7" fmla="*/ 61 h 77"/>
                  <a:gd name="T8" fmla="*/ 0 w 20"/>
                  <a:gd name="T9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77">
                    <a:moveTo>
                      <a:pt x="0" y="77"/>
                    </a:moveTo>
                    <a:lnTo>
                      <a:pt x="0" y="0"/>
                    </a:lnTo>
                    <a:lnTo>
                      <a:pt x="20" y="0"/>
                    </a:lnTo>
                    <a:lnTo>
                      <a:pt x="20" y="61"/>
                    </a:lnTo>
                    <a:lnTo>
                      <a:pt x="0" y="77"/>
                    </a:lnTo>
                    <a:close/>
                  </a:path>
                </a:pathLst>
              </a:custGeom>
              <a:solidFill>
                <a:srgbClr val="6869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8" name="Freeform 714">
                <a:extLst>
                  <a:ext uri="{FF2B5EF4-FFF2-40B4-BE49-F238E27FC236}">
                    <a16:creationId xmlns:a16="http://schemas.microsoft.com/office/drawing/2014/main" xmlns="" id="{A9A3DBEA-25B7-451D-AD60-66DD19246B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091613" y="3913188"/>
                <a:ext cx="31750" cy="122238"/>
              </a:xfrm>
              <a:custGeom>
                <a:avLst/>
                <a:gdLst>
                  <a:gd name="T0" fmla="*/ 0 w 20"/>
                  <a:gd name="T1" fmla="*/ 77 h 77"/>
                  <a:gd name="T2" fmla="*/ 0 w 20"/>
                  <a:gd name="T3" fmla="*/ 0 h 77"/>
                  <a:gd name="T4" fmla="*/ 20 w 20"/>
                  <a:gd name="T5" fmla="*/ 0 h 77"/>
                  <a:gd name="T6" fmla="*/ 20 w 20"/>
                  <a:gd name="T7" fmla="*/ 61 h 77"/>
                  <a:gd name="T8" fmla="*/ 0 w 20"/>
                  <a:gd name="T9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77">
                    <a:moveTo>
                      <a:pt x="0" y="77"/>
                    </a:moveTo>
                    <a:lnTo>
                      <a:pt x="0" y="0"/>
                    </a:lnTo>
                    <a:lnTo>
                      <a:pt x="20" y="0"/>
                    </a:lnTo>
                    <a:lnTo>
                      <a:pt x="20" y="61"/>
                    </a:lnTo>
                    <a:lnTo>
                      <a:pt x="0" y="77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9" name="Freeform 715">
                <a:extLst>
                  <a:ext uri="{FF2B5EF4-FFF2-40B4-BE49-F238E27FC236}">
                    <a16:creationId xmlns:a16="http://schemas.microsoft.com/office/drawing/2014/main" xmlns="" id="{6A3343F7-CCFA-47BC-8D50-0A539E21E1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17050" y="3913188"/>
                <a:ext cx="31750" cy="122238"/>
              </a:xfrm>
              <a:custGeom>
                <a:avLst/>
                <a:gdLst>
                  <a:gd name="T0" fmla="*/ 0 w 20"/>
                  <a:gd name="T1" fmla="*/ 77 h 77"/>
                  <a:gd name="T2" fmla="*/ 0 w 20"/>
                  <a:gd name="T3" fmla="*/ 0 h 77"/>
                  <a:gd name="T4" fmla="*/ 20 w 20"/>
                  <a:gd name="T5" fmla="*/ 0 h 77"/>
                  <a:gd name="T6" fmla="*/ 20 w 20"/>
                  <a:gd name="T7" fmla="*/ 61 h 77"/>
                  <a:gd name="T8" fmla="*/ 0 w 20"/>
                  <a:gd name="T9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77">
                    <a:moveTo>
                      <a:pt x="0" y="77"/>
                    </a:moveTo>
                    <a:lnTo>
                      <a:pt x="0" y="0"/>
                    </a:lnTo>
                    <a:lnTo>
                      <a:pt x="20" y="0"/>
                    </a:lnTo>
                    <a:lnTo>
                      <a:pt x="20" y="61"/>
                    </a:lnTo>
                    <a:lnTo>
                      <a:pt x="0" y="77"/>
                    </a:lnTo>
                    <a:close/>
                  </a:path>
                </a:pathLst>
              </a:custGeom>
              <a:solidFill>
                <a:srgbClr val="6869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0" name="Freeform 716">
                <a:extLst>
                  <a:ext uri="{FF2B5EF4-FFF2-40B4-BE49-F238E27FC236}">
                    <a16:creationId xmlns:a16="http://schemas.microsoft.com/office/drawing/2014/main" xmlns="" id="{EBD1EFF3-ED2D-4B01-BEE1-7201CF049F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17050" y="3913188"/>
                <a:ext cx="31750" cy="122238"/>
              </a:xfrm>
              <a:custGeom>
                <a:avLst/>
                <a:gdLst>
                  <a:gd name="T0" fmla="*/ 0 w 20"/>
                  <a:gd name="T1" fmla="*/ 77 h 77"/>
                  <a:gd name="T2" fmla="*/ 0 w 20"/>
                  <a:gd name="T3" fmla="*/ 0 h 77"/>
                  <a:gd name="T4" fmla="*/ 20 w 20"/>
                  <a:gd name="T5" fmla="*/ 0 h 77"/>
                  <a:gd name="T6" fmla="*/ 20 w 20"/>
                  <a:gd name="T7" fmla="*/ 61 h 77"/>
                  <a:gd name="T8" fmla="*/ 0 w 20"/>
                  <a:gd name="T9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77">
                    <a:moveTo>
                      <a:pt x="0" y="77"/>
                    </a:moveTo>
                    <a:lnTo>
                      <a:pt x="0" y="0"/>
                    </a:lnTo>
                    <a:lnTo>
                      <a:pt x="20" y="0"/>
                    </a:lnTo>
                    <a:lnTo>
                      <a:pt x="20" y="61"/>
                    </a:lnTo>
                    <a:lnTo>
                      <a:pt x="0" y="77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1" name="Freeform 717">
                <a:extLst>
                  <a:ext uri="{FF2B5EF4-FFF2-40B4-BE49-F238E27FC236}">
                    <a16:creationId xmlns:a16="http://schemas.microsoft.com/office/drawing/2014/main" xmlns="" id="{0E3700CF-08A1-4488-8A1E-3625B33535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78900" y="3068638"/>
                <a:ext cx="614363" cy="4763"/>
              </a:xfrm>
              <a:custGeom>
                <a:avLst/>
                <a:gdLst>
                  <a:gd name="T0" fmla="*/ 387 w 387"/>
                  <a:gd name="T1" fmla="*/ 3 h 3"/>
                  <a:gd name="T2" fmla="*/ 4 w 387"/>
                  <a:gd name="T3" fmla="*/ 3 h 3"/>
                  <a:gd name="T4" fmla="*/ 0 w 387"/>
                  <a:gd name="T5" fmla="*/ 0 h 3"/>
                  <a:gd name="T6" fmla="*/ 4 w 387"/>
                  <a:gd name="T7" fmla="*/ 0 h 3"/>
                  <a:gd name="T8" fmla="*/ 387 w 387"/>
                  <a:gd name="T9" fmla="*/ 0 h 3"/>
                  <a:gd name="T10" fmla="*/ 387 w 387"/>
                  <a:gd name="T11" fmla="*/ 0 h 3"/>
                  <a:gd name="T12" fmla="*/ 387 w 387"/>
                  <a:gd name="T13" fmla="*/ 3 h 3"/>
                  <a:gd name="T14" fmla="*/ 387 w 387"/>
                  <a:gd name="T1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7" h="3">
                    <a:moveTo>
                      <a:pt x="387" y="3"/>
                    </a:moveTo>
                    <a:lnTo>
                      <a:pt x="4" y="3"/>
                    </a:lnTo>
                    <a:lnTo>
                      <a:pt x="0" y="0"/>
                    </a:lnTo>
                    <a:lnTo>
                      <a:pt x="4" y="0"/>
                    </a:lnTo>
                    <a:lnTo>
                      <a:pt x="387" y="0"/>
                    </a:lnTo>
                    <a:lnTo>
                      <a:pt x="387" y="0"/>
                    </a:lnTo>
                    <a:lnTo>
                      <a:pt x="387" y="3"/>
                    </a:lnTo>
                    <a:lnTo>
                      <a:pt x="387" y="3"/>
                    </a:lnTo>
                    <a:close/>
                  </a:path>
                </a:pathLst>
              </a:custGeom>
              <a:solidFill>
                <a:srgbClr val="ABB6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2" name="Freeform 718">
                <a:extLst>
                  <a:ext uri="{FF2B5EF4-FFF2-40B4-BE49-F238E27FC236}">
                    <a16:creationId xmlns:a16="http://schemas.microsoft.com/office/drawing/2014/main" xmlns="" id="{F6F3B2FE-F208-4580-8A80-D598F25C50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78900" y="3132138"/>
                <a:ext cx="614363" cy="6350"/>
              </a:xfrm>
              <a:custGeom>
                <a:avLst/>
                <a:gdLst>
                  <a:gd name="T0" fmla="*/ 387 w 387"/>
                  <a:gd name="T1" fmla="*/ 4 h 4"/>
                  <a:gd name="T2" fmla="*/ 4 w 387"/>
                  <a:gd name="T3" fmla="*/ 4 h 4"/>
                  <a:gd name="T4" fmla="*/ 0 w 387"/>
                  <a:gd name="T5" fmla="*/ 0 h 4"/>
                  <a:gd name="T6" fmla="*/ 4 w 387"/>
                  <a:gd name="T7" fmla="*/ 0 h 4"/>
                  <a:gd name="T8" fmla="*/ 387 w 387"/>
                  <a:gd name="T9" fmla="*/ 0 h 4"/>
                  <a:gd name="T10" fmla="*/ 387 w 387"/>
                  <a:gd name="T11" fmla="*/ 0 h 4"/>
                  <a:gd name="T12" fmla="*/ 387 w 387"/>
                  <a:gd name="T13" fmla="*/ 4 h 4"/>
                  <a:gd name="T14" fmla="*/ 387 w 387"/>
                  <a:gd name="T1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7" h="4">
                    <a:moveTo>
                      <a:pt x="387" y="4"/>
                    </a:moveTo>
                    <a:lnTo>
                      <a:pt x="4" y="4"/>
                    </a:lnTo>
                    <a:lnTo>
                      <a:pt x="0" y="0"/>
                    </a:lnTo>
                    <a:lnTo>
                      <a:pt x="4" y="0"/>
                    </a:lnTo>
                    <a:lnTo>
                      <a:pt x="387" y="0"/>
                    </a:lnTo>
                    <a:lnTo>
                      <a:pt x="387" y="0"/>
                    </a:lnTo>
                    <a:lnTo>
                      <a:pt x="387" y="4"/>
                    </a:lnTo>
                    <a:lnTo>
                      <a:pt x="387" y="4"/>
                    </a:lnTo>
                    <a:close/>
                  </a:path>
                </a:pathLst>
              </a:custGeom>
              <a:solidFill>
                <a:srgbClr val="ABB6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3" name="Freeform 719">
                <a:extLst>
                  <a:ext uri="{FF2B5EF4-FFF2-40B4-BE49-F238E27FC236}">
                    <a16:creationId xmlns:a16="http://schemas.microsoft.com/office/drawing/2014/main" xmlns="" id="{F29AAFB6-045B-4801-B20A-A3833C6F8F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78900" y="3190876"/>
                <a:ext cx="614363" cy="4763"/>
              </a:xfrm>
              <a:custGeom>
                <a:avLst/>
                <a:gdLst>
                  <a:gd name="T0" fmla="*/ 387 w 387"/>
                  <a:gd name="T1" fmla="*/ 3 h 3"/>
                  <a:gd name="T2" fmla="*/ 4 w 387"/>
                  <a:gd name="T3" fmla="*/ 3 h 3"/>
                  <a:gd name="T4" fmla="*/ 0 w 387"/>
                  <a:gd name="T5" fmla="*/ 3 h 3"/>
                  <a:gd name="T6" fmla="*/ 4 w 387"/>
                  <a:gd name="T7" fmla="*/ 0 h 3"/>
                  <a:gd name="T8" fmla="*/ 387 w 387"/>
                  <a:gd name="T9" fmla="*/ 0 h 3"/>
                  <a:gd name="T10" fmla="*/ 387 w 387"/>
                  <a:gd name="T11" fmla="*/ 3 h 3"/>
                  <a:gd name="T12" fmla="*/ 387 w 387"/>
                  <a:gd name="T13" fmla="*/ 3 h 3"/>
                  <a:gd name="T14" fmla="*/ 387 w 387"/>
                  <a:gd name="T1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7" h="3">
                    <a:moveTo>
                      <a:pt x="387" y="3"/>
                    </a:moveTo>
                    <a:lnTo>
                      <a:pt x="4" y="3"/>
                    </a:lnTo>
                    <a:lnTo>
                      <a:pt x="0" y="3"/>
                    </a:lnTo>
                    <a:lnTo>
                      <a:pt x="4" y="0"/>
                    </a:lnTo>
                    <a:lnTo>
                      <a:pt x="387" y="0"/>
                    </a:lnTo>
                    <a:lnTo>
                      <a:pt x="387" y="3"/>
                    </a:lnTo>
                    <a:lnTo>
                      <a:pt x="387" y="3"/>
                    </a:lnTo>
                    <a:lnTo>
                      <a:pt x="387" y="3"/>
                    </a:lnTo>
                    <a:close/>
                  </a:path>
                </a:pathLst>
              </a:custGeom>
              <a:solidFill>
                <a:srgbClr val="ABB6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4" name="Freeform 720">
                <a:extLst>
                  <a:ext uri="{FF2B5EF4-FFF2-40B4-BE49-F238E27FC236}">
                    <a16:creationId xmlns:a16="http://schemas.microsoft.com/office/drawing/2014/main" xmlns="" id="{947881DC-04DA-402F-91C7-A7761429AE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78900" y="3254376"/>
                <a:ext cx="614363" cy="6350"/>
              </a:xfrm>
              <a:custGeom>
                <a:avLst/>
                <a:gdLst>
                  <a:gd name="T0" fmla="*/ 387 w 387"/>
                  <a:gd name="T1" fmla="*/ 4 h 4"/>
                  <a:gd name="T2" fmla="*/ 4 w 387"/>
                  <a:gd name="T3" fmla="*/ 4 h 4"/>
                  <a:gd name="T4" fmla="*/ 0 w 387"/>
                  <a:gd name="T5" fmla="*/ 4 h 4"/>
                  <a:gd name="T6" fmla="*/ 4 w 387"/>
                  <a:gd name="T7" fmla="*/ 0 h 4"/>
                  <a:gd name="T8" fmla="*/ 387 w 387"/>
                  <a:gd name="T9" fmla="*/ 0 h 4"/>
                  <a:gd name="T10" fmla="*/ 387 w 387"/>
                  <a:gd name="T11" fmla="*/ 4 h 4"/>
                  <a:gd name="T12" fmla="*/ 387 w 387"/>
                  <a:gd name="T13" fmla="*/ 4 h 4"/>
                  <a:gd name="T14" fmla="*/ 387 w 387"/>
                  <a:gd name="T1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7" h="4">
                    <a:moveTo>
                      <a:pt x="387" y="4"/>
                    </a:moveTo>
                    <a:lnTo>
                      <a:pt x="4" y="4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387" y="0"/>
                    </a:lnTo>
                    <a:lnTo>
                      <a:pt x="387" y="4"/>
                    </a:lnTo>
                    <a:lnTo>
                      <a:pt x="387" y="4"/>
                    </a:lnTo>
                    <a:lnTo>
                      <a:pt x="387" y="4"/>
                    </a:lnTo>
                    <a:close/>
                  </a:path>
                </a:pathLst>
              </a:custGeom>
              <a:solidFill>
                <a:srgbClr val="ABB6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5" name="Freeform 721">
                <a:extLst>
                  <a:ext uri="{FF2B5EF4-FFF2-40B4-BE49-F238E27FC236}">
                    <a16:creationId xmlns:a16="http://schemas.microsoft.com/office/drawing/2014/main" xmlns="" id="{6B97A959-5629-4C4E-AB6C-2630E0899F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78900" y="3317876"/>
                <a:ext cx="614363" cy="6350"/>
              </a:xfrm>
              <a:custGeom>
                <a:avLst/>
                <a:gdLst>
                  <a:gd name="T0" fmla="*/ 387 w 387"/>
                  <a:gd name="T1" fmla="*/ 4 h 4"/>
                  <a:gd name="T2" fmla="*/ 4 w 387"/>
                  <a:gd name="T3" fmla="*/ 4 h 4"/>
                  <a:gd name="T4" fmla="*/ 0 w 387"/>
                  <a:gd name="T5" fmla="*/ 4 h 4"/>
                  <a:gd name="T6" fmla="*/ 4 w 387"/>
                  <a:gd name="T7" fmla="*/ 0 h 4"/>
                  <a:gd name="T8" fmla="*/ 387 w 387"/>
                  <a:gd name="T9" fmla="*/ 0 h 4"/>
                  <a:gd name="T10" fmla="*/ 387 w 387"/>
                  <a:gd name="T11" fmla="*/ 4 h 4"/>
                  <a:gd name="T12" fmla="*/ 387 w 387"/>
                  <a:gd name="T13" fmla="*/ 4 h 4"/>
                  <a:gd name="T14" fmla="*/ 387 w 387"/>
                  <a:gd name="T1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7" h="4">
                    <a:moveTo>
                      <a:pt x="387" y="4"/>
                    </a:moveTo>
                    <a:lnTo>
                      <a:pt x="4" y="4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387" y="0"/>
                    </a:lnTo>
                    <a:lnTo>
                      <a:pt x="387" y="4"/>
                    </a:lnTo>
                    <a:lnTo>
                      <a:pt x="387" y="4"/>
                    </a:lnTo>
                    <a:lnTo>
                      <a:pt x="387" y="4"/>
                    </a:lnTo>
                    <a:close/>
                  </a:path>
                </a:pathLst>
              </a:custGeom>
              <a:solidFill>
                <a:srgbClr val="ABB6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6" name="Freeform 722">
                <a:extLst>
                  <a:ext uri="{FF2B5EF4-FFF2-40B4-BE49-F238E27FC236}">
                    <a16:creationId xmlns:a16="http://schemas.microsoft.com/office/drawing/2014/main" xmlns="" id="{F0176339-95A5-4553-8C52-A88EA255AB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78900" y="3382963"/>
                <a:ext cx="614363" cy="4763"/>
              </a:xfrm>
              <a:custGeom>
                <a:avLst/>
                <a:gdLst>
                  <a:gd name="T0" fmla="*/ 387 w 387"/>
                  <a:gd name="T1" fmla="*/ 3 h 3"/>
                  <a:gd name="T2" fmla="*/ 4 w 387"/>
                  <a:gd name="T3" fmla="*/ 3 h 3"/>
                  <a:gd name="T4" fmla="*/ 0 w 387"/>
                  <a:gd name="T5" fmla="*/ 3 h 3"/>
                  <a:gd name="T6" fmla="*/ 4 w 387"/>
                  <a:gd name="T7" fmla="*/ 0 h 3"/>
                  <a:gd name="T8" fmla="*/ 387 w 387"/>
                  <a:gd name="T9" fmla="*/ 0 h 3"/>
                  <a:gd name="T10" fmla="*/ 387 w 387"/>
                  <a:gd name="T11" fmla="*/ 3 h 3"/>
                  <a:gd name="T12" fmla="*/ 387 w 387"/>
                  <a:gd name="T13" fmla="*/ 3 h 3"/>
                  <a:gd name="T14" fmla="*/ 387 w 387"/>
                  <a:gd name="T1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7" h="3">
                    <a:moveTo>
                      <a:pt x="387" y="3"/>
                    </a:moveTo>
                    <a:lnTo>
                      <a:pt x="4" y="3"/>
                    </a:lnTo>
                    <a:lnTo>
                      <a:pt x="0" y="3"/>
                    </a:lnTo>
                    <a:lnTo>
                      <a:pt x="4" y="0"/>
                    </a:lnTo>
                    <a:lnTo>
                      <a:pt x="387" y="0"/>
                    </a:lnTo>
                    <a:lnTo>
                      <a:pt x="387" y="3"/>
                    </a:lnTo>
                    <a:lnTo>
                      <a:pt x="387" y="3"/>
                    </a:lnTo>
                    <a:lnTo>
                      <a:pt x="387" y="3"/>
                    </a:lnTo>
                    <a:close/>
                  </a:path>
                </a:pathLst>
              </a:custGeom>
              <a:solidFill>
                <a:srgbClr val="ABB6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7" name="Freeform 723">
                <a:extLst>
                  <a:ext uri="{FF2B5EF4-FFF2-40B4-BE49-F238E27FC236}">
                    <a16:creationId xmlns:a16="http://schemas.microsoft.com/office/drawing/2014/main" xmlns="" id="{F18E2A74-AEB3-4612-A6BC-4FF2C80CFA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78900" y="3446463"/>
                <a:ext cx="614363" cy="4763"/>
              </a:xfrm>
              <a:custGeom>
                <a:avLst/>
                <a:gdLst>
                  <a:gd name="T0" fmla="*/ 387 w 387"/>
                  <a:gd name="T1" fmla="*/ 3 h 3"/>
                  <a:gd name="T2" fmla="*/ 4 w 387"/>
                  <a:gd name="T3" fmla="*/ 3 h 3"/>
                  <a:gd name="T4" fmla="*/ 0 w 387"/>
                  <a:gd name="T5" fmla="*/ 3 h 3"/>
                  <a:gd name="T6" fmla="*/ 4 w 387"/>
                  <a:gd name="T7" fmla="*/ 0 h 3"/>
                  <a:gd name="T8" fmla="*/ 387 w 387"/>
                  <a:gd name="T9" fmla="*/ 0 h 3"/>
                  <a:gd name="T10" fmla="*/ 387 w 387"/>
                  <a:gd name="T11" fmla="*/ 3 h 3"/>
                  <a:gd name="T12" fmla="*/ 387 w 387"/>
                  <a:gd name="T13" fmla="*/ 3 h 3"/>
                  <a:gd name="T14" fmla="*/ 387 w 387"/>
                  <a:gd name="T1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7" h="3">
                    <a:moveTo>
                      <a:pt x="387" y="3"/>
                    </a:moveTo>
                    <a:lnTo>
                      <a:pt x="4" y="3"/>
                    </a:lnTo>
                    <a:lnTo>
                      <a:pt x="0" y="3"/>
                    </a:lnTo>
                    <a:lnTo>
                      <a:pt x="4" y="0"/>
                    </a:lnTo>
                    <a:lnTo>
                      <a:pt x="387" y="0"/>
                    </a:lnTo>
                    <a:lnTo>
                      <a:pt x="387" y="3"/>
                    </a:lnTo>
                    <a:lnTo>
                      <a:pt x="387" y="3"/>
                    </a:lnTo>
                    <a:lnTo>
                      <a:pt x="387" y="3"/>
                    </a:lnTo>
                    <a:close/>
                  </a:path>
                </a:pathLst>
              </a:custGeom>
              <a:solidFill>
                <a:srgbClr val="ABB6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8" name="Freeform 724">
                <a:extLst>
                  <a:ext uri="{FF2B5EF4-FFF2-40B4-BE49-F238E27FC236}">
                    <a16:creationId xmlns:a16="http://schemas.microsoft.com/office/drawing/2014/main" xmlns="" id="{288EE1C3-0E18-44C8-9FEB-1A01260BBC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78900" y="3509963"/>
                <a:ext cx="614363" cy="4763"/>
              </a:xfrm>
              <a:custGeom>
                <a:avLst/>
                <a:gdLst>
                  <a:gd name="T0" fmla="*/ 387 w 387"/>
                  <a:gd name="T1" fmla="*/ 3 h 3"/>
                  <a:gd name="T2" fmla="*/ 4 w 387"/>
                  <a:gd name="T3" fmla="*/ 3 h 3"/>
                  <a:gd name="T4" fmla="*/ 0 w 387"/>
                  <a:gd name="T5" fmla="*/ 0 h 3"/>
                  <a:gd name="T6" fmla="*/ 4 w 387"/>
                  <a:gd name="T7" fmla="*/ 0 h 3"/>
                  <a:gd name="T8" fmla="*/ 387 w 387"/>
                  <a:gd name="T9" fmla="*/ 0 h 3"/>
                  <a:gd name="T10" fmla="*/ 387 w 387"/>
                  <a:gd name="T11" fmla="*/ 0 h 3"/>
                  <a:gd name="T12" fmla="*/ 387 w 387"/>
                  <a:gd name="T13" fmla="*/ 3 h 3"/>
                  <a:gd name="T14" fmla="*/ 387 w 387"/>
                  <a:gd name="T1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7" h="3">
                    <a:moveTo>
                      <a:pt x="387" y="3"/>
                    </a:moveTo>
                    <a:lnTo>
                      <a:pt x="4" y="3"/>
                    </a:lnTo>
                    <a:lnTo>
                      <a:pt x="0" y="0"/>
                    </a:lnTo>
                    <a:lnTo>
                      <a:pt x="4" y="0"/>
                    </a:lnTo>
                    <a:lnTo>
                      <a:pt x="387" y="0"/>
                    </a:lnTo>
                    <a:lnTo>
                      <a:pt x="387" y="0"/>
                    </a:lnTo>
                    <a:lnTo>
                      <a:pt x="387" y="3"/>
                    </a:lnTo>
                    <a:lnTo>
                      <a:pt x="387" y="3"/>
                    </a:lnTo>
                    <a:close/>
                  </a:path>
                </a:pathLst>
              </a:custGeom>
              <a:solidFill>
                <a:srgbClr val="ABB6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9" name="Freeform 725">
                <a:extLst>
                  <a:ext uri="{FF2B5EF4-FFF2-40B4-BE49-F238E27FC236}">
                    <a16:creationId xmlns:a16="http://schemas.microsoft.com/office/drawing/2014/main" xmlns="" id="{16960021-A272-4380-93A2-1353DCF729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78900" y="3573463"/>
                <a:ext cx="614363" cy="4763"/>
              </a:xfrm>
              <a:custGeom>
                <a:avLst/>
                <a:gdLst>
                  <a:gd name="T0" fmla="*/ 387 w 387"/>
                  <a:gd name="T1" fmla="*/ 3 h 3"/>
                  <a:gd name="T2" fmla="*/ 4 w 387"/>
                  <a:gd name="T3" fmla="*/ 3 h 3"/>
                  <a:gd name="T4" fmla="*/ 0 w 387"/>
                  <a:gd name="T5" fmla="*/ 0 h 3"/>
                  <a:gd name="T6" fmla="*/ 4 w 387"/>
                  <a:gd name="T7" fmla="*/ 0 h 3"/>
                  <a:gd name="T8" fmla="*/ 387 w 387"/>
                  <a:gd name="T9" fmla="*/ 0 h 3"/>
                  <a:gd name="T10" fmla="*/ 387 w 387"/>
                  <a:gd name="T11" fmla="*/ 0 h 3"/>
                  <a:gd name="T12" fmla="*/ 387 w 387"/>
                  <a:gd name="T13" fmla="*/ 3 h 3"/>
                  <a:gd name="T14" fmla="*/ 387 w 387"/>
                  <a:gd name="T1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7" h="3">
                    <a:moveTo>
                      <a:pt x="387" y="3"/>
                    </a:moveTo>
                    <a:lnTo>
                      <a:pt x="4" y="3"/>
                    </a:lnTo>
                    <a:lnTo>
                      <a:pt x="0" y="0"/>
                    </a:lnTo>
                    <a:lnTo>
                      <a:pt x="4" y="0"/>
                    </a:lnTo>
                    <a:lnTo>
                      <a:pt x="387" y="0"/>
                    </a:lnTo>
                    <a:lnTo>
                      <a:pt x="387" y="0"/>
                    </a:lnTo>
                    <a:lnTo>
                      <a:pt x="387" y="3"/>
                    </a:lnTo>
                    <a:lnTo>
                      <a:pt x="387" y="3"/>
                    </a:lnTo>
                    <a:close/>
                  </a:path>
                </a:pathLst>
              </a:custGeom>
              <a:solidFill>
                <a:srgbClr val="ABB6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0" name="Freeform 726">
                <a:extLst>
                  <a:ext uri="{FF2B5EF4-FFF2-40B4-BE49-F238E27FC236}">
                    <a16:creationId xmlns:a16="http://schemas.microsoft.com/office/drawing/2014/main" xmlns="" id="{28F50955-FB27-4ADE-9064-9BDEF66904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78900" y="3636963"/>
                <a:ext cx="614363" cy="6350"/>
              </a:xfrm>
              <a:custGeom>
                <a:avLst/>
                <a:gdLst>
                  <a:gd name="T0" fmla="*/ 387 w 387"/>
                  <a:gd name="T1" fmla="*/ 4 h 4"/>
                  <a:gd name="T2" fmla="*/ 4 w 387"/>
                  <a:gd name="T3" fmla="*/ 4 h 4"/>
                  <a:gd name="T4" fmla="*/ 0 w 387"/>
                  <a:gd name="T5" fmla="*/ 0 h 4"/>
                  <a:gd name="T6" fmla="*/ 4 w 387"/>
                  <a:gd name="T7" fmla="*/ 0 h 4"/>
                  <a:gd name="T8" fmla="*/ 387 w 387"/>
                  <a:gd name="T9" fmla="*/ 0 h 4"/>
                  <a:gd name="T10" fmla="*/ 387 w 387"/>
                  <a:gd name="T11" fmla="*/ 0 h 4"/>
                  <a:gd name="T12" fmla="*/ 387 w 387"/>
                  <a:gd name="T13" fmla="*/ 4 h 4"/>
                  <a:gd name="T14" fmla="*/ 387 w 387"/>
                  <a:gd name="T1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7" h="4">
                    <a:moveTo>
                      <a:pt x="387" y="4"/>
                    </a:moveTo>
                    <a:lnTo>
                      <a:pt x="4" y="4"/>
                    </a:lnTo>
                    <a:lnTo>
                      <a:pt x="0" y="0"/>
                    </a:lnTo>
                    <a:lnTo>
                      <a:pt x="4" y="0"/>
                    </a:lnTo>
                    <a:lnTo>
                      <a:pt x="387" y="0"/>
                    </a:lnTo>
                    <a:lnTo>
                      <a:pt x="387" y="0"/>
                    </a:lnTo>
                    <a:lnTo>
                      <a:pt x="387" y="4"/>
                    </a:lnTo>
                    <a:lnTo>
                      <a:pt x="387" y="4"/>
                    </a:lnTo>
                    <a:close/>
                  </a:path>
                </a:pathLst>
              </a:custGeom>
              <a:solidFill>
                <a:srgbClr val="ABB6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1" name="Freeform 727">
                <a:extLst>
                  <a:ext uri="{FF2B5EF4-FFF2-40B4-BE49-F238E27FC236}">
                    <a16:creationId xmlns:a16="http://schemas.microsoft.com/office/drawing/2014/main" xmlns="" id="{E6168855-82FF-415A-BCD5-ADA313C411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78900" y="3700463"/>
                <a:ext cx="614363" cy="6350"/>
              </a:xfrm>
              <a:custGeom>
                <a:avLst/>
                <a:gdLst>
                  <a:gd name="T0" fmla="*/ 387 w 387"/>
                  <a:gd name="T1" fmla="*/ 4 h 4"/>
                  <a:gd name="T2" fmla="*/ 4 w 387"/>
                  <a:gd name="T3" fmla="*/ 4 h 4"/>
                  <a:gd name="T4" fmla="*/ 0 w 387"/>
                  <a:gd name="T5" fmla="*/ 0 h 4"/>
                  <a:gd name="T6" fmla="*/ 4 w 387"/>
                  <a:gd name="T7" fmla="*/ 0 h 4"/>
                  <a:gd name="T8" fmla="*/ 387 w 387"/>
                  <a:gd name="T9" fmla="*/ 0 h 4"/>
                  <a:gd name="T10" fmla="*/ 387 w 387"/>
                  <a:gd name="T11" fmla="*/ 0 h 4"/>
                  <a:gd name="T12" fmla="*/ 387 w 387"/>
                  <a:gd name="T13" fmla="*/ 4 h 4"/>
                  <a:gd name="T14" fmla="*/ 387 w 387"/>
                  <a:gd name="T1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7" h="4">
                    <a:moveTo>
                      <a:pt x="387" y="4"/>
                    </a:moveTo>
                    <a:lnTo>
                      <a:pt x="4" y="4"/>
                    </a:lnTo>
                    <a:lnTo>
                      <a:pt x="0" y="0"/>
                    </a:lnTo>
                    <a:lnTo>
                      <a:pt x="4" y="0"/>
                    </a:lnTo>
                    <a:lnTo>
                      <a:pt x="387" y="0"/>
                    </a:lnTo>
                    <a:lnTo>
                      <a:pt x="387" y="0"/>
                    </a:lnTo>
                    <a:lnTo>
                      <a:pt x="387" y="4"/>
                    </a:lnTo>
                    <a:lnTo>
                      <a:pt x="387" y="4"/>
                    </a:lnTo>
                    <a:close/>
                  </a:path>
                </a:pathLst>
              </a:custGeom>
              <a:solidFill>
                <a:srgbClr val="ABB6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2" name="Freeform 728">
                <a:extLst>
                  <a:ext uri="{FF2B5EF4-FFF2-40B4-BE49-F238E27FC236}">
                    <a16:creationId xmlns:a16="http://schemas.microsoft.com/office/drawing/2014/main" xmlns="" id="{43796002-3B34-406C-8437-73AC7FAF48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78900" y="3765551"/>
                <a:ext cx="614363" cy="0"/>
              </a:xfrm>
              <a:custGeom>
                <a:avLst/>
                <a:gdLst>
                  <a:gd name="T0" fmla="*/ 387 w 387"/>
                  <a:gd name="T1" fmla="*/ 4 w 387"/>
                  <a:gd name="T2" fmla="*/ 0 w 387"/>
                  <a:gd name="T3" fmla="*/ 4 w 387"/>
                  <a:gd name="T4" fmla="*/ 387 w 387"/>
                  <a:gd name="T5" fmla="*/ 387 w 387"/>
                  <a:gd name="T6" fmla="*/ 387 w 387"/>
                  <a:gd name="T7" fmla="*/ 387 w 387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</a:cxnLst>
                <a:rect l="0" t="0" r="r" b="b"/>
                <a:pathLst>
                  <a:path w="387">
                    <a:moveTo>
                      <a:pt x="387" y="0"/>
                    </a:moveTo>
                    <a:lnTo>
                      <a:pt x="4" y="0"/>
                    </a:lnTo>
                    <a:lnTo>
                      <a:pt x="0" y="0"/>
                    </a:lnTo>
                    <a:lnTo>
                      <a:pt x="4" y="0"/>
                    </a:lnTo>
                    <a:lnTo>
                      <a:pt x="387" y="0"/>
                    </a:lnTo>
                    <a:lnTo>
                      <a:pt x="387" y="0"/>
                    </a:lnTo>
                    <a:lnTo>
                      <a:pt x="387" y="0"/>
                    </a:lnTo>
                    <a:lnTo>
                      <a:pt x="387" y="0"/>
                    </a:lnTo>
                    <a:close/>
                  </a:path>
                </a:pathLst>
              </a:custGeom>
              <a:solidFill>
                <a:srgbClr val="ABB6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3" name="Freeform 729">
                <a:extLst>
                  <a:ext uri="{FF2B5EF4-FFF2-40B4-BE49-F238E27FC236}">
                    <a16:creationId xmlns:a16="http://schemas.microsoft.com/office/drawing/2014/main" xmlns="" id="{C8AB71B8-879F-4CAA-AFF3-3C9502533D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561513" y="3063876"/>
                <a:ext cx="42863" cy="706438"/>
              </a:xfrm>
              <a:custGeom>
                <a:avLst/>
                <a:gdLst>
                  <a:gd name="T0" fmla="*/ 0 w 27"/>
                  <a:gd name="T1" fmla="*/ 445 h 445"/>
                  <a:gd name="T2" fmla="*/ 27 w 27"/>
                  <a:gd name="T3" fmla="*/ 445 h 445"/>
                  <a:gd name="T4" fmla="*/ 27 w 27"/>
                  <a:gd name="T5" fmla="*/ 0 h 445"/>
                  <a:gd name="T6" fmla="*/ 0 w 27"/>
                  <a:gd name="T7" fmla="*/ 0 h 445"/>
                  <a:gd name="T8" fmla="*/ 0 w 27"/>
                  <a:gd name="T9" fmla="*/ 445 h 445"/>
                  <a:gd name="T10" fmla="*/ 0 w 27"/>
                  <a:gd name="T11" fmla="*/ 445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445">
                    <a:moveTo>
                      <a:pt x="0" y="445"/>
                    </a:moveTo>
                    <a:lnTo>
                      <a:pt x="27" y="445"/>
                    </a:lnTo>
                    <a:lnTo>
                      <a:pt x="27" y="0"/>
                    </a:lnTo>
                    <a:lnTo>
                      <a:pt x="0" y="0"/>
                    </a:lnTo>
                    <a:lnTo>
                      <a:pt x="0" y="445"/>
                    </a:lnTo>
                    <a:lnTo>
                      <a:pt x="0" y="445"/>
                    </a:lnTo>
                    <a:close/>
                  </a:path>
                </a:pathLst>
              </a:custGeom>
              <a:solidFill>
                <a:srgbClr val="ABB6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4" name="Freeform 730">
                <a:extLst>
                  <a:ext uri="{FF2B5EF4-FFF2-40B4-BE49-F238E27FC236}">
                    <a16:creationId xmlns:a16="http://schemas.microsoft.com/office/drawing/2014/main" xmlns="" id="{75CC86A9-6263-4E84-BE19-0773E7FB20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69375" y="3068638"/>
                <a:ext cx="41275" cy="696913"/>
              </a:xfrm>
              <a:custGeom>
                <a:avLst/>
                <a:gdLst>
                  <a:gd name="T0" fmla="*/ 0 w 26"/>
                  <a:gd name="T1" fmla="*/ 439 h 439"/>
                  <a:gd name="T2" fmla="*/ 26 w 26"/>
                  <a:gd name="T3" fmla="*/ 439 h 439"/>
                  <a:gd name="T4" fmla="*/ 26 w 26"/>
                  <a:gd name="T5" fmla="*/ 0 h 439"/>
                  <a:gd name="T6" fmla="*/ 0 w 26"/>
                  <a:gd name="T7" fmla="*/ 0 h 439"/>
                  <a:gd name="T8" fmla="*/ 0 w 26"/>
                  <a:gd name="T9" fmla="*/ 439 h 439"/>
                  <a:gd name="T10" fmla="*/ 0 w 26"/>
                  <a:gd name="T11" fmla="*/ 439 h 4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439">
                    <a:moveTo>
                      <a:pt x="0" y="439"/>
                    </a:moveTo>
                    <a:lnTo>
                      <a:pt x="26" y="439"/>
                    </a:lnTo>
                    <a:lnTo>
                      <a:pt x="26" y="0"/>
                    </a:lnTo>
                    <a:lnTo>
                      <a:pt x="0" y="0"/>
                    </a:lnTo>
                    <a:lnTo>
                      <a:pt x="0" y="439"/>
                    </a:lnTo>
                    <a:lnTo>
                      <a:pt x="0" y="439"/>
                    </a:lnTo>
                    <a:close/>
                  </a:path>
                </a:pathLst>
              </a:custGeom>
              <a:solidFill>
                <a:srgbClr val="ABB6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5" name="Freeform 731">
                <a:extLst>
                  <a:ext uri="{FF2B5EF4-FFF2-40B4-BE49-F238E27FC236}">
                    <a16:creationId xmlns:a16="http://schemas.microsoft.com/office/drawing/2014/main" xmlns="" id="{01F92EB9-C3C9-4CED-932B-D4051ADDCC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017000" y="2840038"/>
                <a:ext cx="555625" cy="828675"/>
              </a:xfrm>
              <a:custGeom>
                <a:avLst/>
                <a:gdLst>
                  <a:gd name="T0" fmla="*/ 2 w 104"/>
                  <a:gd name="T1" fmla="*/ 156 h 156"/>
                  <a:gd name="T2" fmla="*/ 1 w 104"/>
                  <a:gd name="T3" fmla="*/ 156 h 156"/>
                  <a:gd name="T4" fmla="*/ 0 w 104"/>
                  <a:gd name="T5" fmla="*/ 154 h 156"/>
                  <a:gd name="T6" fmla="*/ 31 w 104"/>
                  <a:gd name="T7" fmla="*/ 94 h 156"/>
                  <a:gd name="T8" fmla="*/ 51 w 104"/>
                  <a:gd name="T9" fmla="*/ 110 h 156"/>
                  <a:gd name="T10" fmla="*/ 64 w 104"/>
                  <a:gd name="T11" fmla="*/ 68 h 156"/>
                  <a:gd name="T12" fmla="*/ 86 w 104"/>
                  <a:gd name="T13" fmla="*/ 79 h 156"/>
                  <a:gd name="T14" fmla="*/ 100 w 104"/>
                  <a:gd name="T15" fmla="*/ 2 h 156"/>
                  <a:gd name="T16" fmla="*/ 103 w 104"/>
                  <a:gd name="T17" fmla="*/ 1 h 156"/>
                  <a:gd name="T18" fmla="*/ 104 w 104"/>
                  <a:gd name="T19" fmla="*/ 3 h 156"/>
                  <a:gd name="T20" fmla="*/ 88 w 104"/>
                  <a:gd name="T21" fmla="*/ 85 h 156"/>
                  <a:gd name="T22" fmla="*/ 66 w 104"/>
                  <a:gd name="T23" fmla="*/ 73 h 156"/>
                  <a:gd name="T24" fmla="*/ 53 w 104"/>
                  <a:gd name="T25" fmla="*/ 116 h 156"/>
                  <a:gd name="T26" fmla="*/ 32 w 104"/>
                  <a:gd name="T27" fmla="*/ 99 h 156"/>
                  <a:gd name="T28" fmla="*/ 3 w 104"/>
                  <a:gd name="T29" fmla="*/ 155 h 156"/>
                  <a:gd name="T30" fmla="*/ 2 w 104"/>
                  <a:gd name="T31" fmla="*/ 156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4" h="156">
                    <a:moveTo>
                      <a:pt x="2" y="156"/>
                    </a:moveTo>
                    <a:cubicBezTo>
                      <a:pt x="1" y="156"/>
                      <a:pt x="1" y="156"/>
                      <a:pt x="1" y="156"/>
                    </a:cubicBezTo>
                    <a:cubicBezTo>
                      <a:pt x="0" y="155"/>
                      <a:pt x="0" y="154"/>
                      <a:pt x="0" y="154"/>
                    </a:cubicBezTo>
                    <a:cubicBezTo>
                      <a:pt x="31" y="94"/>
                      <a:pt x="31" y="94"/>
                      <a:pt x="31" y="94"/>
                    </a:cubicBezTo>
                    <a:cubicBezTo>
                      <a:pt x="51" y="110"/>
                      <a:pt x="51" y="110"/>
                      <a:pt x="51" y="110"/>
                    </a:cubicBezTo>
                    <a:cubicBezTo>
                      <a:pt x="64" y="68"/>
                      <a:pt x="64" y="68"/>
                      <a:pt x="64" y="68"/>
                    </a:cubicBezTo>
                    <a:cubicBezTo>
                      <a:pt x="86" y="79"/>
                      <a:pt x="86" y="79"/>
                      <a:pt x="86" y="79"/>
                    </a:cubicBezTo>
                    <a:cubicBezTo>
                      <a:pt x="100" y="2"/>
                      <a:pt x="100" y="2"/>
                      <a:pt x="100" y="2"/>
                    </a:cubicBezTo>
                    <a:cubicBezTo>
                      <a:pt x="101" y="1"/>
                      <a:pt x="102" y="0"/>
                      <a:pt x="103" y="1"/>
                    </a:cubicBezTo>
                    <a:cubicBezTo>
                      <a:pt x="104" y="1"/>
                      <a:pt x="104" y="2"/>
                      <a:pt x="104" y="3"/>
                    </a:cubicBezTo>
                    <a:cubicBezTo>
                      <a:pt x="88" y="85"/>
                      <a:pt x="88" y="85"/>
                      <a:pt x="88" y="85"/>
                    </a:cubicBezTo>
                    <a:cubicBezTo>
                      <a:pt x="66" y="73"/>
                      <a:pt x="66" y="73"/>
                      <a:pt x="66" y="73"/>
                    </a:cubicBezTo>
                    <a:cubicBezTo>
                      <a:pt x="53" y="116"/>
                      <a:pt x="53" y="116"/>
                      <a:pt x="53" y="116"/>
                    </a:cubicBezTo>
                    <a:cubicBezTo>
                      <a:pt x="32" y="99"/>
                      <a:pt x="32" y="99"/>
                      <a:pt x="32" y="99"/>
                    </a:cubicBezTo>
                    <a:cubicBezTo>
                      <a:pt x="3" y="155"/>
                      <a:pt x="3" y="155"/>
                      <a:pt x="3" y="155"/>
                    </a:cubicBezTo>
                    <a:cubicBezTo>
                      <a:pt x="3" y="156"/>
                      <a:pt x="2" y="156"/>
                      <a:pt x="2" y="156"/>
                    </a:cubicBezTo>
                    <a:close/>
                  </a:path>
                </a:pathLst>
              </a:custGeom>
              <a:solidFill>
                <a:srgbClr val="F79694">
                  <a:lumMod val="75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6" name="Freeform 732">
                <a:extLst>
                  <a:ext uri="{FF2B5EF4-FFF2-40B4-BE49-F238E27FC236}">
                    <a16:creationId xmlns:a16="http://schemas.microsoft.com/office/drawing/2014/main" xmlns="" id="{59156927-2478-45B0-AE53-631E1E6BAC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550400" y="2840038"/>
                <a:ext cx="53975" cy="79375"/>
              </a:xfrm>
              <a:custGeom>
                <a:avLst/>
                <a:gdLst>
                  <a:gd name="T0" fmla="*/ 9 w 10"/>
                  <a:gd name="T1" fmla="*/ 15 h 15"/>
                  <a:gd name="T2" fmla="*/ 9 w 10"/>
                  <a:gd name="T3" fmla="*/ 15 h 15"/>
                  <a:gd name="T4" fmla="*/ 7 w 10"/>
                  <a:gd name="T5" fmla="*/ 14 h 15"/>
                  <a:gd name="T6" fmla="*/ 1 w 10"/>
                  <a:gd name="T7" fmla="*/ 3 h 15"/>
                  <a:gd name="T8" fmla="*/ 1 w 10"/>
                  <a:gd name="T9" fmla="*/ 1 h 15"/>
                  <a:gd name="T10" fmla="*/ 1 w 10"/>
                  <a:gd name="T11" fmla="*/ 1 h 15"/>
                  <a:gd name="T12" fmla="*/ 4 w 10"/>
                  <a:gd name="T13" fmla="*/ 1 h 15"/>
                  <a:gd name="T14" fmla="*/ 10 w 10"/>
                  <a:gd name="T15" fmla="*/ 13 h 15"/>
                  <a:gd name="T16" fmla="*/ 9 w 10"/>
                  <a:gd name="T17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" h="15">
                    <a:moveTo>
                      <a:pt x="9" y="15"/>
                    </a:moveTo>
                    <a:cubicBezTo>
                      <a:pt x="9" y="15"/>
                      <a:pt x="9" y="15"/>
                      <a:pt x="9" y="15"/>
                    </a:cubicBezTo>
                    <a:cubicBezTo>
                      <a:pt x="8" y="15"/>
                      <a:pt x="7" y="15"/>
                      <a:pt x="7" y="14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0" y="2"/>
                      <a:pt x="0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2" y="0"/>
                      <a:pt x="3" y="1"/>
                      <a:pt x="4" y="1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0" y="13"/>
                      <a:pt x="10" y="14"/>
                      <a:pt x="9" y="15"/>
                    </a:cubicBezTo>
                    <a:close/>
                  </a:path>
                </a:pathLst>
              </a:custGeom>
              <a:solidFill>
                <a:srgbClr val="F79694">
                  <a:lumMod val="75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7" name="Freeform 733">
                <a:extLst>
                  <a:ext uri="{FF2B5EF4-FFF2-40B4-BE49-F238E27FC236}">
                    <a16:creationId xmlns:a16="http://schemas.microsoft.com/office/drawing/2014/main" xmlns="" id="{40B43348-DABC-4259-814C-5333B777D8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502775" y="2840038"/>
                <a:ext cx="69850" cy="63500"/>
              </a:xfrm>
              <a:custGeom>
                <a:avLst/>
                <a:gdLst>
                  <a:gd name="T0" fmla="*/ 0 w 13"/>
                  <a:gd name="T1" fmla="*/ 12 h 12"/>
                  <a:gd name="T2" fmla="*/ 0 w 13"/>
                  <a:gd name="T3" fmla="*/ 12 h 12"/>
                  <a:gd name="T4" fmla="*/ 3 w 13"/>
                  <a:gd name="T5" fmla="*/ 12 h 12"/>
                  <a:gd name="T6" fmla="*/ 12 w 13"/>
                  <a:gd name="T7" fmla="*/ 3 h 12"/>
                  <a:gd name="T8" fmla="*/ 12 w 13"/>
                  <a:gd name="T9" fmla="*/ 1 h 12"/>
                  <a:gd name="T10" fmla="*/ 12 w 13"/>
                  <a:gd name="T11" fmla="*/ 1 h 12"/>
                  <a:gd name="T12" fmla="*/ 10 w 13"/>
                  <a:gd name="T13" fmla="*/ 1 h 12"/>
                  <a:gd name="T14" fmla="*/ 0 w 13"/>
                  <a:gd name="T15" fmla="*/ 9 h 12"/>
                  <a:gd name="T16" fmla="*/ 0 w 13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" h="12">
                    <a:moveTo>
                      <a:pt x="0" y="12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1" y="12"/>
                      <a:pt x="2" y="12"/>
                      <a:pt x="3" y="12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3" y="3"/>
                      <a:pt x="13" y="2"/>
                      <a:pt x="12" y="1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2" y="0"/>
                      <a:pt x="11" y="0"/>
                      <a:pt x="10" y="1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10"/>
                      <a:pt x="0" y="11"/>
                      <a:pt x="0" y="12"/>
                    </a:cubicBezTo>
                    <a:close/>
                  </a:path>
                </a:pathLst>
              </a:custGeom>
              <a:solidFill>
                <a:srgbClr val="F79694">
                  <a:lumMod val="75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8" name="Freeform 734">
                <a:extLst>
                  <a:ext uri="{FF2B5EF4-FFF2-40B4-BE49-F238E27FC236}">
                    <a16:creationId xmlns:a16="http://schemas.microsoft.com/office/drawing/2014/main" xmlns="" id="{04048FF5-B13F-42CE-BC0D-BBC953B3FE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343900" y="3414713"/>
                <a:ext cx="106363" cy="138113"/>
              </a:xfrm>
              <a:custGeom>
                <a:avLst/>
                <a:gdLst>
                  <a:gd name="T0" fmla="*/ 3 w 20"/>
                  <a:gd name="T1" fmla="*/ 26 h 26"/>
                  <a:gd name="T2" fmla="*/ 2 w 20"/>
                  <a:gd name="T3" fmla="*/ 18 h 26"/>
                  <a:gd name="T4" fmla="*/ 7 w 20"/>
                  <a:gd name="T5" fmla="*/ 0 h 26"/>
                  <a:gd name="T6" fmla="*/ 20 w 20"/>
                  <a:gd name="T7" fmla="*/ 19 h 26"/>
                  <a:gd name="T8" fmla="*/ 3 w 20"/>
                  <a:gd name="T9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6">
                    <a:moveTo>
                      <a:pt x="3" y="26"/>
                    </a:moveTo>
                    <a:cubicBezTo>
                      <a:pt x="3" y="26"/>
                      <a:pt x="0" y="25"/>
                      <a:pt x="2" y="18"/>
                    </a:cubicBezTo>
                    <a:cubicBezTo>
                      <a:pt x="3" y="11"/>
                      <a:pt x="7" y="0"/>
                      <a:pt x="7" y="0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3" y="26"/>
                      <a:pt x="3" y="26"/>
                      <a:pt x="3" y="26"/>
                    </a:cubicBezTo>
                    <a:close/>
                  </a:path>
                </a:pathLst>
              </a:custGeom>
              <a:solidFill>
                <a:srgbClr val="B7A9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9" name="Freeform 735">
                <a:extLst>
                  <a:ext uri="{FF2B5EF4-FFF2-40B4-BE49-F238E27FC236}">
                    <a16:creationId xmlns:a16="http://schemas.microsoft.com/office/drawing/2014/main" xmlns="" id="{27EA7DE6-B9F6-411E-B1DF-50623B106C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440738" y="3430588"/>
                <a:ext cx="469900" cy="642938"/>
              </a:xfrm>
              <a:custGeom>
                <a:avLst/>
                <a:gdLst>
                  <a:gd name="T0" fmla="*/ 74 w 88"/>
                  <a:gd name="T1" fmla="*/ 47 h 121"/>
                  <a:gd name="T2" fmla="*/ 77 w 88"/>
                  <a:gd name="T3" fmla="*/ 4 h 121"/>
                  <a:gd name="T4" fmla="*/ 41 w 88"/>
                  <a:gd name="T5" fmla="*/ 0 h 121"/>
                  <a:gd name="T6" fmla="*/ 41 w 88"/>
                  <a:gd name="T7" fmla="*/ 0 h 121"/>
                  <a:gd name="T8" fmla="*/ 7 w 88"/>
                  <a:gd name="T9" fmla="*/ 13 h 121"/>
                  <a:gd name="T10" fmla="*/ 23 w 88"/>
                  <a:gd name="T11" fmla="*/ 55 h 121"/>
                  <a:gd name="T12" fmla="*/ 31 w 88"/>
                  <a:gd name="T13" fmla="*/ 87 h 121"/>
                  <a:gd name="T14" fmla="*/ 33 w 88"/>
                  <a:gd name="T15" fmla="*/ 112 h 121"/>
                  <a:gd name="T16" fmla="*/ 62 w 88"/>
                  <a:gd name="T17" fmla="*/ 121 h 121"/>
                  <a:gd name="T18" fmla="*/ 88 w 88"/>
                  <a:gd name="T19" fmla="*/ 103 h 121"/>
                  <a:gd name="T20" fmla="*/ 81 w 88"/>
                  <a:gd name="T21" fmla="*/ 79 h 121"/>
                  <a:gd name="T22" fmla="*/ 74 w 88"/>
                  <a:gd name="T23" fmla="*/ 47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8" h="121">
                    <a:moveTo>
                      <a:pt x="74" y="47"/>
                    </a:moveTo>
                    <a:cubicBezTo>
                      <a:pt x="76" y="33"/>
                      <a:pt x="85" y="7"/>
                      <a:pt x="77" y="4"/>
                    </a:cubicBezTo>
                    <a:cubicBezTo>
                      <a:pt x="67" y="0"/>
                      <a:pt x="41" y="0"/>
                      <a:pt x="41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41" y="0"/>
                      <a:pt x="15" y="6"/>
                      <a:pt x="7" y="13"/>
                    </a:cubicBezTo>
                    <a:cubicBezTo>
                      <a:pt x="0" y="18"/>
                      <a:pt x="16" y="42"/>
                      <a:pt x="23" y="55"/>
                    </a:cubicBezTo>
                    <a:cubicBezTo>
                      <a:pt x="24" y="58"/>
                      <a:pt x="29" y="73"/>
                      <a:pt x="31" y="87"/>
                    </a:cubicBezTo>
                    <a:cubicBezTo>
                      <a:pt x="31" y="90"/>
                      <a:pt x="32" y="105"/>
                      <a:pt x="33" y="112"/>
                    </a:cubicBezTo>
                    <a:cubicBezTo>
                      <a:pt x="33" y="114"/>
                      <a:pt x="55" y="121"/>
                      <a:pt x="62" y="121"/>
                    </a:cubicBezTo>
                    <a:cubicBezTo>
                      <a:pt x="68" y="121"/>
                      <a:pt x="88" y="105"/>
                      <a:pt x="88" y="103"/>
                    </a:cubicBezTo>
                    <a:cubicBezTo>
                      <a:pt x="87" y="97"/>
                      <a:pt x="81" y="82"/>
                      <a:pt x="81" y="79"/>
                    </a:cubicBezTo>
                    <a:cubicBezTo>
                      <a:pt x="78" y="66"/>
                      <a:pt x="73" y="51"/>
                      <a:pt x="74" y="47"/>
                    </a:cubicBezTo>
                    <a:close/>
                  </a:path>
                </a:pathLst>
              </a:custGeom>
              <a:solidFill>
                <a:srgbClr val="FBBC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0" name="Freeform 736">
                <a:extLst>
                  <a:ext uri="{FF2B5EF4-FFF2-40B4-BE49-F238E27FC236}">
                    <a16:creationId xmlns:a16="http://schemas.microsoft.com/office/drawing/2014/main" xmlns="" id="{E8F5DCD2-5031-4C98-9127-74600D52E4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42300" y="3371851"/>
                <a:ext cx="331788" cy="249238"/>
              </a:xfrm>
              <a:custGeom>
                <a:avLst/>
                <a:gdLst>
                  <a:gd name="T0" fmla="*/ 60 w 62"/>
                  <a:gd name="T1" fmla="*/ 34 h 47"/>
                  <a:gd name="T2" fmla="*/ 50 w 62"/>
                  <a:gd name="T3" fmla="*/ 19 h 47"/>
                  <a:gd name="T4" fmla="*/ 32 w 62"/>
                  <a:gd name="T5" fmla="*/ 11 h 47"/>
                  <a:gd name="T6" fmla="*/ 12 w 62"/>
                  <a:gd name="T7" fmla="*/ 1 h 47"/>
                  <a:gd name="T8" fmla="*/ 1 w 62"/>
                  <a:gd name="T9" fmla="*/ 4 h 47"/>
                  <a:gd name="T10" fmla="*/ 9 w 62"/>
                  <a:gd name="T11" fmla="*/ 19 h 47"/>
                  <a:gd name="T12" fmla="*/ 60 w 62"/>
                  <a:gd name="T13" fmla="*/ 34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" h="47">
                    <a:moveTo>
                      <a:pt x="60" y="34"/>
                    </a:moveTo>
                    <a:cubicBezTo>
                      <a:pt x="62" y="30"/>
                      <a:pt x="59" y="23"/>
                      <a:pt x="50" y="19"/>
                    </a:cubicBezTo>
                    <a:cubicBezTo>
                      <a:pt x="41" y="14"/>
                      <a:pt x="34" y="12"/>
                      <a:pt x="32" y="11"/>
                    </a:cubicBezTo>
                    <a:cubicBezTo>
                      <a:pt x="29" y="10"/>
                      <a:pt x="16" y="3"/>
                      <a:pt x="12" y="1"/>
                    </a:cubicBezTo>
                    <a:cubicBezTo>
                      <a:pt x="8" y="0"/>
                      <a:pt x="3" y="1"/>
                      <a:pt x="1" y="4"/>
                    </a:cubicBezTo>
                    <a:cubicBezTo>
                      <a:pt x="0" y="8"/>
                      <a:pt x="4" y="14"/>
                      <a:pt x="9" y="19"/>
                    </a:cubicBezTo>
                    <a:cubicBezTo>
                      <a:pt x="15" y="23"/>
                      <a:pt x="54" y="47"/>
                      <a:pt x="60" y="34"/>
                    </a:cubicBezTo>
                    <a:close/>
                  </a:path>
                </a:pathLst>
              </a:custGeom>
              <a:solidFill>
                <a:srgbClr val="FBBC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1" name="Freeform 737">
                <a:extLst>
                  <a:ext uri="{FF2B5EF4-FFF2-40B4-BE49-F238E27FC236}">
                    <a16:creationId xmlns:a16="http://schemas.microsoft.com/office/drawing/2014/main" xmlns="" id="{01B58545-F0C8-43BD-934D-D91FA95CC6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562975" y="3313113"/>
                <a:ext cx="207963" cy="149225"/>
              </a:xfrm>
              <a:custGeom>
                <a:avLst/>
                <a:gdLst>
                  <a:gd name="T0" fmla="*/ 28 w 39"/>
                  <a:gd name="T1" fmla="*/ 16 h 28"/>
                  <a:gd name="T2" fmla="*/ 24 w 39"/>
                  <a:gd name="T3" fmla="*/ 0 h 28"/>
                  <a:gd name="T4" fmla="*/ 15 w 39"/>
                  <a:gd name="T5" fmla="*/ 2 h 28"/>
                  <a:gd name="T6" fmla="*/ 15 w 39"/>
                  <a:gd name="T7" fmla="*/ 2 h 28"/>
                  <a:gd name="T8" fmla="*/ 6 w 39"/>
                  <a:gd name="T9" fmla="*/ 3 h 28"/>
                  <a:gd name="T10" fmla="*/ 7 w 39"/>
                  <a:gd name="T11" fmla="*/ 20 h 28"/>
                  <a:gd name="T12" fmla="*/ 0 w 39"/>
                  <a:gd name="T13" fmla="*/ 28 h 28"/>
                  <a:gd name="T14" fmla="*/ 39 w 39"/>
                  <a:gd name="T15" fmla="*/ 23 h 28"/>
                  <a:gd name="T16" fmla="*/ 28 w 39"/>
                  <a:gd name="T17" fmla="*/ 1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" h="28">
                    <a:moveTo>
                      <a:pt x="28" y="16"/>
                    </a:moveTo>
                    <a:cubicBezTo>
                      <a:pt x="27" y="14"/>
                      <a:pt x="24" y="0"/>
                      <a:pt x="24" y="0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3"/>
                      <a:pt x="7" y="17"/>
                      <a:pt x="7" y="20"/>
                    </a:cubicBezTo>
                    <a:cubicBezTo>
                      <a:pt x="6" y="22"/>
                      <a:pt x="0" y="28"/>
                      <a:pt x="0" y="28"/>
                    </a:cubicBezTo>
                    <a:cubicBezTo>
                      <a:pt x="39" y="23"/>
                      <a:pt x="39" y="23"/>
                      <a:pt x="39" y="23"/>
                    </a:cubicBezTo>
                    <a:cubicBezTo>
                      <a:pt x="39" y="23"/>
                      <a:pt x="29" y="19"/>
                      <a:pt x="28" y="16"/>
                    </a:cubicBezTo>
                    <a:close/>
                  </a:path>
                </a:pathLst>
              </a:custGeom>
              <a:solidFill>
                <a:srgbClr val="FBBC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2" name="Freeform 738">
                <a:extLst>
                  <a:ext uri="{FF2B5EF4-FFF2-40B4-BE49-F238E27FC236}">
                    <a16:creationId xmlns:a16="http://schemas.microsoft.com/office/drawing/2014/main" xmlns="" id="{1AB5A389-71CA-4AC8-8465-FB18A75A85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562975" y="3317876"/>
                <a:ext cx="144463" cy="144463"/>
              </a:xfrm>
              <a:custGeom>
                <a:avLst/>
                <a:gdLst>
                  <a:gd name="T0" fmla="*/ 27 w 27"/>
                  <a:gd name="T1" fmla="*/ 11 h 27"/>
                  <a:gd name="T2" fmla="*/ 24 w 27"/>
                  <a:gd name="T3" fmla="*/ 0 h 27"/>
                  <a:gd name="T4" fmla="*/ 23 w 27"/>
                  <a:gd name="T5" fmla="*/ 0 h 27"/>
                  <a:gd name="T6" fmla="*/ 15 w 27"/>
                  <a:gd name="T7" fmla="*/ 1 h 27"/>
                  <a:gd name="T8" fmla="*/ 15 w 27"/>
                  <a:gd name="T9" fmla="*/ 1 h 27"/>
                  <a:gd name="T10" fmla="*/ 6 w 27"/>
                  <a:gd name="T11" fmla="*/ 2 h 27"/>
                  <a:gd name="T12" fmla="*/ 7 w 27"/>
                  <a:gd name="T13" fmla="*/ 19 h 27"/>
                  <a:gd name="T14" fmla="*/ 0 w 27"/>
                  <a:gd name="T15" fmla="*/ 27 h 27"/>
                  <a:gd name="T16" fmla="*/ 1 w 27"/>
                  <a:gd name="T17" fmla="*/ 26 h 27"/>
                  <a:gd name="T18" fmla="*/ 18 w 27"/>
                  <a:gd name="T19" fmla="*/ 19 h 27"/>
                  <a:gd name="T20" fmla="*/ 27 w 27"/>
                  <a:gd name="T21" fmla="*/ 11 h 27"/>
                  <a:gd name="T22" fmla="*/ 27 w 27"/>
                  <a:gd name="T23" fmla="*/ 1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" h="27">
                    <a:moveTo>
                      <a:pt x="27" y="11"/>
                    </a:moveTo>
                    <a:cubicBezTo>
                      <a:pt x="26" y="8"/>
                      <a:pt x="25" y="2"/>
                      <a:pt x="24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7" y="16"/>
                      <a:pt x="7" y="19"/>
                    </a:cubicBezTo>
                    <a:cubicBezTo>
                      <a:pt x="6" y="21"/>
                      <a:pt x="0" y="27"/>
                      <a:pt x="0" y="27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9" y="23"/>
                      <a:pt x="17" y="20"/>
                      <a:pt x="18" y="19"/>
                    </a:cubicBezTo>
                    <a:cubicBezTo>
                      <a:pt x="20" y="18"/>
                      <a:pt x="27" y="11"/>
                      <a:pt x="27" y="11"/>
                    </a:cubicBezTo>
                    <a:cubicBezTo>
                      <a:pt x="27" y="11"/>
                      <a:pt x="27" y="11"/>
                      <a:pt x="27" y="11"/>
                    </a:cubicBezTo>
                    <a:close/>
                  </a:path>
                </a:pathLst>
              </a:custGeom>
              <a:solidFill>
                <a:srgbClr val="F8A3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3" name="Freeform 739">
                <a:extLst>
                  <a:ext uri="{FF2B5EF4-FFF2-40B4-BE49-F238E27FC236}">
                    <a16:creationId xmlns:a16="http://schemas.microsoft.com/office/drawing/2014/main" xmlns="" id="{BA35EE6E-03F4-4F50-8C6A-DFCAB45A38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10600" y="3913188"/>
                <a:ext cx="155575" cy="484188"/>
              </a:xfrm>
              <a:custGeom>
                <a:avLst/>
                <a:gdLst>
                  <a:gd name="T0" fmla="*/ 16 w 29"/>
                  <a:gd name="T1" fmla="*/ 0 h 91"/>
                  <a:gd name="T2" fmla="*/ 0 w 29"/>
                  <a:gd name="T3" fmla="*/ 30 h 91"/>
                  <a:gd name="T4" fmla="*/ 6 w 29"/>
                  <a:gd name="T5" fmla="*/ 87 h 91"/>
                  <a:gd name="T6" fmla="*/ 22 w 29"/>
                  <a:gd name="T7" fmla="*/ 88 h 91"/>
                  <a:gd name="T8" fmla="*/ 29 w 29"/>
                  <a:gd name="T9" fmla="*/ 27 h 91"/>
                  <a:gd name="T10" fmla="*/ 16 w 29"/>
                  <a:gd name="T11" fmla="*/ 0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91">
                    <a:moveTo>
                      <a:pt x="16" y="0"/>
                    </a:moveTo>
                    <a:cubicBezTo>
                      <a:pt x="5" y="0"/>
                      <a:pt x="0" y="7"/>
                      <a:pt x="0" y="30"/>
                    </a:cubicBezTo>
                    <a:cubicBezTo>
                      <a:pt x="0" y="53"/>
                      <a:pt x="4" y="84"/>
                      <a:pt x="6" y="87"/>
                    </a:cubicBezTo>
                    <a:cubicBezTo>
                      <a:pt x="7" y="91"/>
                      <a:pt x="20" y="90"/>
                      <a:pt x="22" y="88"/>
                    </a:cubicBezTo>
                    <a:cubicBezTo>
                      <a:pt x="23" y="86"/>
                      <a:pt x="29" y="34"/>
                      <a:pt x="29" y="27"/>
                    </a:cubicBezTo>
                    <a:cubicBezTo>
                      <a:pt x="29" y="19"/>
                      <a:pt x="27" y="0"/>
                      <a:pt x="16" y="0"/>
                    </a:cubicBezTo>
                    <a:close/>
                  </a:path>
                </a:pathLst>
              </a:custGeom>
              <a:solidFill>
                <a:srgbClr val="FBBC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4" name="Freeform 740">
                <a:extLst>
                  <a:ext uri="{FF2B5EF4-FFF2-40B4-BE49-F238E27FC236}">
                    <a16:creationId xmlns:a16="http://schemas.microsoft.com/office/drawing/2014/main" xmlns="" id="{18B01019-85E4-4DDD-964A-C4F8D5E5AB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1713" y="4349751"/>
                <a:ext cx="117475" cy="420688"/>
              </a:xfrm>
              <a:custGeom>
                <a:avLst/>
                <a:gdLst>
                  <a:gd name="T0" fmla="*/ 11 w 22"/>
                  <a:gd name="T1" fmla="*/ 0 h 79"/>
                  <a:gd name="T2" fmla="*/ 0 w 22"/>
                  <a:gd name="T3" fmla="*/ 26 h 79"/>
                  <a:gd name="T4" fmla="*/ 10 w 22"/>
                  <a:gd name="T5" fmla="*/ 79 h 79"/>
                  <a:gd name="T6" fmla="*/ 17 w 22"/>
                  <a:gd name="T7" fmla="*/ 79 h 79"/>
                  <a:gd name="T8" fmla="*/ 22 w 22"/>
                  <a:gd name="T9" fmla="*/ 30 h 79"/>
                  <a:gd name="T10" fmla="*/ 11 w 22"/>
                  <a:gd name="T11" fmla="*/ 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" h="79">
                    <a:moveTo>
                      <a:pt x="11" y="0"/>
                    </a:moveTo>
                    <a:cubicBezTo>
                      <a:pt x="8" y="0"/>
                      <a:pt x="0" y="4"/>
                      <a:pt x="0" y="26"/>
                    </a:cubicBezTo>
                    <a:cubicBezTo>
                      <a:pt x="1" y="48"/>
                      <a:pt x="10" y="79"/>
                      <a:pt x="10" y="79"/>
                    </a:cubicBezTo>
                    <a:cubicBezTo>
                      <a:pt x="17" y="79"/>
                      <a:pt x="17" y="79"/>
                      <a:pt x="17" y="79"/>
                    </a:cubicBezTo>
                    <a:cubicBezTo>
                      <a:pt x="17" y="79"/>
                      <a:pt x="22" y="37"/>
                      <a:pt x="22" y="30"/>
                    </a:cubicBezTo>
                    <a:cubicBezTo>
                      <a:pt x="22" y="12"/>
                      <a:pt x="21" y="0"/>
                      <a:pt x="11" y="0"/>
                    </a:cubicBezTo>
                    <a:close/>
                  </a:path>
                </a:pathLst>
              </a:custGeom>
              <a:solidFill>
                <a:srgbClr val="FBBC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5" name="Freeform 741">
                <a:extLst>
                  <a:ext uri="{FF2B5EF4-FFF2-40B4-BE49-F238E27FC236}">
                    <a16:creationId xmlns:a16="http://schemas.microsoft.com/office/drawing/2014/main" xmlns="" id="{34AE2D76-C6B6-43C2-B84C-AD20CC207F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766175" y="3919538"/>
                <a:ext cx="176213" cy="466725"/>
              </a:xfrm>
              <a:custGeom>
                <a:avLst/>
                <a:gdLst>
                  <a:gd name="T0" fmla="*/ 12 w 33"/>
                  <a:gd name="T1" fmla="*/ 1 h 88"/>
                  <a:gd name="T2" fmla="*/ 30 w 33"/>
                  <a:gd name="T3" fmla="*/ 30 h 88"/>
                  <a:gd name="T4" fmla="*/ 31 w 33"/>
                  <a:gd name="T5" fmla="*/ 84 h 88"/>
                  <a:gd name="T6" fmla="*/ 15 w 33"/>
                  <a:gd name="T7" fmla="*/ 86 h 88"/>
                  <a:gd name="T8" fmla="*/ 1 w 33"/>
                  <a:gd name="T9" fmla="*/ 29 h 88"/>
                  <a:gd name="T10" fmla="*/ 12 w 33"/>
                  <a:gd name="T11" fmla="*/ 1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88">
                    <a:moveTo>
                      <a:pt x="12" y="1"/>
                    </a:moveTo>
                    <a:cubicBezTo>
                      <a:pt x="23" y="0"/>
                      <a:pt x="28" y="7"/>
                      <a:pt x="30" y="30"/>
                    </a:cubicBezTo>
                    <a:cubicBezTo>
                      <a:pt x="33" y="53"/>
                      <a:pt x="32" y="80"/>
                      <a:pt x="31" y="84"/>
                    </a:cubicBezTo>
                    <a:cubicBezTo>
                      <a:pt x="30" y="88"/>
                      <a:pt x="17" y="88"/>
                      <a:pt x="15" y="86"/>
                    </a:cubicBezTo>
                    <a:cubicBezTo>
                      <a:pt x="14" y="84"/>
                      <a:pt x="2" y="37"/>
                      <a:pt x="1" y="29"/>
                    </a:cubicBezTo>
                    <a:cubicBezTo>
                      <a:pt x="0" y="22"/>
                      <a:pt x="0" y="3"/>
                      <a:pt x="12" y="1"/>
                    </a:cubicBezTo>
                    <a:close/>
                  </a:path>
                </a:pathLst>
              </a:custGeom>
              <a:solidFill>
                <a:srgbClr val="FBBC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6" name="Freeform 742">
                <a:extLst>
                  <a:ext uri="{FF2B5EF4-FFF2-40B4-BE49-F238E27FC236}">
                    <a16:creationId xmlns:a16="http://schemas.microsoft.com/office/drawing/2014/main" xmlns="" id="{39F7650A-A207-49E3-A94C-838E440547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734425" y="3243263"/>
                <a:ext cx="293688" cy="303213"/>
              </a:xfrm>
              <a:custGeom>
                <a:avLst/>
                <a:gdLst>
                  <a:gd name="T0" fmla="*/ 11 w 55"/>
                  <a:gd name="T1" fmla="*/ 54 h 57"/>
                  <a:gd name="T2" fmla="*/ 29 w 55"/>
                  <a:gd name="T3" fmla="*/ 47 h 57"/>
                  <a:gd name="T4" fmla="*/ 39 w 55"/>
                  <a:gd name="T5" fmla="*/ 31 h 57"/>
                  <a:gd name="T6" fmla="*/ 53 w 55"/>
                  <a:gd name="T7" fmla="*/ 13 h 57"/>
                  <a:gd name="T8" fmla="*/ 52 w 55"/>
                  <a:gd name="T9" fmla="*/ 2 h 57"/>
                  <a:gd name="T10" fmla="*/ 36 w 55"/>
                  <a:gd name="T11" fmla="*/ 7 h 57"/>
                  <a:gd name="T12" fmla="*/ 11 w 55"/>
                  <a:gd name="T13" fmla="*/ 54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57">
                    <a:moveTo>
                      <a:pt x="11" y="54"/>
                    </a:moveTo>
                    <a:cubicBezTo>
                      <a:pt x="15" y="57"/>
                      <a:pt x="23" y="55"/>
                      <a:pt x="29" y="47"/>
                    </a:cubicBezTo>
                    <a:cubicBezTo>
                      <a:pt x="35" y="39"/>
                      <a:pt x="38" y="33"/>
                      <a:pt x="39" y="31"/>
                    </a:cubicBezTo>
                    <a:cubicBezTo>
                      <a:pt x="41" y="28"/>
                      <a:pt x="51" y="16"/>
                      <a:pt x="53" y="13"/>
                    </a:cubicBezTo>
                    <a:cubicBezTo>
                      <a:pt x="55" y="9"/>
                      <a:pt x="55" y="5"/>
                      <a:pt x="52" y="2"/>
                    </a:cubicBezTo>
                    <a:cubicBezTo>
                      <a:pt x="49" y="0"/>
                      <a:pt x="42" y="2"/>
                      <a:pt x="36" y="7"/>
                    </a:cubicBezTo>
                    <a:cubicBezTo>
                      <a:pt x="31" y="12"/>
                      <a:pt x="0" y="45"/>
                      <a:pt x="11" y="54"/>
                    </a:cubicBezTo>
                    <a:close/>
                  </a:path>
                </a:pathLst>
              </a:custGeom>
              <a:solidFill>
                <a:srgbClr val="FBBC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7" name="Freeform 743">
                <a:extLst>
                  <a:ext uri="{FF2B5EF4-FFF2-40B4-BE49-F238E27FC236}">
                    <a16:creationId xmlns:a16="http://schemas.microsoft.com/office/drawing/2014/main" xmlns="" id="{FE7F8478-396F-4C2B-A372-0A047C5D95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775700" y="4338638"/>
                <a:ext cx="176213" cy="404813"/>
              </a:xfrm>
              <a:custGeom>
                <a:avLst/>
                <a:gdLst>
                  <a:gd name="T0" fmla="*/ 22 w 33"/>
                  <a:gd name="T1" fmla="*/ 1 h 76"/>
                  <a:gd name="T2" fmla="*/ 5 w 33"/>
                  <a:gd name="T3" fmla="*/ 22 h 76"/>
                  <a:gd name="T4" fmla="*/ 1 w 33"/>
                  <a:gd name="T5" fmla="*/ 76 h 76"/>
                  <a:gd name="T6" fmla="*/ 10 w 33"/>
                  <a:gd name="T7" fmla="*/ 76 h 76"/>
                  <a:gd name="T8" fmla="*/ 25 w 33"/>
                  <a:gd name="T9" fmla="*/ 31 h 76"/>
                  <a:gd name="T10" fmla="*/ 22 w 33"/>
                  <a:gd name="T11" fmla="*/ 1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76">
                    <a:moveTo>
                      <a:pt x="22" y="1"/>
                    </a:moveTo>
                    <a:cubicBezTo>
                      <a:pt x="19" y="0"/>
                      <a:pt x="10" y="1"/>
                      <a:pt x="5" y="22"/>
                    </a:cubicBezTo>
                    <a:cubicBezTo>
                      <a:pt x="0" y="43"/>
                      <a:pt x="1" y="76"/>
                      <a:pt x="1" y="76"/>
                    </a:cubicBezTo>
                    <a:cubicBezTo>
                      <a:pt x="10" y="76"/>
                      <a:pt x="10" y="76"/>
                      <a:pt x="10" y="76"/>
                    </a:cubicBezTo>
                    <a:cubicBezTo>
                      <a:pt x="10" y="76"/>
                      <a:pt x="23" y="38"/>
                      <a:pt x="25" y="31"/>
                    </a:cubicBezTo>
                    <a:cubicBezTo>
                      <a:pt x="29" y="14"/>
                      <a:pt x="33" y="3"/>
                      <a:pt x="22" y="1"/>
                    </a:cubicBezTo>
                    <a:close/>
                  </a:path>
                </a:pathLst>
              </a:custGeom>
              <a:solidFill>
                <a:srgbClr val="FBBC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8" name="Freeform 744">
                <a:extLst>
                  <a:ext uri="{FF2B5EF4-FFF2-40B4-BE49-F238E27FC236}">
                    <a16:creationId xmlns:a16="http://schemas.microsoft.com/office/drawing/2014/main" xmlns="" id="{D066BEAC-217B-4E97-81C5-A0BE6FD954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10550" y="3143251"/>
                <a:ext cx="138113" cy="292100"/>
              </a:xfrm>
              <a:custGeom>
                <a:avLst/>
                <a:gdLst>
                  <a:gd name="T0" fmla="*/ 15 w 26"/>
                  <a:gd name="T1" fmla="*/ 55 h 55"/>
                  <a:gd name="T2" fmla="*/ 4 w 26"/>
                  <a:gd name="T3" fmla="*/ 42 h 55"/>
                  <a:gd name="T4" fmla="*/ 0 w 26"/>
                  <a:gd name="T5" fmla="*/ 1 h 55"/>
                  <a:gd name="T6" fmla="*/ 7 w 26"/>
                  <a:gd name="T7" fmla="*/ 0 h 55"/>
                  <a:gd name="T8" fmla="*/ 19 w 26"/>
                  <a:gd name="T9" fmla="*/ 29 h 55"/>
                  <a:gd name="T10" fmla="*/ 15 w 26"/>
                  <a:gd name="T11" fmla="*/ 55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55">
                    <a:moveTo>
                      <a:pt x="15" y="55"/>
                    </a:moveTo>
                    <a:cubicBezTo>
                      <a:pt x="11" y="55"/>
                      <a:pt x="7" y="54"/>
                      <a:pt x="4" y="42"/>
                    </a:cubicBezTo>
                    <a:cubicBezTo>
                      <a:pt x="2" y="30"/>
                      <a:pt x="0" y="1"/>
                      <a:pt x="0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17" y="23"/>
                      <a:pt x="19" y="29"/>
                    </a:cubicBezTo>
                    <a:cubicBezTo>
                      <a:pt x="21" y="36"/>
                      <a:pt x="26" y="53"/>
                      <a:pt x="15" y="55"/>
                    </a:cubicBezTo>
                    <a:close/>
                  </a:path>
                </a:pathLst>
              </a:custGeom>
              <a:solidFill>
                <a:srgbClr val="FBBC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9" name="Freeform 745">
                <a:extLst>
                  <a:ext uri="{FF2B5EF4-FFF2-40B4-BE49-F238E27FC236}">
                    <a16:creationId xmlns:a16="http://schemas.microsoft.com/office/drawing/2014/main" xmlns="" id="{CF073B59-7A7D-40CD-A411-1A46D4D261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540750" y="3148013"/>
                <a:ext cx="209550" cy="239713"/>
              </a:xfrm>
              <a:custGeom>
                <a:avLst/>
                <a:gdLst>
                  <a:gd name="T0" fmla="*/ 33 w 39"/>
                  <a:gd name="T1" fmla="*/ 14 h 45"/>
                  <a:gd name="T2" fmla="*/ 31 w 39"/>
                  <a:gd name="T3" fmla="*/ 42 h 45"/>
                  <a:gd name="T4" fmla="*/ 6 w 39"/>
                  <a:gd name="T5" fmla="*/ 31 h 45"/>
                  <a:gd name="T6" fmla="*/ 8 w 39"/>
                  <a:gd name="T7" fmla="*/ 5 h 45"/>
                  <a:gd name="T8" fmla="*/ 33 w 39"/>
                  <a:gd name="T9" fmla="*/ 14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45">
                    <a:moveTo>
                      <a:pt x="33" y="14"/>
                    </a:moveTo>
                    <a:cubicBezTo>
                      <a:pt x="39" y="24"/>
                      <a:pt x="38" y="38"/>
                      <a:pt x="31" y="42"/>
                    </a:cubicBezTo>
                    <a:cubicBezTo>
                      <a:pt x="25" y="45"/>
                      <a:pt x="12" y="40"/>
                      <a:pt x="6" y="31"/>
                    </a:cubicBezTo>
                    <a:cubicBezTo>
                      <a:pt x="0" y="21"/>
                      <a:pt x="1" y="9"/>
                      <a:pt x="8" y="5"/>
                    </a:cubicBezTo>
                    <a:cubicBezTo>
                      <a:pt x="16" y="0"/>
                      <a:pt x="27" y="4"/>
                      <a:pt x="33" y="14"/>
                    </a:cubicBezTo>
                    <a:close/>
                  </a:path>
                </a:pathLst>
              </a:custGeom>
              <a:solidFill>
                <a:srgbClr val="FBBC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0" name="Freeform 746">
                <a:extLst>
                  <a:ext uri="{FF2B5EF4-FFF2-40B4-BE49-F238E27FC236}">
                    <a16:creationId xmlns:a16="http://schemas.microsoft.com/office/drawing/2014/main" xmlns="" id="{A091F1B6-A95D-45BD-8080-CC47B6D240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524875" y="3148013"/>
                <a:ext cx="171450" cy="192088"/>
              </a:xfrm>
              <a:custGeom>
                <a:avLst/>
                <a:gdLst>
                  <a:gd name="T0" fmla="*/ 13 w 32"/>
                  <a:gd name="T1" fmla="*/ 36 h 36"/>
                  <a:gd name="T2" fmla="*/ 3 w 32"/>
                  <a:gd name="T3" fmla="*/ 27 h 36"/>
                  <a:gd name="T4" fmla="*/ 2 w 32"/>
                  <a:gd name="T5" fmla="*/ 17 h 36"/>
                  <a:gd name="T6" fmla="*/ 3 w 32"/>
                  <a:gd name="T7" fmla="*/ 13 h 36"/>
                  <a:gd name="T8" fmla="*/ 8 w 32"/>
                  <a:gd name="T9" fmla="*/ 6 h 36"/>
                  <a:gd name="T10" fmla="*/ 14 w 32"/>
                  <a:gd name="T11" fmla="*/ 2 h 36"/>
                  <a:gd name="T12" fmla="*/ 30 w 32"/>
                  <a:gd name="T13" fmla="*/ 4 h 36"/>
                  <a:gd name="T14" fmla="*/ 24 w 32"/>
                  <a:gd name="T15" fmla="*/ 4 h 36"/>
                  <a:gd name="T16" fmla="*/ 12 w 32"/>
                  <a:gd name="T17" fmla="*/ 15 h 36"/>
                  <a:gd name="T18" fmla="*/ 11 w 32"/>
                  <a:gd name="T19" fmla="*/ 20 h 36"/>
                  <a:gd name="T20" fmla="*/ 13 w 32"/>
                  <a:gd name="T21" fmla="*/ 25 h 36"/>
                  <a:gd name="T22" fmla="*/ 10 w 32"/>
                  <a:gd name="T23" fmla="*/ 29 h 36"/>
                  <a:gd name="T24" fmla="*/ 13 w 32"/>
                  <a:gd name="T25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" h="36">
                    <a:moveTo>
                      <a:pt x="13" y="36"/>
                    </a:moveTo>
                    <a:cubicBezTo>
                      <a:pt x="12" y="36"/>
                      <a:pt x="4" y="29"/>
                      <a:pt x="3" y="27"/>
                    </a:cubicBezTo>
                    <a:cubicBezTo>
                      <a:pt x="2" y="24"/>
                      <a:pt x="0" y="20"/>
                      <a:pt x="2" y="17"/>
                    </a:cubicBezTo>
                    <a:cubicBezTo>
                      <a:pt x="2" y="16"/>
                      <a:pt x="4" y="15"/>
                      <a:pt x="3" y="13"/>
                    </a:cubicBezTo>
                    <a:cubicBezTo>
                      <a:pt x="2" y="10"/>
                      <a:pt x="7" y="7"/>
                      <a:pt x="8" y="6"/>
                    </a:cubicBezTo>
                    <a:cubicBezTo>
                      <a:pt x="9" y="5"/>
                      <a:pt x="11" y="3"/>
                      <a:pt x="14" y="2"/>
                    </a:cubicBezTo>
                    <a:cubicBezTo>
                      <a:pt x="16" y="1"/>
                      <a:pt x="21" y="0"/>
                      <a:pt x="30" y="4"/>
                    </a:cubicBezTo>
                    <a:cubicBezTo>
                      <a:pt x="32" y="5"/>
                      <a:pt x="25" y="5"/>
                      <a:pt x="24" y="4"/>
                    </a:cubicBezTo>
                    <a:cubicBezTo>
                      <a:pt x="24" y="3"/>
                      <a:pt x="13" y="14"/>
                      <a:pt x="12" y="15"/>
                    </a:cubicBezTo>
                    <a:cubicBezTo>
                      <a:pt x="12" y="16"/>
                      <a:pt x="12" y="18"/>
                      <a:pt x="11" y="20"/>
                    </a:cubicBezTo>
                    <a:cubicBezTo>
                      <a:pt x="11" y="21"/>
                      <a:pt x="13" y="25"/>
                      <a:pt x="13" y="25"/>
                    </a:cubicBezTo>
                    <a:cubicBezTo>
                      <a:pt x="13" y="26"/>
                      <a:pt x="10" y="28"/>
                      <a:pt x="10" y="29"/>
                    </a:cubicBezTo>
                    <a:cubicBezTo>
                      <a:pt x="10" y="33"/>
                      <a:pt x="13" y="36"/>
                      <a:pt x="13" y="36"/>
                    </a:cubicBezTo>
                    <a:close/>
                  </a:path>
                </a:pathLst>
              </a:custGeom>
              <a:solidFill>
                <a:sysClr val="windowText" lastClr="00000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1" name="Freeform 747">
                <a:extLst>
                  <a:ext uri="{FF2B5EF4-FFF2-40B4-BE49-F238E27FC236}">
                    <a16:creationId xmlns:a16="http://schemas.microsoft.com/office/drawing/2014/main" xmlns="" id="{BB45D7E8-AE61-4A66-8B60-A232D1F4C7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15313" y="3057526"/>
                <a:ext cx="15875" cy="53975"/>
              </a:xfrm>
              <a:custGeom>
                <a:avLst/>
                <a:gdLst>
                  <a:gd name="T0" fmla="*/ 1 w 3"/>
                  <a:gd name="T1" fmla="*/ 0 h 10"/>
                  <a:gd name="T2" fmla="*/ 1 w 3"/>
                  <a:gd name="T3" fmla="*/ 0 h 10"/>
                  <a:gd name="T4" fmla="*/ 3 w 3"/>
                  <a:gd name="T5" fmla="*/ 2 h 10"/>
                  <a:gd name="T6" fmla="*/ 3 w 3"/>
                  <a:gd name="T7" fmla="*/ 8 h 10"/>
                  <a:gd name="T8" fmla="*/ 1 w 3"/>
                  <a:gd name="T9" fmla="*/ 10 h 10"/>
                  <a:gd name="T10" fmla="*/ 1 w 3"/>
                  <a:gd name="T11" fmla="*/ 10 h 10"/>
                  <a:gd name="T12" fmla="*/ 0 w 3"/>
                  <a:gd name="T13" fmla="*/ 8 h 10"/>
                  <a:gd name="T14" fmla="*/ 0 w 3"/>
                  <a:gd name="T15" fmla="*/ 2 h 10"/>
                  <a:gd name="T16" fmla="*/ 1 w 3"/>
                  <a:gd name="T1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" h="10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2" y="0"/>
                      <a:pt x="3" y="1"/>
                      <a:pt x="3" y="2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9"/>
                      <a:pt x="2" y="10"/>
                      <a:pt x="1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0" y="10"/>
                      <a:pt x="0" y="9"/>
                      <a:pt x="0" y="8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BBC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2" name="Freeform 748">
                <a:extLst>
                  <a:ext uri="{FF2B5EF4-FFF2-40B4-BE49-F238E27FC236}">
                    <a16:creationId xmlns:a16="http://schemas.microsoft.com/office/drawing/2014/main" xmlns="" id="{547912C1-2C4E-4967-B2D8-7027C50C0D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26425" y="3057526"/>
                <a:ext cx="15875" cy="47625"/>
              </a:xfrm>
              <a:custGeom>
                <a:avLst/>
                <a:gdLst>
                  <a:gd name="T0" fmla="*/ 2 w 3"/>
                  <a:gd name="T1" fmla="*/ 0 h 9"/>
                  <a:gd name="T2" fmla="*/ 2 w 3"/>
                  <a:gd name="T3" fmla="*/ 0 h 9"/>
                  <a:gd name="T4" fmla="*/ 3 w 3"/>
                  <a:gd name="T5" fmla="*/ 2 h 9"/>
                  <a:gd name="T6" fmla="*/ 3 w 3"/>
                  <a:gd name="T7" fmla="*/ 8 h 9"/>
                  <a:gd name="T8" fmla="*/ 2 w 3"/>
                  <a:gd name="T9" fmla="*/ 9 h 9"/>
                  <a:gd name="T10" fmla="*/ 2 w 3"/>
                  <a:gd name="T11" fmla="*/ 9 h 9"/>
                  <a:gd name="T12" fmla="*/ 0 w 3"/>
                  <a:gd name="T13" fmla="*/ 8 h 9"/>
                  <a:gd name="T14" fmla="*/ 0 w 3"/>
                  <a:gd name="T15" fmla="*/ 2 h 9"/>
                  <a:gd name="T16" fmla="*/ 2 w 3"/>
                  <a:gd name="T1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" h="9">
                    <a:moveTo>
                      <a:pt x="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3" y="0"/>
                      <a:pt x="3" y="1"/>
                      <a:pt x="3" y="2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9"/>
                      <a:pt x="3" y="9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1" y="9"/>
                      <a:pt x="0" y="9"/>
                      <a:pt x="0" y="8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BBC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3" name="Freeform 749">
                <a:extLst>
                  <a:ext uri="{FF2B5EF4-FFF2-40B4-BE49-F238E27FC236}">
                    <a16:creationId xmlns:a16="http://schemas.microsoft.com/office/drawing/2014/main" xmlns="" id="{953D6851-9FAB-4E89-9C62-F6D2C6B810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42300" y="3057526"/>
                <a:ext cx="15875" cy="47625"/>
              </a:xfrm>
              <a:custGeom>
                <a:avLst/>
                <a:gdLst>
                  <a:gd name="T0" fmla="*/ 2 w 3"/>
                  <a:gd name="T1" fmla="*/ 0 h 9"/>
                  <a:gd name="T2" fmla="*/ 2 w 3"/>
                  <a:gd name="T3" fmla="*/ 0 h 9"/>
                  <a:gd name="T4" fmla="*/ 3 w 3"/>
                  <a:gd name="T5" fmla="*/ 2 h 9"/>
                  <a:gd name="T6" fmla="*/ 3 w 3"/>
                  <a:gd name="T7" fmla="*/ 8 h 9"/>
                  <a:gd name="T8" fmla="*/ 2 w 3"/>
                  <a:gd name="T9" fmla="*/ 9 h 9"/>
                  <a:gd name="T10" fmla="*/ 2 w 3"/>
                  <a:gd name="T11" fmla="*/ 9 h 9"/>
                  <a:gd name="T12" fmla="*/ 0 w 3"/>
                  <a:gd name="T13" fmla="*/ 8 h 9"/>
                  <a:gd name="T14" fmla="*/ 0 w 3"/>
                  <a:gd name="T15" fmla="*/ 2 h 9"/>
                  <a:gd name="T16" fmla="*/ 2 w 3"/>
                  <a:gd name="T1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" h="9">
                    <a:moveTo>
                      <a:pt x="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3" y="0"/>
                      <a:pt x="3" y="1"/>
                      <a:pt x="3" y="2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9"/>
                      <a:pt x="3" y="9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1" y="9"/>
                      <a:pt x="0" y="9"/>
                      <a:pt x="0" y="8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BBC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4" name="Freeform 750">
                <a:extLst>
                  <a:ext uri="{FF2B5EF4-FFF2-40B4-BE49-F238E27FC236}">
                    <a16:creationId xmlns:a16="http://schemas.microsoft.com/office/drawing/2014/main" xmlns="" id="{A86DB587-C214-4B1E-A560-AA97DCE939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58175" y="3057526"/>
                <a:ext cx="15875" cy="53975"/>
              </a:xfrm>
              <a:custGeom>
                <a:avLst/>
                <a:gdLst>
                  <a:gd name="T0" fmla="*/ 1 w 3"/>
                  <a:gd name="T1" fmla="*/ 0 h 10"/>
                  <a:gd name="T2" fmla="*/ 1 w 3"/>
                  <a:gd name="T3" fmla="*/ 0 h 10"/>
                  <a:gd name="T4" fmla="*/ 3 w 3"/>
                  <a:gd name="T5" fmla="*/ 2 h 10"/>
                  <a:gd name="T6" fmla="*/ 3 w 3"/>
                  <a:gd name="T7" fmla="*/ 8 h 10"/>
                  <a:gd name="T8" fmla="*/ 1 w 3"/>
                  <a:gd name="T9" fmla="*/ 10 h 10"/>
                  <a:gd name="T10" fmla="*/ 1 w 3"/>
                  <a:gd name="T11" fmla="*/ 10 h 10"/>
                  <a:gd name="T12" fmla="*/ 0 w 3"/>
                  <a:gd name="T13" fmla="*/ 8 h 10"/>
                  <a:gd name="T14" fmla="*/ 0 w 3"/>
                  <a:gd name="T15" fmla="*/ 2 h 10"/>
                  <a:gd name="T16" fmla="*/ 1 w 3"/>
                  <a:gd name="T1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" h="10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2" y="0"/>
                      <a:pt x="3" y="1"/>
                      <a:pt x="3" y="2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9"/>
                      <a:pt x="2" y="10"/>
                      <a:pt x="1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10"/>
                      <a:pt x="0" y="9"/>
                      <a:pt x="0" y="8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BBC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5" name="Freeform 751">
                <a:extLst>
                  <a:ext uri="{FF2B5EF4-FFF2-40B4-BE49-F238E27FC236}">
                    <a16:creationId xmlns:a16="http://schemas.microsoft.com/office/drawing/2014/main" xmlns="" id="{FDE50764-916A-43FE-A0AA-5968A83E55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05788" y="3063876"/>
                <a:ext cx="74613" cy="115888"/>
              </a:xfrm>
              <a:custGeom>
                <a:avLst/>
                <a:gdLst>
                  <a:gd name="T0" fmla="*/ 9 w 14"/>
                  <a:gd name="T1" fmla="*/ 22 h 22"/>
                  <a:gd name="T2" fmla="*/ 14 w 14"/>
                  <a:gd name="T3" fmla="*/ 10 h 22"/>
                  <a:gd name="T4" fmla="*/ 13 w 14"/>
                  <a:gd name="T5" fmla="*/ 0 h 22"/>
                  <a:gd name="T6" fmla="*/ 8 w 14"/>
                  <a:gd name="T7" fmla="*/ 2 h 22"/>
                  <a:gd name="T8" fmla="*/ 2 w 14"/>
                  <a:gd name="T9" fmla="*/ 1 h 22"/>
                  <a:gd name="T10" fmla="*/ 0 w 14"/>
                  <a:gd name="T11" fmla="*/ 11 h 22"/>
                  <a:gd name="T12" fmla="*/ 1 w 14"/>
                  <a:gd name="T13" fmla="*/ 17 h 22"/>
                  <a:gd name="T14" fmla="*/ 9 w 14"/>
                  <a:gd name="T1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" h="22">
                    <a:moveTo>
                      <a:pt x="9" y="22"/>
                    </a:moveTo>
                    <a:cubicBezTo>
                      <a:pt x="9" y="22"/>
                      <a:pt x="14" y="12"/>
                      <a:pt x="14" y="10"/>
                    </a:cubicBezTo>
                    <a:cubicBezTo>
                      <a:pt x="14" y="8"/>
                      <a:pt x="13" y="0"/>
                      <a:pt x="13" y="0"/>
                    </a:cubicBezTo>
                    <a:cubicBezTo>
                      <a:pt x="13" y="0"/>
                      <a:pt x="10" y="2"/>
                      <a:pt x="8" y="2"/>
                    </a:cubicBezTo>
                    <a:cubicBezTo>
                      <a:pt x="6" y="2"/>
                      <a:pt x="2" y="1"/>
                      <a:pt x="2" y="1"/>
                    </a:cubicBezTo>
                    <a:cubicBezTo>
                      <a:pt x="2" y="1"/>
                      <a:pt x="0" y="8"/>
                      <a:pt x="0" y="11"/>
                    </a:cubicBezTo>
                    <a:cubicBezTo>
                      <a:pt x="0" y="14"/>
                      <a:pt x="1" y="17"/>
                      <a:pt x="1" y="17"/>
                    </a:cubicBezTo>
                    <a:cubicBezTo>
                      <a:pt x="9" y="22"/>
                      <a:pt x="9" y="22"/>
                      <a:pt x="9" y="22"/>
                    </a:cubicBezTo>
                    <a:close/>
                  </a:path>
                </a:pathLst>
              </a:custGeom>
              <a:solidFill>
                <a:srgbClr val="FBBC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6" name="Freeform 752">
                <a:extLst>
                  <a:ext uri="{FF2B5EF4-FFF2-40B4-BE49-F238E27FC236}">
                    <a16:creationId xmlns:a16="http://schemas.microsoft.com/office/drawing/2014/main" xmlns="" id="{6872238C-3F1C-401E-B5E3-78C7614EAA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15400" y="3057526"/>
                <a:ext cx="234950" cy="266700"/>
              </a:xfrm>
              <a:custGeom>
                <a:avLst/>
                <a:gdLst>
                  <a:gd name="T0" fmla="*/ 10 w 44"/>
                  <a:gd name="T1" fmla="*/ 48 h 50"/>
                  <a:gd name="T2" fmla="*/ 24 w 44"/>
                  <a:gd name="T3" fmla="*/ 39 h 50"/>
                  <a:gd name="T4" fmla="*/ 44 w 44"/>
                  <a:gd name="T5" fmla="*/ 3 h 50"/>
                  <a:gd name="T6" fmla="*/ 37 w 44"/>
                  <a:gd name="T7" fmla="*/ 0 h 50"/>
                  <a:gd name="T8" fmla="*/ 16 w 44"/>
                  <a:gd name="T9" fmla="*/ 22 h 50"/>
                  <a:gd name="T10" fmla="*/ 10 w 44"/>
                  <a:gd name="T11" fmla="*/ 48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4" h="50">
                    <a:moveTo>
                      <a:pt x="10" y="48"/>
                    </a:moveTo>
                    <a:cubicBezTo>
                      <a:pt x="14" y="50"/>
                      <a:pt x="18" y="50"/>
                      <a:pt x="24" y="39"/>
                    </a:cubicBezTo>
                    <a:cubicBezTo>
                      <a:pt x="31" y="29"/>
                      <a:pt x="44" y="3"/>
                      <a:pt x="44" y="3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7" y="0"/>
                      <a:pt x="19" y="17"/>
                      <a:pt x="16" y="22"/>
                    </a:cubicBezTo>
                    <a:cubicBezTo>
                      <a:pt x="12" y="28"/>
                      <a:pt x="0" y="42"/>
                      <a:pt x="10" y="48"/>
                    </a:cubicBezTo>
                    <a:close/>
                  </a:path>
                </a:pathLst>
              </a:custGeom>
              <a:solidFill>
                <a:srgbClr val="FBBC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7" name="Freeform 753">
                <a:extLst>
                  <a:ext uri="{FF2B5EF4-FFF2-40B4-BE49-F238E27FC236}">
                    <a16:creationId xmlns:a16="http://schemas.microsoft.com/office/drawing/2014/main" xmlns="" id="{641BDB65-AE7F-44CE-8CD2-17B8C2B33C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128125" y="2982913"/>
                <a:ext cx="17463" cy="49213"/>
              </a:xfrm>
              <a:custGeom>
                <a:avLst/>
                <a:gdLst>
                  <a:gd name="T0" fmla="*/ 2 w 3"/>
                  <a:gd name="T1" fmla="*/ 0 h 9"/>
                  <a:gd name="T2" fmla="*/ 2 w 3"/>
                  <a:gd name="T3" fmla="*/ 0 h 9"/>
                  <a:gd name="T4" fmla="*/ 0 w 3"/>
                  <a:gd name="T5" fmla="*/ 1 h 9"/>
                  <a:gd name="T6" fmla="*/ 0 w 3"/>
                  <a:gd name="T7" fmla="*/ 8 h 9"/>
                  <a:gd name="T8" fmla="*/ 2 w 3"/>
                  <a:gd name="T9" fmla="*/ 9 h 9"/>
                  <a:gd name="T10" fmla="*/ 2 w 3"/>
                  <a:gd name="T11" fmla="*/ 9 h 9"/>
                  <a:gd name="T12" fmla="*/ 3 w 3"/>
                  <a:gd name="T13" fmla="*/ 8 h 9"/>
                  <a:gd name="T14" fmla="*/ 3 w 3"/>
                  <a:gd name="T15" fmla="*/ 1 h 9"/>
                  <a:gd name="T16" fmla="*/ 2 w 3"/>
                  <a:gd name="T1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" h="9">
                    <a:moveTo>
                      <a:pt x="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9"/>
                      <a:pt x="1" y="9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3" y="9"/>
                      <a:pt x="3" y="9"/>
                      <a:pt x="3" y="8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BBC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8" name="Freeform 754">
                <a:extLst>
                  <a:ext uri="{FF2B5EF4-FFF2-40B4-BE49-F238E27FC236}">
                    <a16:creationId xmlns:a16="http://schemas.microsoft.com/office/drawing/2014/main" xmlns="" id="{5212103A-01AF-4545-84C4-68E2D713C0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112250" y="2982913"/>
                <a:ext cx="22225" cy="49213"/>
              </a:xfrm>
              <a:custGeom>
                <a:avLst/>
                <a:gdLst>
                  <a:gd name="T0" fmla="*/ 2 w 4"/>
                  <a:gd name="T1" fmla="*/ 0 h 9"/>
                  <a:gd name="T2" fmla="*/ 2 w 4"/>
                  <a:gd name="T3" fmla="*/ 0 h 9"/>
                  <a:gd name="T4" fmla="*/ 1 w 4"/>
                  <a:gd name="T5" fmla="*/ 1 h 9"/>
                  <a:gd name="T6" fmla="*/ 0 w 4"/>
                  <a:gd name="T7" fmla="*/ 7 h 9"/>
                  <a:gd name="T8" fmla="*/ 2 w 4"/>
                  <a:gd name="T9" fmla="*/ 9 h 9"/>
                  <a:gd name="T10" fmla="*/ 2 w 4"/>
                  <a:gd name="T11" fmla="*/ 9 h 9"/>
                  <a:gd name="T12" fmla="*/ 3 w 4"/>
                  <a:gd name="T13" fmla="*/ 8 h 9"/>
                  <a:gd name="T14" fmla="*/ 4 w 4"/>
                  <a:gd name="T15" fmla="*/ 1 h 9"/>
                  <a:gd name="T16" fmla="*/ 2 w 4"/>
                  <a:gd name="T1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9">
                    <a:moveTo>
                      <a:pt x="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1" y="1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8"/>
                      <a:pt x="1" y="9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3" y="9"/>
                      <a:pt x="3" y="8"/>
                      <a:pt x="3" y="8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BBC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9" name="Freeform 755">
                <a:extLst>
                  <a:ext uri="{FF2B5EF4-FFF2-40B4-BE49-F238E27FC236}">
                    <a16:creationId xmlns:a16="http://schemas.microsoft.com/office/drawing/2014/main" xmlns="" id="{F9545381-E39C-48EE-A654-3A409B9072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102725" y="2978151"/>
                <a:ext cx="15875" cy="53975"/>
              </a:xfrm>
              <a:custGeom>
                <a:avLst/>
                <a:gdLst>
                  <a:gd name="T0" fmla="*/ 1 w 3"/>
                  <a:gd name="T1" fmla="*/ 1 h 10"/>
                  <a:gd name="T2" fmla="*/ 1 w 3"/>
                  <a:gd name="T3" fmla="*/ 1 h 10"/>
                  <a:gd name="T4" fmla="*/ 0 w 3"/>
                  <a:gd name="T5" fmla="*/ 2 h 10"/>
                  <a:gd name="T6" fmla="*/ 0 w 3"/>
                  <a:gd name="T7" fmla="*/ 8 h 10"/>
                  <a:gd name="T8" fmla="*/ 1 w 3"/>
                  <a:gd name="T9" fmla="*/ 10 h 10"/>
                  <a:gd name="T10" fmla="*/ 1 w 3"/>
                  <a:gd name="T11" fmla="*/ 10 h 10"/>
                  <a:gd name="T12" fmla="*/ 3 w 3"/>
                  <a:gd name="T13" fmla="*/ 8 h 10"/>
                  <a:gd name="T14" fmla="*/ 3 w 3"/>
                  <a:gd name="T15" fmla="*/ 2 h 10"/>
                  <a:gd name="T16" fmla="*/ 1 w 3"/>
                  <a:gd name="T17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" h="10">
                    <a:moveTo>
                      <a:pt x="1" y="1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9"/>
                      <a:pt x="0" y="10"/>
                      <a:pt x="1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2" y="10"/>
                      <a:pt x="3" y="9"/>
                      <a:pt x="3" y="8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BBC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0" name="Freeform 756">
                <a:extLst>
                  <a:ext uri="{FF2B5EF4-FFF2-40B4-BE49-F238E27FC236}">
                    <a16:creationId xmlns:a16="http://schemas.microsoft.com/office/drawing/2014/main" xmlns="" id="{412D5343-740C-4330-A581-40359F3C67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086850" y="2982913"/>
                <a:ext cx="15875" cy="49213"/>
              </a:xfrm>
              <a:custGeom>
                <a:avLst/>
                <a:gdLst>
                  <a:gd name="T0" fmla="*/ 2 w 3"/>
                  <a:gd name="T1" fmla="*/ 0 h 9"/>
                  <a:gd name="T2" fmla="*/ 2 w 3"/>
                  <a:gd name="T3" fmla="*/ 0 h 9"/>
                  <a:gd name="T4" fmla="*/ 0 w 3"/>
                  <a:gd name="T5" fmla="*/ 1 h 9"/>
                  <a:gd name="T6" fmla="*/ 0 w 3"/>
                  <a:gd name="T7" fmla="*/ 7 h 9"/>
                  <a:gd name="T8" fmla="*/ 2 w 3"/>
                  <a:gd name="T9" fmla="*/ 9 h 9"/>
                  <a:gd name="T10" fmla="*/ 2 w 3"/>
                  <a:gd name="T11" fmla="*/ 9 h 9"/>
                  <a:gd name="T12" fmla="*/ 3 w 3"/>
                  <a:gd name="T13" fmla="*/ 7 h 9"/>
                  <a:gd name="T14" fmla="*/ 3 w 3"/>
                  <a:gd name="T15" fmla="*/ 1 h 9"/>
                  <a:gd name="T16" fmla="*/ 2 w 3"/>
                  <a:gd name="T1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" h="9">
                    <a:moveTo>
                      <a:pt x="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8"/>
                      <a:pt x="1" y="9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9"/>
                      <a:pt x="3" y="8"/>
                      <a:pt x="3" y="7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BBC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1" name="Freeform 757">
                <a:extLst>
                  <a:ext uri="{FF2B5EF4-FFF2-40B4-BE49-F238E27FC236}">
                    <a16:creationId xmlns:a16="http://schemas.microsoft.com/office/drawing/2014/main" xmlns="" id="{73EC604F-7F7E-47CA-9AA1-57613449E6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080500" y="2982913"/>
                <a:ext cx="74613" cy="117475"/>
              </a:xfrm>
              <a:custGeom>
                <a:avLst/>
                <a:gdLst>
                  <a:gd name="T0" fmla="*/ 4 w 14"/>
                  <a:gd name="T1" fmla="*/ 22 h 22"/>
                  <a:gd name="T2" fmla="*/ 0 w 14"/>
                  <a:gd name="T3" fmla="*/ 10 h 22"/>
                  <a:gd name="T4" fmla="*/ 1 w 14"/>
                  <a:gd name="T5" fmla="*/ 0 h 22"/>
                  <a:gd name="T6" fmla="*/ 6 w 14"/>
                  <a:gd name="T7" fmla="*/ 3 h 22"/>
                  <a:gd name="T8" fmla="*/ 12 w 14"/>
                  <a:gd name="T9" fmla="*/ 1 h 22"/>
                  <a:gd name="T10" fmla="*/ 14 w 14"/>
                  <a:gd name="T11" fmla="*/ 11 h 22"/>
                  <a:gd name="T12" fmla="*/ 12 w 14"/>
                  <a:gd name="T13" fmla="*/ 19 h 22"/>
                  <a:gd name="T14" fmla="*/ 4 w 14"/>
                  <a:gd name="T1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" h="22">
                    <a:moveTo>
                      <a:pt x="4" y="22"/>
                    </a:moveTo>
                    <a:cubicBezTo>
                      <a:pt x="4" y="22"/>
                      <a:pt x="0" y="12"/>
                      <a:pt x="0" y="10"/>
                    </a:cubicBezTo>
                    <a:cubicBezTo>
                      <a:pt x="0" y="8"/>
                      <a:pt x="1" y="0"/>
                      <a:pt x="1" y="0"/>
                    </a:cubicBezTo>
                    <a:cubicBezTo>
                      <a:pt x="1" y="0"/>
                      <a:pt x="4" y="3"/>
                      <a:pt x="6" y="3"/>
                    </a:cubicBezTo>
                    <a:cubicBezTo>
                      <a:pt x="8" y="2"/>
                      <a:pt x="12" y="1"/>
                      <a:pt x="12" y="1"/>
                    </a:cubicBezTo>
                    <a:cubicBezTo>
                      <a:pt x="12" y="1"/>
                      <a:pt x="14" y="8"/>
                      <a:pt x="14" y="11"/>
                    </a:cubicBezTo>
                    <a:cubicBezTo>
                      <a:pt x="14" y="16"/>
                      <a:pt x="12" y="19"/>
                      <a:pt x="12" y="19"/>
                    </a:cubicBezTo>
                    <a:cubicBezTo>
                      <a:pt x="4" y="22"/>
                      <a:pt x="4" y="22"/>
                      <a:pt x="4" y="22"/>
                    </a:cubicBezTo>
                    <a:close/>
                  </a:path>
                </a:pathLst>
              </a:custGeom>
              <a:solidFill>
                <a:srgbClr val="FBBC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2" name="Freeform 758">
                <a:extLst>
                  <a:ext uri="{FF2B5EF4-FFF2-40B4-BE49-F238E27FC236}">
                    <a16:creationId xmlns:a16="http://schemas.microsoft.com/office/drawing/2014/main" xmlns="" id="{DD35A65F-9FA7-453A-96FB-FA28CBAC64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775700" y="4721226"/>
                <a:ext cx="187325" cy="106363"/>
              </a:xfrm>
              <a:custGeom>
                <a:avLst/>
                <a:gdLst>
                  <a:gd name="T0" fmla="*/ 1 w 35"/>
                  <a:gd name="T1" fmla="*/ 4 h 20"/>
                  <a:gd name="T2" fmla="*/ 1 w 35"/>
                  <a:gd name="T3" fmla="*/ 16 h 20"/>
                  <a:gd name="T4" fmla="*/ 29 w 35"/>
                  <a:gd name="T5" fmla="*/ 19 h 20"/>
                  <a:gd name="T6" fmla="*/ 35 w 35"/>
                  <a:gd name="T7" fmla="*/ 16 h 20"/>
                  <a:gd name="T8" fmla="*/ 33 w 35"/>
                  <a:gd name="T9" fmla="*/ 12 h 20"/>
                  <a:gd name="T10" fmla="*/ 15 w 35"/>
                  <a:gd name="T11" fmla="*/ 6 h 20"/>
                  <a:gd name="T12" fmla="*/ 12 w 35"/>
                  <a:gd name="T13" fmla="*/ 1 h 20"/>
                  <a:gd name="T14" fmla="*/ 1 w 35"/>
                  <a:gd name="T15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" h="20">
                    <a:moveTo>
                      <a:pt x="1" y="4"/>
                    </a:moveTo>
                    <a:cubicBezTo>
                      <a:pt x="1" y="4"/>
                      <a:pt x="0" y="12"/>
                      <a:pt x="1" y="16"/>
                    </a:cubicBezTo>
                    <a:cubicBezTo>
                      <a:pt x="1" y="17"/>
                      <a:pt x="25" y="20"/>
                      <a:pt x="29" y="19"/>
                    </a:cubicBezTo>
                    <a:cubicBezTo>
                      <a:pt x="32" y="17"/>
                      <a:pt x="35" y="16"/>
                      <a:pt x="35" y="16"/>
                    </a:cubicBezTo>
                    <a:cubicBezTo>
                      <a:pt x="35" y="16"/>
                      <a:pt x="34" y="12"/>
                      <a:pt x="33" y="12"/>
                    </a:cubicBezTo>
                    <a:cubicBezTo>
                      <a:pt x="31" y="12"/>
                      <a:pt x="17" y="8"/>
                      <a:pt x="15" y="6"/>
                    </a:cubicBezTo>
                    <a:cubicBezTo>
                      <a:pt x="14" y="3"/>
                      <a:pt x="12" y="0"/>
                      <a:pt x="12" y="1"/>
                    </a:cubicBezTo>
                    <a:cubicBezTo>
                      <a:pt x="11" y="2"/>
                      <a:pt x="6" y="5"/>
                      <a:pt x="1" y="4"/>
                    </a:cubicBezTo>
                    <a:close/>
                  </a:path>
                </a:pathLst>
              </a:custGeom>
              <a:solidFill>
                <a:sysClr val="windowText" lastClr="00000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3" name="Freeform 759">
                <a:extLst>
                  <a:ext uri="{FF2B5EF4-FFF2-40B4-BE49-F238E27FC236}">
                    <a16:creationId xmlns:a16="http://schemas.microsoft.com/office/drawing/2014/main" xmlns="" id="{F0C95678-3AF0-4E76-A1BC-CE5DB258A4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775700" y="4743451"/>
                <a:ext cx="182563" cy="84138"/>
              </a:xfrm>
              <a:custGeom>
                <a:avLst/>
                <a:gdLst>
                  <a:gd name="T0" fmla="*/ 29 w 34"/>
                  <a:gd name="T1" fmla="*/ 15 h 16"/>
                  <a:gd name="T2" fmla="*/ 34 w 34"/>
                  <a:gd name="T3" fmla="*/ 13 h 16"/>
                  <a:gd name="T4" fmla="*/ 28 w 34"/>
                  <a:gd name="T5" fmla="*/ 13 h 16"/>
                  <a:gd name="T6" fmla="*/ 10 w 34"/>
                  <a:gd name="T7" fmla="*/ 8 h 16"/>
                  <a:gd name="T8" fmla="*/ 2 w 34"/>
                  <a:gd name="T9" fmla="*/ 0 h 16"/>
                  <a:gd name="T10" fmla="*/ 1 w 34"/>
                  <a:gd name="T11" fmla="*/ 0 h 16"/>
                  <a:gd name="T12" fmla="*/ 1 w 34"/>
                  <a:gd name="T13" fmla="*/ 12 h 16"/>
                  <a:gd name="T14" fmla="*/ 29 w 34"/>
                  <a:gd name="T15" fmla="*/ 15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" h="16">
                    <a:moveTo>
                      <a:pt x="29" y="15"/>
                    </a:moveTo>
                    <a:cubicBezTo>
                      <a:pt x="31" y="14"/>
                      <a:pt x="32" y="13"/>
                      <a:pt x="34" y="13"/>
                    </a:cubicBezTo>
                    <a:cubicBezTo>
                      <a:pt x="31" y="13"/>
                      <a:pt x="29" y="13"/>
                      <a:pt x="28" y="13"/>
                    </a:cubicBezTo>
                    <a:cubicBezTo>
                      <a:pt x="25" y="13"/>
                      <a:pt x="16" y="10"/>
                      <a:pt x="10" y="8"/>
                    </a:cubicBezTo>
                    <a:cubicBezTo>
                      <a:pt x="4" y="6"/>
                      <a:pt x="3" y="1"/>
                      <a:pt x="2" y="0"/>
                    </a:cubicBezTo>
                    <a:cubicBezTo>
                      <a:pt x="2" y="0"/>
                      <a:pt x="2" y="0"/>
                      <a:pt x="1" y="0"/>
                    </a:cubicBezTo>
                    <a:cubicBezTo>
                      <a:pt x="1" y="0"/>
                      <a:pt x="0" y="8"/>
                      <a:pt x="1" y="12"/>
                    </a:cubicBezTo>
                    <a:cubicBezTo>
                      <a:pt x="1" y="13"/>
                      <a:pt x="25" y="16"/>
                      <a:pt x="29" y="15"/>
                    </a:cubicBezTo>
                    <a:close/>
                  </a:path>
                </a:pathLst>
              </a:custGeom>
              <a:solidFill>
                <a:srgbClr val="09090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4" name="Freeform 760">
                <a:extLst>
                  <a:ext uri="{FF2B5EF4-FFF2-40B4-BE49-F238E27FC236}">
                    <a16:creationId xmlns:a16="http://schemas.microsoft.com/office/drawing/2014/main" xmlns="" id="{8D0AD467-6350-49A2-A82F-512D807161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1713" y="4770438"/>
                <a:ext cx="101600" cy="95250"/>
              </a:xfrm>
              <a:custGeom>
                <a:avLst/>
                <a:gdLst>
                  <a:gd name="T0" fmla="*/ 18 w 19"/>
                  <a:gd name="T1" fmla="*/ 1 h 18"/>
                  <a:gd name="T2" fmla="*/ 8 w 19"/>
                  <a:gd name="T3" fmla="*/ 0 h 18"/>
                  <a:gd name="T4" fmla="*/ 5 w 19"/>
                  <a:gd name="T5" fmla="*/ 7 h 18"/>
                  <a:gd name="T6" fmla="*/ 0 w 19"/>
                  <a:gd name="T7" fmla="*/ 14 h 18"/>
                  <a:gd name="T8" fmla="*/ 2 w 19"/>
                  <a:gd name="T9" fmla="*/ 17 h 18"/>
                  <a:gd name="T10" fmla="*/ 14 w 19"/>
                  <a:gd name="T11" fmla="*/ 17 h 18"/>
                  <a:gd name="T12" fmla="*/ 18 w 19"/>
                  <a:gd name="T13" fmla="*/ 12 h 18"/>
                  <a:gd name="T14" fmla="*/ 18 w 19"/>
                  <a:gd name="T15" fmla="*/ 6 h 18"/>
                  <a:gd name="T16" fmla="*/ 18 w 19"/>
                  <a:gd name="T17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18">
                    <a:moveTo>
                      <a:pt x="18" y="1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7" y="3"/>
                      <a:pt x="5" y="7"/>
                    </a:cubicBezTo>
                    <a:cubicBezTo>
                      <a:pt x="3" y="9"/>
                      <a:pt x="0" y="12"/>
                      <a:pt x="0" y="14"/>
                    </a:cubicBezTo>
                    <a:cubicBezTo>
                      <a:pt x="1" y="16"/>
                      <a:pt x="1" y="17"/>
                      <a:pt x="2" y="17"/>
                    </a:cubicBezTo>
                    <a:cubicBezTo>
                      <a:pt x="6" y="18"/>
                      <a:pt x="12" y="18"/>
                      <a:pt x="14" y="17"/>
                    </a:cubicBezTo>
                    <a:cubicBezTo>
                      <a:pt x="16" y="16"/>
                      <a:pt x="17" y="13"/>
                      <a:pt x="18" y="12"/>
                    </a:cubicBezTo>
                    <a:cubicBezTo>
                      <a:pt x="19" y="10"/>
                      <a:pt x="18" y="8"/>
                      <a:pt x="18" y="6"/>
                    </a:cubicBezTo>
                    <a:cubicBezTo>
                      <a:pt x="18" y="5"/>
                      <a:pt x="18" y="1"/>
                      <a:pt x="18" y="1"/>
                    </a:cubicBezTo>
                    <a:close/>
                  </a:path>
                </a:pathLst>
              </a:custGeom>
              <a:solidFill>
                <a:srgbClr val="2227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5" name="Freeform 761">
                <a:extLst>
                  <a:ext uri="{FF2B5EF4-FFF2-40B4-BE49-F238E27FC236}">
                    <a16:creationId xmlns:a16="http://schemas.microsoft.com/office/drawing/2014/main" xmlns="" id="{B11A7CDB-5668-42BA-97F5-83BD35EA58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1713" y="4764088"/>
                <a:ext cx="101600" cy="96838"/>
              </a:xfrm>
              <a:custGeom>
                <a:avLst/>
                <a:gdLst>
                  <a:gd name="T0" fmla="*/ 18 w 19"/>
                  <a:gd name="T1" fmla="*/ 1 h 18"/>
                  <a:gd name="T2" fmla="*/ 8 w 19"/>
                  <a:gd name="T3" fmla="*/ 0 h 18"/>
                  <a:gd name="T4" fmla="*/ 5 w 19"/>
                  <a:gd name="T5" fmla="*/ 6 h 18"/>
                  <a:gd name="T6" fmla="*/ 0 w 19"/>
                  <a:gd name="T7" fmla="*/ 14 h 18"/>
                  <a:gd name="T8" fmla="*/ 2 w 19"/>
                  <a:gd name="T9" fmla="*/ 17 h 18"/>
                  <a:gd name="T10" fmla="*/ 14 w 19"/>
                  <a:gd name="T11" fmla="*/ 16 h 18"/>
                  <a:gd name="T12" fmla="*/ 18 w 19"/>
                  <a:gd name="T13" fmla="*/ 12 h 18"/>
                  <a:gd name="T14" fmla="*/ 18 w 19"/>
                  <a:gd name="T15" fmla="*/ 6 h 18"/>
                  <a:gd name="T16" fmla="*/ 18 w 19"/>
                  <a:gd name="T17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18">
                    <a:moveTo>
                      <a:pt x="18" y="1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7" y="2"/>
                      <a:pt x="5" y="6"/>
                    </a:cubicBezTo>
                    <a:cubicBezTo>
                      <a:pt x="3" y="9"/>
                      <a:pt x="0" y="12"/>
                      <a:pt x="0" y="14"/>
                    </a:cubicBezTo>
                    <a:cubicBezTo>
                      <a:pt x="1" y="15"/>
                      <a:pt x="1" y="17"/>
                      <a:pt x="2" y="17"/>
                    </a:cubicBezTo>
                    <a:cubicBezTo>
                      <a:pt x="6" y="17"/>
                      <a:pt x="12" y="18"/>
                      <a:pt x="14" y="16"/>
                    </a:cubicBezTo>
                    <a:cubicBezTo>
                      <a:pt x="16" y="15"/>
                      <a:pt x="17" y="13"/>
                      <a:pt x="18" y="12"/>
                    </a:cubicBezTo>
                    <a:cubicBezTo>
                      <a:pt x="19" y="10"/>
                      <a:pt x="18" y="8"/>
                      <a:pt x="18" y="6"/>
                    </a:cubicBezTo>
                    <a:cubicBezTo>
                      <a:pt x="18" y="5"/>
                      <a:pt x="18" y="1"/>
                      <a:pt x="18" y="1"/>
                    </a:cubicBezTo>
                    <a:close/>
                  </a:path>
                </a:pathLst>
              </a:custGeom>
              <a:solidFill>
                <a:sysClr val="windowText" lastClr="00000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6" name="Freeform 762">
                <a:extLst>
                  <a:ext uri="{FF2B5EF4-FFF2-40B4-BE49-F238E27FC236}">
                    <a16:creationId xmlns:a16="http://schemas.microsoft.com/office/drawing/2014/main" xmlns="" id="{E030337D-65F8-479E-8B45-D0E25C24EC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64575" y="4754563"/>
                <a:ext cx="36513" cy="47625"/>
              </a:xfrm>
              <a:custGeom>
                <a:avLst/>
                <a:gdLst>
                  <a:gd name="T0" fmla="*/ 2 w 7"/>
                  <a:gd name="T1" fmla="*/ 1 h 9"/>
                  <a:gd name="T2" fmla="*/ 0 w 7"/>
                  <a:gd name="T3" fmla="*/ 8 h 9"/>
                  <a:gd name="T4" fmla="*/ 3 w 7"/>
                  <a:gd name="T5" fmla="*/ 9 h 9"/>
                  <a:gd name="T6" fmla="*/ 7 w 7"/>
                  <a:gd name="T7" fmla="*/ 1 h 9"/>
                  <a:gd name="T8" fmla="*/ 2 w 7"/>
                  <a:gd name="T9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9">
                    <a:moveTo>
                      <a:pt x="2" y="1"/>
                    </a:moveTo>
                    <a:cubicBezTo>
                      <a:pt x="1" y="1"/>
                      <a:pt x="0" y="8"/>
                      <a:pt x="0" y="8"/>
                    </a:cubicBezTo>
                    <a:cubicBezTo>
                      <a:pt x="0" y="9"/>
                      <a:pt x="2" y="9"/>
                      <a:pt x="3" y="9"/>
                    </a:cubicBezTo>
                    <a:cubicBezTo>
                      <a:pt x="6" y="8"/>
                      <a:pt x="7" y="3"/>
                      <a:pt x="7" y="1"/>
                    </a:cubicBezTo>
                    <a:cubicBezTo>
                      <a:pt x="6" y="0"/>
                      <a:pt x="3" y="0"/>
                      <a:pt x="2" y="1"/>
                    </a:cubicBezTo>
                    <a:close/>
                  </a:path>
                </a:pathLst>
              </a:custGeom>
              <a:solidFill>
                <a:srgbClr val="18181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7" name="Freeform 763">
                <a:extLst>
                  <a:ext uri="{FF2B5EF4-FFF2-40B4-BE49-F238E27FC236}">
                    <a16:creationId xmlns:a16="http://schemas.microsoft.com/office/drawing/2014/main" xmlns="" id="{08CC83F8-682B-408A-B65D-6476B38BC2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1713" y="4770438"/>
                <a:ext cx="101600" cy="90488"/>
              </a:xfrm>
              <a:custGeom>
                <a:avLst/>
                <a:gdLst>
                  <a:gd name="T0" fmla="*/ 18 w 19"/>
                  <a:gd name="T1" fmla="*/ 5 h 17"/>
                  <a:gd name="T2" fmla="*/ 18 w 19"/>
                  <a:gd name="T3" fmla="*/ 0 h 17"/>
                  <a:gd name="T4" fmla="*/ 18 w 19"/>
                  <a:gd name="T5" fmla="*/ 2 h 17"/>
                  <a:gd name="T6" fmla="*/ 17 w 19"/>
                  <a:gd name="T7" fmla="*/ 8 h 17"/>
                  <a:gd name="T8" fmla="*/ 14 w 19"/>
                  <a:gd name="T9" fmla="*/ 12 h 17"/>
                  <a:gd name="T10" fmla="*/ 2 w 19"/>
                  <a:gd name="T11" fmla="*/ 13 h 17"/>
                  <a:gd name="T12" fmla="*/ 1 w 19"/>
                  <a:gd name="T13" fmla="*/ 12 h 17"/>
                  <a:gd name="T14" fmla="*/ 0 w 19"/>
                  <a:gd name="T15" fmla="*/ 13 h 17"/>
                  <a:gd name="T16" fmla="*/ 2 w 19"/>
                  <a:gd name="T17" fmla="*/ 16 h 17"/>
                  <a:gd name="T18" fmla="*/ 14 w 19"/>
                  <a:gd name="T19" fmla="*/ 15 h 17"/>
                  <a:gd name="T20" fmla="*/ 18 w 19"/>
                  <a:gd name="T21" fmla="*/ 11 h 17"/>
                  <a:gd name="T22" fmla="*/ 18 w 19"/>
                  <a:gd name="T23" fmla="*/ 5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" h="17">
                    <a:moveTo>
                      <a:pt x="18" y="5"/>
                    </a:moveTo>
                    <a:cubicBezTo>
                      <a:pt x="18" y="4"/>
                      <a:pt x="18" y="1"/>
                      <a:pt x="18" y="0"/>
                    </a:cubicBezTo>
                    <a:cubicBezTo>
                      <a:pt x="18" y="1"/>
                      <a:pt x="18" y="2"/>
                      <a:pt x="18" y="2"/>
                    </a:cubicBezTo>
                    <a:cubicBezTo>
                      <a:pt x="18" y="3"/>
                      <a:pt x="18" y="6"/>
                      <a:pt x="17" y="8"/>
                    </a:cubicBezTo>
                    <a:cubicBezTo>
                      <a:pt x="16" y="9"/>
                      <a:pt x="15" y="11"/>
                      <a:pt x="14" y="12"/>
                    </a:cubicBezTo>
                    <a:cubicBezTo>
                      <a:pt x="12" y="13"/>
                      <a:pt x="5" y="13"/>
                      <a:pt x="2" y="13"/>
                    </a:cubicBezTo>
                    <a:cubicBezTo>
                      <a:pt x="1" y="13"/>
                      <a:pt x="1" y="12"/>
                      <a:pt x="1" y="12"/>
                    </a:cubicBezTo>
                    <a:cubicBezTo>
                      <a:pt x="1" y="12"/>
                      <a:pt x="0" y="13"/>
                      <a:pt x="0" y="13"/>
                    </a:cubicBezTo>
                    <a:cubicBezTo>
                      <a:pt x="1" y="14"/>
                      <a:pt x="1" y="16"/>
                      <a:pt x="2" y="16"/>
                    </a:cubicBezTo>
                    <a:cubicBezTo>
                      <a:pt x="6" y="16"/>
                      <a:pt x="12" y="17"/>
                      <a:pt x="14" y="15"/>
                    </a:cubicBezTo>
                    <a:cubicBezTo>
                      <a:pt x="16" y="14"/>
                      <a:pt x="17" y="12"/>
                      <a:pt x="18" y="11"/>
                    </a:cubicBezTo>
                    <a:cubicBezTo>
                      <a:pt x="19" y="9"/>
                      <a:pt x="18" y="7"/>
                      <a:pt x="18" y="5"/>
                    </a:cubicBezTo>
                    <a:close/>
                  </a:path>
                </a:pathLst>
              </a:custGeom>
              <a:solidFill>
                <a:srgbClr val="09090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8" name="Freeform 764">
                <a:extLst>
                  <a:ext uri="{FF2B5EF4-FFF2-40B4-BE49-F238E27FC236}">
                    <a16:creationId xmlns:a16="http://schemas.microsoft.com/office/drawing/2014/main" xmlns="" id="{AB95AB03-1069-4C59-9B37-0A0BE930D0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574088" y="3132138"/>
                <a:ext cx="133350" cy="117475"/>
              </a:xfrm>
              <a:custGeom>
                <a:avLst/>
                <a:gdLst>
                  <a:gd name="T0" fmla="*/ 6 w 25"/>
                  <a:gd name="T1" fmla="*/ 5 h 22"/>
                  <a:gd name="T2" fmla="*/ 24 w 25"/>
                  <a:gd name="T3" fmla="*/ 8 h 22"/>
                  <a:gd name="T4" fmla="*/ 21 w 25"/>
                  <a:gd name="T5" fmla="*/ 15 h 22"/>
                  <a:gd name="T6" fmla="*/ 17 w 25"/>
                  <a:gd name="T7" fmla="*/ 11 h 22"/>
                  <a:gd name="T8" fmla="*/ 9 w 25"/>
                  <a:gd name="T9" fmla="*/ 19 h 22"/>
                  <a:gd name="T10" fmla="*/ 1 w 25"/>
                  <a:gd name="T11" fmla="*/ 19 h 22"/>
                  <a:gd name="T12" fmla="*/ 6 w 25"/>
                  <a:gd name="T13" fmla="*/ 5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22">
                    <a:moveTo>
                      <a:pt x="6" y="5"/>
                    </a:moveTo>
                    <a:cubicBezTo>
                      <a:pt x="10" y="3"/>
                      <a:pt x="21" y="0"/>
                      <a:pt x="24" y="8"/>
                    </a:cubicBezTo>
                    <a:cubicBezTo>
                      <a:pt x="25" y="11"/>
                      <a:pt x="21" y="15"/>
                      <a:pt x="21" y="15"/>
                    </a:cubicBezTo>
                    <a:cubicBezTo>
                      <a:pt x="21" y="15"/>
                      <a:pt x="22" y="10"/>
                      <a:pt x="17" y="11"/>
                    </a:cubicBezTo>
                    <a:cubicBezTo>
                      <a:pt x="13" y="12"/>
                      <a:pt x="12" y="18"/>
                      <a:pt x="9" y="19"/>
                    </a:cubicBezTo>
                    <a:cubicBezTo>
                      <a:pt x="5" y="20"/>
                      <a:pt x="3" y="22"/>
                      <a:pt x="1" y="19"/>
                    </a:cubicBezTo>
                    <a:cubicBezTo>
                      <a:pt x="0" y="17"/>
                      <a:pt x="2" y="8"/>
                      <a:pt x="6" y="5"/>
                    </a:cubicBezTo>
                    <a:close/>
                  </a:path>
                </a:pathLst>
              </a:custGeom>
              <a:solidFill>
                <a:sysClr val="windowText" lastClr="00000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9" name="Freeform 765">
                <a:extLst>
                  <a:ext uri="{FF2B5EF4-FFF2-40B4-BE49-F238E27FC236}">
                    <a16:creationId xmlns:a16="http://schemas.microsoft.com/office/drawing/2014/main" xmlns="" id="{58D527E4-4A66-49DD-BE95-8FBD4B34AE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75688" y="3163888"/>
                <a:ext cx="36513" cy="53975"/>
              </a:xfrm>
              <a:custGeom>
                <a:avLst/>
                <a:gdLst>
                  <a:gd name="T0" fmla="*/ 0 w 7"/>
                  <a:gd name="T1" fmla="*/ 3 h 10"/>
                  <a:gd name="T2" fmla="*/ 4 w 7"/>
                  <a:gd name="T3" fmla="*/ 7 h 10"/>
                  <a:gd name="T4" fmla="*/ 4 w 7"/>
                  <a:gd name="T5" fmla="*/ 10 h 10"/>
                  <a:gd name="T6" fmla="*/ 6 w 7"/>
                  <a:gd name="T7" fmla="*/ 8 h 10"/>
                  <a:gd name="T8" fmla="*/ 1 w 7"/>
                  <a:gd name="T9" fmla="*/ 0 h 10"/>
                  <a:gd name="T10" fmla="*/ 0 w 7"/>
                  <a:gd name="T11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10">
                    <a:moveTo>
                      <a:pt x="0" y="3"/>
                    </a:moveTo>
                    <a:cubicBezTo>
                      <a:pt x="0" y="3"/>
                      <a:pt x="4" y="5"/>
                      <a:pt x="4" y="7"/>
                    </a:cubicBezTo>
                    <a:cubicBezTo>
                      <a:pt x="5" y="9"/>
                      <a:pt x="4" y="10"/>
                      <a:pt x="4" y="10"/>
                    </a:cubicBezTo>
                    <a:cubicBezTo>
                      <a:pt x="4" y="10"/>
                      <a:pt x="6" y="9"/>
                      <a:pt x="6" y="8"/>
                    </a:cubicBezTo>
                    <a:cubicBezTo>
                      <a:pt x="7" y="1"/>
                      <a:pt x="1" y="0"/>
                      <a:pt x="1" y="0"/>
                    </a:cubicBezTo>
                    <a:cubicBezTo>
                      <a:pt x="0" y="3"/>
                      <a:pt x="0" y="3"/>
                      <a:pt x="0" y="3"/>
                    </a:cubicBezTo>
                    <a:close/>
                  </a:path>
                </a:pathLst>
              </a:custGeom>
              <a:solidFill>
                <a:sysClr val="windowText" lastClr="00000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0" name="Freeform 766">
                <a:extLst>
                  <a:ext uri="{FF2B5EF4-FFF2-40B4-BE49-F238E27FC236}">
                    <a16:creationId xmlns:a16="http://schemas.microsoft.com/office/drawing/2014/main" xmlns="" id="{CAB69B2F-D9CB-4644-9457-018A458975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599488" y="3929063"/>
                <a:ext cx="171450" cy="841375"/>
              </a:xfrm>
              <a:custGeom>
                <a:avLst/>
                <a:gdLst>
                  <a:gd name="T0" fmla="*/ 1 w 32"/>
                  <a:gd name="T1" fmla="*/ 0 h 158"/>
                  <a:gd name="T2" fmla="*/ 31 w 32"/>
                  <a:gd name="T3" fmla="*/ 0 h 158"/>
                  <a:gd name="T4" fmla="*/ 32 w 32"/>
                  <a:gd name="T5" fmla="*/ 27 h 158"/>
                  <a:gd name="T6" fmla="*/ 27 w 32"/>
                  <a:gd name="T7" fmla="*/ 80 h 158"/>
                  <a:gd name="T8" fmla="*/ 28 w 32"/>
                  <a:gd name="T9" fmla="*/ 83 h 158"/>
                  <a:gd name="T10" fmla="*/ 27 w 32"/>
                  <a:gd name="T11" fmla="*/ 85 h 158"/>
                  <a:gd name="T12" fmla="*/ 27 w 32"/>
                  <a:gd name="T13" fmla="*/ 91 h 158"/>
                  <a:gd name="T14" fmla="*/ 25 w 32"/>
                  <a:gd name="T15" fmla="*/ 154 h 158"/>
                  <a:gd name="T16" fmla="*/ 11 w 32"/>
                  <a:gd name="T17" fmla="*/ 156 h 158"/>
                  <a:gd name="T18" fmla="*/ 8 w 32"/>
                  <a:gd name="T19" fmla="*/ 153 h 158"/>
                  <a:gd name="T20" fmla="*/ 2 w 32"/>
                  <a:gd name="T21" fmla="*/ 105 h 158"/>
                  <a:gd name="T22" fmla="*/ 3 w 32"/>
                  <a:gd name="T23" fmla="*/ 86 h 158"/>
                  <a:gd name="T24" fmla="*/ 4 w 32"/>
                  <a:gd name="T25" fmla="*/ 82 h 158"/>
                  <a:gd name="T26" fmla="*/ 4 w 32"/>
                  <a:gd name="T27" fmla="*/ 78 h 158"/>
                  <a:gd name="T28" fmla="*/ 1 w 32"/>
                  <a:gd name="T29" fmla="*/ 33 h 158"/>
                  <a:gd name="T30" fmla="*/ 1 w 32"/>
                  <a:gd name="T31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2" h="158">
                    <a:moveTo>
                      <a:pt x="1" y="0"/>
                    </a:moveTo>
                    <a:cubicBezTo>
                      <a:pt x="31" y="0"/>
                      <a:pt x="31" y="0"/>
                      <a:pt x="31" y="0"/>
                    </a:cubicBezTo>
                    <a:cubicBezTo>
                      <a:pt x="32" y="27"/>
                      <a:pt x="32" y="27"/>
                      <a:pt x="32" y="27"/>
                    </a:cubicBezTo>
                    <a:cubicBezTo>
                      <a:pt x="32" y="27"/>
                      <a:pt x="26" y="80"/>
                      <a:pt x="27" y="80"/>
                    </a:cubicBezTo>
                    <a:cubicBezTo>
                      <a:pt x="28" y="81"/>
                      <a:pt x="30" y="82"/>
                      <a:pt x="28" y="83"/>
                    </a:cubicBezTo>
                    <a:cubicBezTo>
                      <a:pt x="27" y="83"/>
                      <a:pt x="26" y="84"/>
                      <a:pt x="27" y="85"/>
                    </a:cubicBezTo>
                    <a:cubicBezTo>
                      <a:pt x="28" y="86"/>
                      <a:pt x="27" y="89"/>
                      <a:pt x="27" y="91"/>
                    </a:cubicBezTo>
                    <a:cubicBezTo>
                      <a:pt x="27" y="92"/>
                      <a:pt x="25" y="152"/>
                      <a:pt x="25" y="154"/>
                    </a:cubicBezTo>
                    <a:cubicBezTo>
                      <a:pt x="24" y="157"/>
                      <a:pt x="15" y="158"/>
                      <a:pt x="11" y="156"/>
                    </a:cubicBezTo>
                    <a:cubicBezTo>
                      <a:pt x="8" y="155"/>
                      <a:pt x="8" y="153"/>
                      <a:pt x="8" y="153"/>
                    </a:cubicBezTo>
                    <a:cubicBezTo>
                      <a:pt x="8" y="153"/>
                      <a:pt x="2" y="109"/>
                      <a:pt x="2" y="105"/>
                    </a:cubicBezTo>
                    <a:cubicBezTo>
                      <a:pt x="2" y="101"/>
                      <a:pt x="4" y="87"/>
                      <a:pt x="3" y="86"/>
                    </a:cubicBezTo>
                    <a:cubicBezTo>
                      <a:pt x="3" y="85"/>
                      <a:pt x="4" y="83"/>
                      <a:pt x="4" y="82"/>
                    </a:cubicBezTo>
                    <a:cubicBezTo>
                      <a:pt x="4" y="81"/>
                      <a:pt x="5" y="79"/>
                      <a:pt x="4" y="78"/>
                    </a:cubicBezTo>
                    <a:cubicBezTo>
                      <a:pt x="4" y="77"/>
                      <a:pt x="1" y="40"/>
                      <a:pt x="1" y="33"/>
                    </a:cubicBezTo>
                    <a:cubicBezTo>
                      <a:pt x="0" y="26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0982A0">
                  <a:lumMod val="75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1" name="Freeform 767">
                <a:extLst>
                  <a:ext uri="{FF2B5EF4-FFF2-40B4-BE49-F238E27FC236}">
                    <a16:creationId xmlns:a16="http://schemas.microsoft.com/office/drawing/2014/main" xmlns="" id="{886DE3B5-2019-4700-A0DC-AAD206FADC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762393" y="3897312"/>
                <a:ext cx="184757" cy="849535"/>
              </a:xfrm>
              <a:custGeom>
                <a:avLst/>
                <a:gdLst>
                  <a:gd name="T0" fmla="*/ 0 w 34"/>
                  <a:gd name="T1" fmla="*/ 6 h 161"/>
                  <a:gd name="T2" fmla="*/ 23 w 34"/>
                  <a:gd name="T3" fmla="*/ 0 h 161"/>
                  <a:gd name="T4" fmla="*/ 30 w 34"/>
                  <a:gd name="T5" fmla="*/ 26 h 161"/>
                  <a:gd name="T6" fmla="*/ 34 w 34"/>
                  <a:gd name="T7" fmla="*/ 87 h 161"/>
                  <a:gd name="T8" fmla="*/ 32 w 34"/>
                  <a:gd name="T9" fmla="*/ 100 h 161"/>
                  <a:gd name="T10" fmla="*/ 16 w 34"/>
                  <a:gd name="T11" fmla="*/ 157 h 161"/>
                  <a:gd name="T12" fmla="*/ 7 w 34"/>
                  <a:gd name="T13" fmla="*/ 159 h 161"/>
                  <a:gd name="T14" fmla="*/ 1 w 34"/>
                  <a:gd name="T15" fmla="*/ 155 h 161"/>
                  <a:gd name="T16" fmla="*/ 7 w 34"/>
                  <a:gd name="T17" fmla="*/ 101 h 161"/>
                  <a:gd name="T18" fmla="*/ 11 w 34"/>
                  <a:gd name="T19" fmla="*/ 94 h 161"/>
                  <a:gd name="T20" fmla="*/ 10 w 34"/>
                  <a:gd name="T21" fmla="*/ 92 h 161"/>
                  <a:gd name="T22" fmla="*/ 11 w 34"/>
                  <a:gd name="T23" fmla="*/ 89 h 161"/>
                  <a:gd name="T24" fmla="*/ 9 w 34"/>
                  <a:gd name="T25" fmla="*/ 78 h 161"/>
                  <a:gd name="T26" fmla="*/ 1 w 34"/>
                  <a:gd name="T27" fmla="*/ 30 h 161"/>
                  <a:gd name="T28" fmla="*/ 0 w 34"/>
                  <a:gd name="T29" fmla="*/ 6 h 161"/>
                  <a:gd name="connsiteX0" fmla="*/ 209 w 10209"/>
                  <a:gd name="connsiteY0" fmla="*/ 373 h 9910"/>
                  <a:gd name="connsiteX1" fmla="*/ 6974 w 10209"/>
                  <a:gd name="connsiteY1" fmla="*/ 0 h 9910"/>
                  <a:gd name="connsiteX2" fmla="*/ 9033 w 10209"/>
                  <a:gd name="connsiteY2" fmla="*/ 1615 h 9910"/>
                  <a:gd name="connsiteX3" fmla="*/ 10209 w 10209"/>
                  <a:gd name="connsiteY3" fmla="*/ 5404 h 9910"/>
                  <a:gd name="connsiteX4" fmla="*/ 9621 w 10209"/>
                  <a:gd name="connsiteY4" fmla="*/ 6211 h 9910"/>
                  <a:gd name="connsiteX5" fmla="*/ 4915 w 10209"/>
                  <a:gd name="connsiteY5" fmla="*/ 9752 h 9910"/>
                  <a:gd name="connsiteX6" fmla="*/ 2268 w 10209"/>
                  <a:gd name="connsiteY6" fmla="*/ 9876 h 9910"/>
                  <a:gd name="connsiteX7" fmla="*/ 503 w 10209"/>
                  <a:gd name="connsiteY7" fmla="*/ 9627 h 9910"/>
                  <a:gd name="connsiteX8" fmla="*/ 2268 w 10209"/>
                  <a:gd name="connsiteY8" fmla="*/ 6273 h 9910"/>
                  <a:gd name="connsiteX9" fmla="*/ 3444 w 10209"/>
                  <a:gd name="connsiteY9" fmla="*/ 5839 h 9910"/>
                  <a:gd name="connsiteX10" fmla="*/ 3150 w 10209"/>
                  <a:gd name="connsiteY10" fmla="*/ 5714 h 9910"/>
                  <a:gd name="connsiteX11" fmla="*/ 3444 w 10209"/>
                  <a:gd name="connsiteY11" fmla="*/ 5528 h 9910"/>
                  <a:gd name="connsiteX12" fmla="*/ 2856 w 10209"/>
                  <a:gd name="connsiteY12" fmla="*/ 4845 h 9910"/>
                  <a:gd name="connsiteX13" fmla="*/ 108 w 10209"/>
                  <a:gd name="connsiteY13" fmla="*/ 1863 h 9910"/>
                  <a:gd name="connsiteX14" fmla="*/ 209 w 10209"/>
                  <a:gd name="connsiteY14" fmla="*/ 373 h 9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10209" h="9910">
                    <a:moveTo>
                      <a:pt x="209" y="373"/>
                    </a:moveTo>
                    <a:lnTo>
                      <a:pt x="6974" y="0"/>
                    </a:lnTo>
                    <a:cubicBezTo>
                      <a:pt x="6974" y="0"/>
                      <a:pt x="8444" y="870"/>
                      <a:pt x="9033" y="1615"/>
                    </a:cubicBezTo>
                    <a:cubicBezTo>
                      <a:pt x="9915" y="2360"/>
                      <a:pt x="10209" y="5342"/>
                      <a:pt x="10209" y="5404"/>
                    </a:cubicBezTo>
                    <a:cubicBezTo>
                      <a:pt x="10209" y="5466"/>
                      <a:pt x="9915" y="5839"/>
                      <a:pt x="9621" y="6211"/>
                    </a:cubicBezTo>
                    <a:cubicBezTo>
                      <a:pt x="9327" y="6522"/>
                      <a:pt x="4915" y="9752"/>
                      <a:pt x="4915" y="9752"/>
                    </a:cubicBezTo>
                    <a:cubicBezTo>
                      <a:pt x="4915" y="9752"/>
                      <a:pt x="3738" y="10000"/>
                      <a:pt x="2268" y="9876"/>
                    </a:cubicBezTo>
                    <a:cubicBezTo>
                      <a:pt x="797" y="9752"/>
                      <a:pt x="503" y="9627"/>
                      <a:pt x="503" y="9627"/>
                    </a:cubicBezTo>
                    <a:cubicBezTo>
                      <a:pt x="503" y="9627"/>
                      <a:pt x="1091" y="6584"/>
                      <a:pt x="2268" y="6273"/>
                    </a:cubicBezTo>
                    <a:cubicBezTo>
                      <a:pt x="2856" y="6087"/>
                      <a:pt x="3444" y="5839"/>
                      <a:pt x="3444" y="5839"/>
                    </a:cubicBezTo>
                    <a:cubicBezTo>
                      <a:pt x="3150" y="5839"/>
                      <a:pt x="2856" y="5714"/>
                      <a:pt x="3150" y="5714"/>
                    </a:cubicBezTo>
                    <a:cubicBezTo>
                      <a:pt x="3444" y="5652"/>
                      <a:pt x="3738" y="5528"/>
                      <a:pt x="3444" y="5528"/>
                    </a:cubicBezTo>
                    <a:cubicBezTo>
                      <a:pt x="2856" y="5528"/>
                      <a:pt x="3150" y="5155"/>
                      <a:pt x="2856" y="4845"/>
                    </a:cubicBezTo>
                    <a:cubicBezTo>
                      <a:pt x="2562" y="4534"/>
                      <a:pt x="108" y="1863"/>
                      <a:pt x="108" y="1863"/>
                    </a:cubicBezTo>
                    <a:cubicBezTo>
                      <a:pt x="-186" y="373"/>
                      <a:pt x="209" y="373"/>
                      <a:pt x="209" y="373"/>
                    </a:cubicBezTo>
                    <a:close/>
                  </a:path>
                </a:pathLst>
              </a:custGeom>
              <a:solidFill>
                <a:srgbClr val="0982A0">
                  <a:lumMod val="75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2" name="Freeform 768">
                <a:extLst>
                  <a:ext uri="{FF2B5EF4-FFF2-40B4-BE49-F238E27FC236}">
                    <a16:creationId xmlns:a16="http://schemas.microsoft.com/office/drawing/2014/main" xmlns="" id="{673C7A08-6A22-4657-9049-F94E0F0F11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477250" y="3419476"/>
                <a:ext cx="406400" cy="515938"/>
              </a:xfrm>
              <a:custGeom>
                <a:avLst/>
                <a:gdLst>
                  <a:gd name="T0" fmla="*/ 21 w 76"/>
                  <a:gd name="T1" fmla="*/ 3 h 97"/>
                  <a:gd name="T2" fmla="*/ 37 w 76"/>
                  <a:gd name="T3" fmla="*/ 8 h 97"/>
                  <a:gd name="T4" fmla="*/ 49 w 76"/>
                  <a:gd name="T5" fmla="*/ 0 h 97"/>
                  <a:gd name="T6" fmla="*/ 62 w 76"/>
                  <a:gd name="T7" fmla="*/ 2 h 97"/>
                  <a:gd name="T8" fmla="*/ 75 w 76"/>
                  <a:gd name="T9" fmla="*/ 15 h 97"/>
                  <a:gd name="T10" fmla="*/ 69 w 76"/>
                  <a:gd name="T11" fmla="*/ 51 h 97"/>
                  <a:gd name="T12" fmla="*/ 76 w 76"/>
                  <a:gd name="T13" fmla="*/ 89 h 97"/>
                  <a:gd name="T14" fmla="*/ 51 w 76"/>
                  <a:gd name="T15" fmla="*/ 97 h 97"/>
                  <a:gd name="T16" fmla="*/ 23 w 76"/>
                  <a:gd name="T17" fmla="*/ 97 h 97"/>
                  <a:gd name="T18" fmla="*/ 17 w 76"/>
                  <a:gd name="T19" fmla="*/ 63 h 97"/>
                  <a:gd name="T20" fmla="*/ 0 w 76"/>
                  <a:gd name="T21" fmla="*/ 28 h 97"/>
                  <a:gd name="T22" fmla="*/ 7 w 76"/>
                  <a:gd name="T23" fmla="*/ 10 h 97"/>
                  <a:gd name="T24" fmla="*/ 21 w 76"/>
                  <a:gd name="T25" fmla="*/ 3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6" h="97">
                    <a:moveTo>
                      <a:pt x="21" y="3"/>
                    </a:moveTo>
                    <a:cubicBezTo>
                      <a:pt x="21" y="3"/>
                      <a:pt x="29" y="9"/>
                      <a:pt x="37" y="8"/>
                    </a:cubicBezTo>
                    <a:cubicBezTo>
                      <a:pt x="45" y="6"/>
                      <a:pt x="49" y="0"/>
                      <a:pt x="49" y="0"/>
                    </a:cubicBezTo>
                    <a:cubicBezTo>
                      <a:pt x="62" y="2"/>
                      <a:pt x="62" y="2"/>
                      <a:pt x="62" y="2"/>
                    </a:cubicBezTo>
                    <a:cubicBezTo>
                      <a:pt x="75" y="15"/>
                      <a:pt x="75" y="15"/>
                      <a:pt x="75" y="15"/>
                    </a:cubicBezTo>
                    <a:cubicBezTo>
                      <a:pt x="75" y="15"/>
                      <a:pt x="68" y="43"/>
                      <a:pt x="69" y="51"/>
                    </a:cubicBezTo>
                    <a:cubicBezTo>
                      <a:pt x="69" y="60"/>
                      <a:pt x="76" y="89"/>
                      <a:pt x="76" y="89"/>
                    </a:cubicBezTo>
                    <a:cubicBezTo>
                      <a:pt x="76" y="89"/>
                      <a:pt x="65" y="97"/>
                      <a:pt x="51" y="97"/>
                    </a:cubicBezTo>
                    <a:cubicBezTo>
                      <a:pt x="38" y="97"/>
                      <a:pt x="23" y="97"/>
                      <a:pt x="23" y="97"/>
                    </a:cubicBezTo>
                    <a:cubicBezTo>
                      <a:pt x="23" y="97"/>
                      <a:pt x="21" y="74"/>
                      <a:pt x="17" y="63"/>
                    </a:cubicBezTo>
                    <a:cubicBezTo>
                      <a:pt x="13" y="51"/>
                      <a:pt x="0" y="28"/>
                      <a:pt x="0" y="28"/>
                    </a:cubicBezTo>
                    <a:cubicBezTo>
                      <a:pt x="7" y="10"/>
                      <a:pt x="7" y="10"/>
                      <a:pt x="7" y="10"/>
                    </a:cubicBezTo>
                    <a:cubicBezTo>
                      <a:pt x="21" y="3"/>
                      <a:pt x="21" y="3"/>
                      <a:pt x="21" y="3"/>
                    </a:cubicBezTo>
                    <a:close/>
                  </a:path>
                </a:pathLst>
              </a:custGeom>
              <a:solidFill>
                <a:srgbClr val="0982A0">
                  <a:lumMod val="5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3" name="Freeform 769">
                <a:extLst>
                  <a:ext uri="{FF2B5EF4-FFF2-40B4-BE49-F238E27FC236}">
                    <a16:creationId xmlns:a16="http://schemas.microsoft.com/office/drawing/2014/main" xmlns="" id="{8EEC09F9-DCBF-4ED4-93CA-34476CD9FD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599488" y="3929063"/>
                <a:ext cx="166688" cy="825500"/>
              </a:xfrm>
              <a:custGeom>
                <a:avLst/>
                <a:gdLst>
                  <a:gd name="T0" fmla="*/ 1 w 31"/>
                  <a:gd name="T1" fmla="*/ 33 h 155"/>
                  <a:gd name="T2" fmla="*/ 4 w 31"/>
                  <a:gd name="T3" fmla="*/ 78 h 155"/>
                  <a:gd name="T4" fmla="*/ 4 w 31"/>
                  <a:gd name="T5" fmla="*/ 82 h 155"/>
                  <a:gd name="T6" fmla="*/ 3 w 31"/>
                  <a:gd name="T7" fmla="*/ 86 h 155"/>
                  <a:gd name="T8" fmla="*/ 2 w 31"/>
                  <a:gd name="T9" fmla="*/ 105 h 155"/>
                  <a:gd name="T10" fmla="*/ 8 w 31"/>
                  <a:gd name="T11" fmla="*/ 153 h 155"/>
                  <a:gd name="T12" fmla="*/ 9 w 31"/>
                  <a:gd name="T13" fmla="*/ 155 h 155"/>
                  <a:gd name="T14" fmla="*/ 7 w 31"/>
                  <a:gd name="T15" fmla="*/ 111 h 155"/>
                  <a:gd name="T16" fmla="*/ 10 w 31"/>
                  <a:gd name="T17" fmla="*/ 82 h 155"/>
                  <a:gd name="T18" fmla="*/ 9 w 31"/>
                  <a:gd name="T19" fmla="*/ 14 h 155"/>
                  <a:gd name="T20" fmla="*/ 31 w 31"/>
                  <a:gd name="T21" fmla="*/ 0 h 155"/>
                  <a:gd name="T22" fmla="*/ 1 w 31"/>
                  <a:gd name="T23" fmla="*/ 0 h 155"/>
                  <a:gd name="T24" fmla="*/ 1 w 31"/>
                  <a:gd name="T25" fmla="*/ 33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1" h="155">
                    <a:moveTo>
                      <a:pt x="1" y="33"/>
                    </a:moveTo>
                    <a:cubicBezTo>
                      <a:pt x="1" y="40"/>
                      <a:pt x="4" y="77"/>
                      <a:pt x="4" y="78"/>
                    </a:cubicBezTo>
                    <a:cubicBezTo>
                      <a:pt x="5" y="79"/>
                      <a:pt x="4" y="81"/>
                      <a:pt x="4" y="82"/>
                    </a:cubicBezTo>
                    <a:cubicBezTo>
                      <a:pt x="4" y="83"/>
                      <a:pt x="3" y="85"/>
                      <a:pt x="3" y="86"/>
                    </a:cubicBezTo>
                    <a:cubicBezTo>
                      <a:pt x="4" y="87"/>
                      <a:pt x="2" y="101"/>
                      <a:pt x="2" y="105"/>
                    </a:cubicBezTo>
                    <a:cubicBezTo>
                      <a:pt x="2" y="109"/>
                      <a:pt x="8" y="153"/>
                      <a:pt x="8" y="153"/>
                    </a:cubicBezTo>
                    <a:cubicBezTo>
                      <a:pt x="8" y="153"/>
                      <a:pt x="8" y="154"/>
                      <a:pt x="9" y="155"/>
                    </a:cubicBezTo>
                    <a:cubicBezTo>
                      <a:pt x="9" y="148"/>
                      <a:pt x="7" y="119"/>
                      <a:pt x="7" y="111"/>
                    </a:cubicBezTo>
                    <a:cubicBezTo>
                      <a:pt x="7" y="101"/>
                      <a:pt x="9" y="83"/>
                      <a:pt x="10" y="82"/>
                    </a:cubicBezTo>
                    <a:cubicBezTo>
                      <a:pt x="10" y="80"/>
                      <a:pt x="7" y="19"/>
                      <a:pt x="9" y="14"/>
                    </a:cubicBezTo>
                    <a:cubicBezTo>
                      <a:pt x="10" y="9"/>
                      <a:pt x="31" y="0"/>
                      <a:pt x="3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26"/>
                      <a:pt x="1" y="33"/>
                    </a:cubicBezTo>
                    <a:close/>
                  </a:path>
                </a:pathLst>
              </a:custGeom>
              <a:solidFill>
                <a:srgbClr val="0982A0">
                  <a:lumMod val="5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4" name="Freeform 770">
                <a:extLst>
                  <a:ext uri="{FF2B5EF4-FFF2-40B4-BE49-F238E27FC236}">
                    <a16:creationId xmlns:a16="http://schemas.microsoft.com/office/drawing/2014/main" xmlns="" id="{2D3CABD0-73DF-4E27-9F1C-6F00D82766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770938" y="4068763"/>
                <a:ext cx="96838" cy="674688"/>
              </a:xfrm>
              <a:custGeom>
                <a:avLst/>
                <a:gdLst>
                  <a:gd name="T0" fmla="*/ 5 w 18"/>
                  <a:gd name="T1" fmla="*/ 4 h 127"/>
                  <a:gd name="T2" fmla="*/ 0 w 18"/>
                  <a:gd name="T3" fmla="*/ 1 h 127"/>
                  <a:gd name="T4" fmla="*/ 8 w 18"/>
                  <a:gd name="T5" fmla="*/ 46 h 127"/>
                  <a:gd name="T6" fmla="*/ 10 w 18"/>
                  <a:gd name="T7" fmla="*/ 57 h 127"/>
                  <a:gd name="T8" fmla="*/ 9 w 18"/>
                  <a:gd name="T9" fmla="*/ 60 h 127"/>
                  <a:gd name="T10" fmla="*/ 10 w 18"/>
                  <a:gd name="T11" fmla="*/ 62 h 127"/>
                  <a:gd name="T12" fmla="*/ 6 w 18"/>
                  <a:gd name="T13" fmla="*/ 69 h 127"/>
                  <a:gd name="T14" fmla="*/ 0 w 18"/>
                  <a:gd name="T15" fmla="*/ 123 h 127"/>
                  <a:gd name="T16" fmla="*/ 6 w 18"/>
                  <a:gd name="T17" fmla="*/ 127 h 127"/>
                  <a:gd name="T18" fmla="*/ 6 w 18"/>
                  <a:gd name="T19" fmla="*/ 127 h 127"/>
                  <a:gd name="T20" fmla="*/ 9 w 18"/>
                  <a:gd name="T21" fmla="*/ 95 h 127"/>
                  <a:gd name="T22" fmla="*/ 18 w 18"/>
                  <a:gd name="T23" fmla="*/ 61 h 127"/>
                  <a:gd name="T24" fmla="*/ 5 w 18"/>
                  <a:gd name="T25" fmla="*/ 4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8" h="127">
                    <a:moveTo>
                      <a:pt x="5" y="4"/>
                    </a:moveTo>
                    <a:cubicBezTo>
                      <a:pt x="1" y="0"/>
                      <a:pt x="1" y="1"/>
                      <a:pt x="0" y="1"/>
                    </a:cubicBezTo>
                    <a:cubicBezTo>
                      <a:pt x="2" y="11"/>
                      <a:pt x="7" y="42"/>
                      <a:pt x="8" y="46"/>
                    </a:cubicBezTo>
                    <a:cubicBezTo>
                      <a:pt x="9" y="51"/>
                      <a:pt x="8" y="57"/>
                      <a:pt x="10" y="57"/>
                    </a:cubicBezTo>
                    <a:cubicBezTo>
                      <a:pt x="11" y="57"/>
                      <a:pt x="10" y="59"/>
                      <a:pt x="9" y="60"/>
                    </a:cubicBezTo>
                    <a:cubicBezTo>
                      <a:pt x="8" y="60"/>
                      <a:pt x="9" y="62"/>
                      <a:pt x="10" y="62"/>
                    </a:cubicBezTo>
                    <a:cubicBezTo>
                      <a:pt x="10" y="62"/>
                      <a:pt x="8" y="66"/>
                      <a:pt x="6" y="69"/>
                    </a:cubicBezTo>
                    <a:cubicBezTo>
                      <a:pt x="2" y="74"/>
                      <a:pt x="0" y="123"/>
                      <a:pt x="0" y="123"/>
                    </a:cubicBezTo>
                    <a:cubicBezTo>
                      <a:pt x="0" y="123"/>
                      <a:pt x="1" y="125"/>
                      <a:pt x="6" y="127"/>
                    </a:cubicBezTo>
                    <a:cubicBezTo>
                      <a:pt x="6" y="127"/>
                      <a:pt x="6" y="127"/>
                      <a:pt x="6" y="127"/>
                    </a:cubicBezTo>
                    <a:cubicBezTo>
                      <a:pt x="7" y="119"/>
                      <a:pt x="8" y="102"/>
                      <a:pt x="9" y="95"/>
                    </a:cubicBezTo>
                    <a:cubicBezTo>
                      <a:pt x="10" y="86"/>
                      <a:pt x="18" y="64"/>
                      <a:pt x="18" y="61"/>
                    </a:cubicBezTo>
                    <a:cubicBezTo>
                      <a:pt x="18" y="57"/>
                      <a:pt x="9" y="8"/>
                      <a:pt x="5" y="4"/>
                    </a:cubicBezTo>
                    <a:close/>
                  </a:path>
                </a:pathLst>
              </a:custGeom>
              <a:solidFill>
                <a:srgbClr val="0982A0">
                  <a:lumMod val="5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5" name="Freeform 771">
                <a:extLst>
                  <a:ext uri="{FF2B5EF4-FFF2-40B4-BE49-F238E27FC236}">
                    <a16:creationId xmlns:a16="http://schemas.microsoft.com/office/drawing/2014/main" xmlns="" id="{929D5076-0AC7-4899-A692-83FBA03AF2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558213" y="3573463"/>
                <a:ext cx="276225" cy="361950"/>
              </a:xfrm>
              <a:custGeom>
                <a:avLst/>
                <a:gdLst>
                  <a:gd name="T0" fmla="*/ 33 w 52"/>
                  <a:gd name="T1" fmla="*/ 30 h 68"/>
                  <a:gd name="T2" fmla="*/ 50 w 52"/>
                  <a:gd name="T3" fmla="*/ 10 h 68"/>
                  <a:gd name="T4" fmla="*/ 15 w 52"/>
                  <a:gd name="T5" fmla="*/ 16 h 68"/>
                  <a:gd name="T6" fmla="*/ 10 w 52"/>
                  <a:gd name="T7" fmla="*/ 0 h 68"/>
                  <a:gd name="T8" fmla="*/ 0 w 52"/>
                  <a:gd name="T9" fmla="*/ 28 h 68"/>
                  <a:gd name="T10" fmla="*/ 2 w 52"/>
                  <a:gd name="T11" fmla="*/ 34 h 68"/>
                  <a:gd name="T12" fmla="*/ 8 w 52"/>
                  <a:gd name="T13" fmla="*/ 68 h 68"/>
                  <a:gd name="T14" fmla="*/ 36 w 52"/>
                  <a:gd name="T15" fmla="*/ 68 h 68"/>
                  <a:gd name="T16" fmla="*/ 40 w 52"/>
                  <a:gd name="T17" fmla="*/ 68 h 68"/>
                  <a:gd name="T18" fmla="*/ 33 w 52"/>
                  <a:gd name="T19" fmla="*/ 3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68">
                    <a:moveTo>
                      <a:pt x="33" y="30"/>
                    </a:moveTo>
                    <a:cubicBezTo>
                      <a:pt x="36" y="22"/>
                      <a:pt x="52" y="13"/>
                      <a:pt x="50" y="10"/>
                    </a:cubicBezTo>
                    <a:cubicBezTo>
                      <a:pt x="48" y="7"/>
                      <a:pt x="18" y="17"/>
                      <a:pt x="15" y="16"/>
                    </a:cubicBezTo>
                    <a:cubicBezTo>
                      <a:pt x="12" y="16"/>
                      <a:pt x="10" y="0"/>
                      <a:pt x="10" y="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30"/>
                      <a:pt x="1" y="32"/>
                      <a:pt x="2" y="34"/>
                    </a:cubicBezTo>
                    <a:cubicBezTo>
                      <a:pt x="6" y="45"/>
                      <a:pt x="8" y="68"/>
                      <a:pt x="8" y="68"/>
                    </a:cubicBezTo>
                    <a:cubicBezTo>
                      <a:pt x="8" y="68"/>
                      <a:pt x="23" y="68"/>
                      <a:pt x="36" y="68"/>
                    </a:cubicBezTo>
                    <a:cubicBezTo>
                      <a:pt x="38" y="68"/>
                      <a:pt x="39" y="68"/>
                      <a:pt x="40" y="68"/>
                    </a:cubicBezTo>
                    <a:cubicBezTo>
                      <a:pt x="40" y="66"/>
                      <a:pt x="29" y="37"/>
                      <a:pt x="33" y="30"/>
                    </a:cubicBezTo>
                    <a:close/>
                  </a:path>
                </a:pathLst>
              </a:custGeom>
              <a:solidFill>
                <a:srgbClr val="02171C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6" name="Freeform 772">
                <a:extLst>
                  <a:ext uri="{FF2B5EF4-FFF2-40B4-BE49-F238E27FC236}">
                    <a16:creationId xmlns:a16="http://schemas.microsoft.com/office/drawing/2014/main" xmlns="" id="{3A438AD8-3E8B-423D-A057-B313478A62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359775" y="3414713"/>
                <a:ext cx="309563" cy="588963"/>
              </a:xfrm>
              <a:custGeom>
                <a:avLst/>
                <a:gdLst>
                  <a:gd name="T0" fmla="*/ 4 w 58"/>
                  <a:gd name="T1" fmla="*/ 0 h 111"/>
                  <a:gd name="T2" fmla="*/ 5 w 58"/>
                  <a:gd name="T3" fmla="*/ 11 h 111"/>
                  <a:gd name="T4" fmla="*/ 0 w 58"/>
                  <a:gd name="T5" fmla="*/ 26 h 111"/>
                  <a:gd name="T6" fmla="*/ 25 w 58"/>
                  <a:gd name="T7" fmla="*/ 38 h 111"/>
                  <a:gd name="T8" fmla="*/ 28 w 58"/>
                  <a:gd name="T9" fmla="*/ 80 h 111"/>
                  <a:gd name="T10" fmla="*/ 25 w 58"/>
                  <a:gd name="T11" fmla="*/ 103 h 111"/>
                  <a:gd name="T12" fmla="*/ 48 w 58"/>
                  <a:gd name="T13" fmla="*/ 111 h 111"/>
                  <a:gd name="T14" fmla="*/ 58 w 58"/>
                  <a:gd name="T15" fmla="*/ 110 h 111"/>
                  <a:gd name="T16" fmla="*/ 45 w 58"/>
                  <a:gd name="T17" fmla="*/ 23 h 111"/>
                  <a:gd name="T18" fmla="*/ 37 w 58"/>
                  <a:gd name="T19" fmla="*/ 7 h 111"/>
                  <a:gd name="T20" fmla="*/ 29 w 58"/>
                  <a:gd name="T21" fmla="*/ 9 h 111"/>
                  <a:gd name="T22" fmla="*/ 25 w 58"/>
                  <a:gd name="T23" fmla="*/ 7 h 111"/>
                  <a:gd name="T24" fmla="*/ 22 w 58"/>
                  <a:gd name="T25" fmla="*/ 6 h 111"/>
                  <a:gd name="T26" fmla="*/ 4 w 58"/>
                  <a:gd name="T27" fmla="*/ 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11">
                    <a:moveTo>
                      <a:pt x="4" y="0"/>
                    </a:moveTo>
                    <a:cubicBezTo>
                      <a:pt x="4" y="0"/>
                      <a:pt x="5" y="5"/>
                      <a:pt x="5" y="11"/>
                    </a:cubicBezTo>
                    <a:cubicBezTo>
                      <a:pt x="4" y="18"/>
                      <a:pt x="0" y="26"/>
                      <a:pt x="0" y="26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5" y="38"/>
                      <a:pt x="31" y="67"/>
                      <a:pt x="28" y="80"/>
                    </a:cubicBezTo>
                    <a:cubicBezTo>
                      <a:pt x="26" y="93"/>
                      <a:pt x="25" y="103"/>
                      <a:pt x="25" y="103"/>
                    </a:cubicBezTo>
                    <a:cubicBezTo>
                      <a:pt x="25" y="103"/>
                      <a:pt x="42" y="111"/>
                      <a:pt x="48" y="111"/>
                    </a:cubicBezTo>
                    <a:cubicBezTo>
                      <a:pt x="54" y="111"/>
                      <a:pt x="58" y="110"/>
                      <a:pt x="58" y="110"/>
                    </a:cubicBezTo>
                    <a:cubicBezTo>
                      <a:pt x="58" y="110"/>
                      <a:pt x="48" y="28"/>
                      <a:pt x="45" y="23"/>
                    </a:cubicBezTo>
                    <a:cubicBezTo>
                      <a:pt x="43" y="19"/>
                      <a:pt x="37" y="7"/>
                      <a:pt x="37" y="7"/>
                    </a:cubicBezTo>
                    <a:cubicBezTo>
                      <a:pt x="37" y="7"/>
                      <a:pt x="29" y="10"/>
                      <a:pt x="29" y="9"/>
                    </a:cubicBezTo>
                    <a:cubicBezTo>
                      <a:pt x="28" y="7"/>
                      <a:pt x="25" y="6"/>
                      <a:pt x="25" y="7"/>
                    </a:cubicBezTo>
                    <a:cubicBezTo>
                      <a:pt x="25" y="8"/>
                      <a:pt x="22" y="7"/>
                      <a:pt x="22" y="6"/>
                    </a:cubicBezTo>
                    <a:cubicBezTo>
                      <a:pt x="22" y="5"/>
                      <a:pt x="4" y="0"/>
                      <a:pt x="4" y="0"/>
                    </a:cubicBezTo>
                    <a:close/>
                  </a:path>
                </a:pathLst>
              </a:custGeom>
              <a:solidFill>
                <a:srgbClr val="D0DF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7" name="Freeform 773">
                <a:extLst>
                  <a:ext uri="{FF2B5EF4-FFF2-40B4-BE49-F238E27FC236}">
                    <a16:creationId xmlns:a16="http://schemas.microsoft.com/office/drawing/2014/main" xmlns="" id="{99544E5B-B747-4178-8941-119707D7C1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759825" y="3324226"/>
                <a:ext cx="230188" cy="654050"/>
              </a:xfrm>
              <a:custGeom>
                <a:avLst/>
                <a:gdLst>
                  <a:gd name="T0" fmla="*/ 0 w 43"/>
                  <a:gd name="T1" fmla="*/ 18 h 123"/>
                  <a:gd name="T2" fmla="*/ 6 w 43"/>
                  <a:gd name="T3" fmla="*/ 18 h 123"/>
                  <a:gd name="T4" fmla="*/ 8 w 43"/>
                  <a:gd name="T5" fmla="*/ 16 h 123"/>
                  <a:gd name="T6" fmla="*/ 9 w 43"/>
                  <a:gd name="T7" fmla="*/ 13 h 123"/>
                  <a:gd name="T8" fmla="*/ 21 w 43"/>
                  <a:gd name="T9" fmla="*/ 0 h 123"/>
                  <a:gd name="T10" fmla="*/ 38 w 43"/>
                  <a:gd name="T11" fmla="*/ 9 h 123"/>
                  <a:gd name="T12" fmla="*/ 43 w 43"/>
                  <a:gd name="T13" fmla="*/ 17 h 123"/>
                  <a:gd name="T14" fmla="*/ 27 w 43"/>
                  <a:gd name="T15" fmla="*/ 38 h 123"/>
                  <a:gd name="T16" fmla="*/ 23 w 43"/>
                  <a:gd name="T17" fmla="*/ 80 h 123"/>
                  <a:gd name="T18" fmla="*/ 27 w 43"/>
                  <a:gd name="T19" fmla="*/ 115 h 123"/>
                  <a:gd name="T20" fmla="*/ 15 w 43"/>
                  <a:gd name="T21" fmla="*/ 123 h 123"/>
                  <a:gd name="T22" fmla="*/ 10 w 43"/>
                  <a:gd name="T23" fmla="*/ 121 h 123"/>
                  <a:gd name="T24" fmla="*/ 9 w 43"/>
                  <a:gd name="T25" fmla="*/ 47 h 123"/>
                  <a:gd name="T26" fmla="*/ 0 w 43"/>
                  <a:gd name="T27" fmla="*/ 18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3" h="123">
                    <a:moveTo>
                      <a:pt x="0" y="18"/>
                    </a:moveTo>
                    <a:cubicBezTo>
                      <a:pt x="0" y="18"/>
                      <a:pt x="6" y="19"/>
                      <a:pt x="6" y="18"/>
                    </a:cubicBezTo>
                    <a:cubicBezTo>
                      <a:pt x="5" y="16"/>
                      <a:pt x="7" y="16"/>
                      <a:pt x="8" y="16"/>
                    </a:cubicBezTo>
                    <a:cubicBezTo>
                      <a:pt x="8" y="16"/>
                      <a:pt x="8" y="13"/>
                      <a:pt x="9" y="13"/>
                    </a:cubicBezTo>
                    <a:cubicBezTo>
                      <a:pt x="10" y="13"/>
                      <a:pt x="21" y="0"/>
                      <a:pt x="21" y="0"/>
                    </a:cubicBezTo>
                    <a:cubicBezTo>
                      <a:pt x="21" y="0"/>
                      <a:pt x="36" y="6"/>
                      <a:pt x="38" y="9"/>
                    </a:cubicBezTo>
                    <a:cubicBezTo>
                      <a:pt x="40" y="13"/>
                      <a:pt x="43" y="17"/>
                      <a:pt x="43" y="17"/>
                    </a:cubicBezTo>
                    <a:cubicBezTo>
                      <a:pt x="27" y="38"/>
                      <a:pt x="27" y="38"/>
                      <a:pt x="27" y="38"/>
                    </a:cubicBezTo>
                    <a:cubicBezTo>
                      <a:pt x="27" y="38"/>
                      <a:pt x="24" y="62"/>
                      <a:pt x="23" y="80"/>
                    </a:cubicBezTo>
                    <a:cubicBezTo>
                      <a:pt x="22" y="98"/>
                      <a:pt x="27" y="115"/>
                      <a:pt x="27" y="115"/>
                    </a:cubicBezTo>
                    <a:cubicBezTo>
                      <a:pt x="27" y="115"/>
                      <a:pt x="17" y="123"/>
                      <a:pt x="15" y="123"/>
                    </a:cubicBezTo>
                    <a:cubicBezTo>
                      <a:pt x="12" y="123"/>
                      <a:pt x="10" y="121"/>
                      <a:pt x="10" y="121"/>
                    </a:cubicBezTo>
                    <a:cubicBezTo>
                      <a:pt x="10" y="121"/>
                      <a:pt x="10" y="60"/>
                      <a:pt x="9" y="47"/>
                    </a:cubicBezTo>
                    <a:cubicBezTo>
                      <a:pt x="8" y="34"/>
                      <a:pt x="0" y="18"/>
                      <a:pt x="0" y="18"/>
                    </a:cubicBezTo>
                    <a:close/>
                  </a:path>
                </a:pathLst>
              </a:custGeom>
              <a:solidFill>
                <a:srgbClr val="D0DF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8" name="Freeform 774">
                <a:extLst>
                  <a:ext uri="{FF2B5EF4-FFF2-40B4-BE49-F238E27FC236}">
                    <a16:creationId xmlns:a16="http://schemas.microsoft.com/office/drawing/2014/main" xmlns="" id="{986C13E0-E87B-41D0-AACF-8E342BB2C6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359775" y="3552826"/>
                <a:ext cx="203200" cy="434975"/>
              </a:xfrm>
              <a:custGeom>
                <a:avLst/>
                <a:gdLst>
                  <a:gd name="T0" fmla="*/ 28 w 38"/>
                  <a:gd name="T1" fmla="*/ 54 h 82"/>
                  <a:gd name="T2" fmla="*/ 25 w 38"/>
                  <a:gd name="T3" fmla="*/ 77 h 82"/>
                  <a:gd name="T4" fmla="*/ 37 w 38"/>
                  <a:gd name="T5" fmla="*/ 82 h 82"/>
                  <a:gd name="T6" fmla="*/ 38 w 38"/>
                  <a:gd name="T7" fmla="*/ 54 h 82"/>
                  <a:gd name="T8" fmla="*/ 29 w 38"/>
                  <a:gd name="T9" fmla="*/ 8 h 82"/>
                  <a:gd name="T10" fmla="*/ 0 w 38"/>
                  <a:gd name="T11" fmla="*/ 0 h 82"/>
                  <a:gd name="T12" fmla="*/ 25 w 38"/>
                  <a:gd name="T13" fmla="*/ 12 h 82"/>
                  <a:gd name="T14" fmla="*/ 28 w 38"/>
                  <a:gd name="T15" fmla="*/ 54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" h="82">
                    <a:moveTo>
                      <a:pt x="28" y="54"/>
                    </a:moveTo>
                    <a:cubicBezTo>
                      <a:pt x="26" y="67"/>
                      <a:pt x="25" y="77"/>
                      <a:pt x="25" y="77"/>
                    </a:cubicBezTo>
                    <a:cubicBezTo>
                      <a:pt x="25" y="77"/>
                      <a:pt x="31" y="80"/>
                      <a:pt x="37" y="82"/>
                    </a:cubicBezTo>
                    <a:cubicBezTo>
                      <a:pt x="37" y="74"/>
                      <a:pt x="38" y="57"/>
                      <a:pt x="38" y="54"/>
                    </a:cubicBezTo>
                    <a:cubicBezTo>
                      <a:pt x="37" y="50"/>
                      <a:pt x="31" y="12"/>
                      <a:pt x="29" y="8"/>
                    </a:cubicBezTo>
                    <a:cubicBezTo>
                      <a:pt x="26" y="5"/>
                      <a:pt x="0" y="0"/>
                      <a:pt x="0" y="0"/>
                    </a:cubicBezTo>
                    <a:cubicBezTo>
                      <a:pt x="25" y="12"/>
                      <a:pt x="25" y="12"/>
                      <a:pt x="25" y="12"/>
                    </a:cubicBezTo>
                    <a:cubicBezTo>
                      <a:pt x="25" y="12"/>
                      <a:pt x="31" y="41"/>
                      <a:pt x="28" y="54"/>
                    </a:cubicBezTo>
                    <a:close/>
                  </a:path>
                </a:pathLst>
              </a:custGeom>
              <a:solidFill>
                <a:srgbClr val="BCD0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9" name="Freeform 775">
                <a:extLst>
                  <a:ext uri="{FF2B5EF4-FFF2-40B4-BE49-F238E27FC236}">
                    <a16:creationId xmlns:a16="http://schemas.microsoft.com/office/drawing/2014/main" xmlns="" id="{C69FF82E-84C9-44ED-A5D2-5A220B4698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834438" y="3408363"/>
                <a:ext cx="155575" cy="547688"/>
              </a:xfrm>
              <a:custGeom>
                <a:avLst/>
                <a:gdLst>
                  <a:gd name="T0" fmla="*/ 2 w 29"/>
                  <a:gd name="T1" fmla="*/ 8 h 103"/>
                  <a:gd name="T2" fmla="*/ 9 w 29"/>
                  <a:gd name="T3" fmla="*/ 24 h 103"/>
                  <a:gd name="T4" fmla="*/ 5 w 29"/>
                  <a:gd name="T5" fmla="*/ 70 h 103"/>
                  <a:gd name="T6" fmla="*/ 7 w 29"/>
                  <a:gd name="T7" fmla="*/ 103 h 103"/>
                  <a:gd name="T8" fmla="*/ 13 w 29"/>
                  <a:gd name="T9" fmla="*/ 99 h 103"/>
                  <a:gd name="T10" fmla="*/ 9 w 29"/>
                  <a:gd name="T11" fmla="*/ 64 h 103"/>
                  <a:gd name="T12" fmla="*/ 13 w 29"/>
                  <a:gd name="T13" fmla="*/ 22 h 103"/>
                  <a:gd name="T14" fmla="*/ 29 w 29"/>
                  <a:gd name="T15" fmla="*/ 1 h 103"/>
                  <a:gd name="T16" fmla="*/ 28 w 29"/>
                  <a:gd name="T17" fmla="*/ 0 h 103"/>
                  <a:gd name="T18" fmla="*/ 14 w 29"/>
                  <a:gd name="T19" fmla="*/ 12 h 103"/>
                  <a:gd name="T20" fmla="*/ 2 w 29"/>
                  <a:gd name="T21" fmla="*/ 8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9" h="103">
                    <a:moveTo>
                      <a:pt x="2" y="8"/>
                    </a:moveTo>
                    <a:cubicBezTo>
                      <a:pt x="0" y="9"/>
                      <a:pt x="10" y="21"/>
                      <a:pt x="9" y="24"/>
                    </a:cubicBezTo>
                    <a:cubicBezTo>
                      <a:pt x="9" y="28"/>
                      <a:pt x="5" y="62"/>
                      <a:pt x="5" y="70"/>
                    </a:cubicBezTo>
                    <a:cubicBezTo>
                      <a:pt x="6" y="75"/>
                      <a:pt x="7" y="92"/>
                      <a:pt x="7" y="103"/>
                    </a:cubicBezTo>
                    <a:cubicBezTo>
                      <a:pt x="10" y="101"/>
                      <a:pt x="13" y="99"/>
                      <a:pt x="13" y="99"/>
                    </a:cubicBezTo>
                    <a:cubicBezTo>
                      <a:pt x="13" y="99"/>
                      <a:pt x="8" y="82"/>
                      <a:pt x="9" y="64"/>
                    </a:cubicBezTo>
                    <a:cubicBezTo>
                      <a:pt x="10" y="46"/>
                      <a:pt x="13" y="22"/>
                      <a:pt x="13" y="22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3" y="5"/>
                      <a:pt x="15" y="12"/>
                      <a:pt x="14" y="12"/>
                    </a:cubicBezTo>
                    <a:cubicBezTo>
                      <a:pt x="12" y="12"/>
                      <a:pt x="4" y="7"/>
                      <a:pt x="2" y="8"/>
                    </a:cubicBezTo>
                    <a:close/>
                  </a:path>
                </a:pathLst>
              </a:custGeom>
              <a:solidFill>
                <a:srgbClr val="BCD0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372791" y="304803"/>
            <a:ext cx="998811" cy="1379391"/>
            <a:chOff x="4633757" y="1542953"/>
            <a:chExt cx="2924486" cy="3451726"/>
          </a:xfrm>
        </p:grpSpPr>
        <p:sp>
          <p:nvSpPr>
            <p:cNvPr id="399" name="Rectangle: Rounded Corners 833">
              <a:extLst>
                <a:ext uri="{FF2B5EF4-FFF2-40B4-BE49-F238E27FC236}">
                  <a16:creationId xmlns:a16="http://schemas.microsoft.com/office/drawing/2014/main" xmlns="" id="{654E1D8C-9183-48BA-8C4D-19161D335BD7}"/>
                </a:ext>
              </a:extLst>
            </p:cNvPr>
            <p:cNvSpPr/>
            <p:nvPr/>
          </p:nvSpPr>
          <p:spPr>
            <a:xfrm>
              <a:off x="4633757" y="2070193"/>
              <a:ext cx="2924486" cy="2924486"/>
            </a:xfrm>
            <a:prstGeom prst="roundRect">
              <a:avLst/>
            </a:prstGeom>
            <a:solidFill>
              <a:srgbClr val="F7969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 Light"/>
              </a:endParaRPr>
            </a:p>
          </p:txBody>
        </p:sp>
        <p:grpSp>
          <p:nvGrpSpPr>
            <p:cNvPr id="400" name="Group 399">
              <a:extLst>
                <a:ext uri="{FF2B5EF4-FFF2-40B4-BE49-F238E27FC236}">
                  <a16:creationId xmlns:a16="http://schemas.microsoft.com/office/drawing/2014/main" xmlns="" id="{27FCB3FE-CF01-40DB-B708-012160391DD8}"/>
                </a:ext>
              </a:extLst>
            </p:cNvPr>
            <p:cNvGrpSpPr/>
            <p:nvPr/>
          </p:nvGrpSpPr>
          <p:grpSpPr>
            <a:xfrm>
              <a:off x="4828222" y="1542953"/>
              <a:ext cx="2535556" cy="2840966"/>
              <a:chOff x="4828222" y="1542953"/>
              <a:chExt cx="2535556" cy="2840966"/>
            </a:xfrm>
          </p:grpSpPr>
          <p:sp>
            <p:nvSpPr>
              <p:cNvPr id="401" name="Rectangle 512">
                <a:extLst>
                  <a:ext uri="{FF2B5EF4-FFF2-40B4-BE49-F238E27FC236}">
                    <a16:creationId xmlns:a16="http://schemas.microsoft.com/office/drawing/2014/main" xmlns="" id="{432F8783-E49E-4158-9BE6-AFC5E37ACD3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078040" y="2590983"/>
                <a:ext cx="35921" cy="7437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02" name="Freeform 522">
                <a:extLst>
                  <a:ext uri="{FF2B5EF4-FFF2-40B4-BE49-F238E27FC236}">
                    <a16:creationId xmlns:a16="http://schemas.microsoft.com/office/drawing/2014/main" xmlns="" id="{14479AC1-6027-4F91-B2C1-BE94BD738C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78040" y="2675501"/>
                <a:ext cx="35921" cy="128890"/>
              </a:xfrm>
              <a:custGeom>
                <a:avLst/>
                <a:gdLst>
                  <a:gd name="T0" fmla="*/ 0 w 17"/>
                  <a:gd name="T1" fmla="*/ 61 h 61"/>
                  <a:gd name="T2" fmla="*/ 0 w 17"/>
                  <a:gd name="T3" fmla="*/ 0 h 61"/>
                  <a:gd name="T4" fmla="*/ 17 w 17"/>
                  <a:gd name="T5" fmla="*/ 0 h 61"/>
                  <a:gd name="T6" fmla="*/ 17 w 17"/>
                  <a:gd name="T7" fmla="*/ 47 h 61"/>
                  <a:gd name="T8" fmla="*/ 0 w 17"/>
                  <a:gd name="T9" fmla="*/ 6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61">
                    <a:moveTo>
                      <a:pt x="0" y="61"/>
                    </a:moveTo>
                    <a:lnTo>
                      <a:pt x="0" y="0"/>
                    </a:lnTo>
                    <a:lnTo>
                      <a:pt x="17" y="0"/>
                    </a:lnTo>
                    <a:lnTo>
                      <a:pt x="17" y="47"/>
                    </a:lnTo>
                    <a:lnTo>
                      <a:pt x="0" y="61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en-US" kern="0">
                  <a:solidFill>
                    <a:sysClr val="windowText" lastClr="000000"/>
                  </a:solidFill>
                </a:endParaRPr>
              </a:p>
            </p:txBody>
          </p:sp>
          <p:grpSp>
            <p:nvGrpSpPr>
              <p:cNvPr id="403" name="Group 402">
                <a:extLst>
                  <a:ext uri="{FF2B5EF4-FFF2-40B4-BE49-F238E27FC236}">
                    <a16:creationId xmlns:a16="http://schemas.microsoft.com/office/drawing/2014/main" xmlns="" id="{31F7FBC9-8E9F-465A-BD0C-C00D93086F68}"/>
                  </a:ext>
                </a:extLst>
              </p:cNvPr>
              <p:cNvGrpSpPr/>
              <p:nvPr/>
            </p:nvGrpSpPr>
            <p:grpSpPr>
              <a:xfrm>
                <a:off x="5271809" y="1542953"/>
                <a:ext cx="1648383" cy="2045349"/>
                <a:chOff x="5434684" y="1612678"/>
                <a:chExt cx="1648383" cy="2045349"/>
              </a:xfrm>
            </p:grpSpPr>
            <p:grpSp>
              <p:nvGrpSpPr>
                <p:cNvPr id="530" name="Group 529">
                  <a:extLst>
                    <a:ext uri="{FF2B5EF4-FFF2-40B4-BE49-F238E27FC236}">
                      <a16:creationId xmlns:a16="http://schemas.microsoft.com/office/drawing/2014/main" xmlns="" id="{127E5336-F475-4075-B4FB-DC23204EFAF2}"/>
                    </a:ext>
                  </a:extLst>
                </p:cNvPr>
                <p:cNvGrpSpPr/>
                <p:nvPr/>
              </p:nvGrpSpPr>
              <p:grpSpPr>
                <a:xfrm>
                  <a:off x="5434684" y="1925396"/>
                  <a:ext cx="942382" cy="1732631"/>
                  <a:chOff x="4096377" y="1925396"/>
                  <a:chExt cx="942382" cy="1732631"/>
                </a:xfrm>
              </p:grpSpPr>
              <p:grpSp>
                <p:nvGrpSpPr>
                  <p:cNvPr id="557" name="Group 556">
                    <a:extLst>
                      <a:ext uri="{FF2B5EF4-FFF2-40B4-BE49-F238E27FC236}">
                        <a16:creationId xmlns:a16="http://schemas.microsoft.com/office/drawing/2014/main" xmlns="" id="{72FB31F0-53D8-4351-911E-E4C9D78505B2}"/>
                      </a:ext>
                    </a:extLst>
                  </p:cNvPr>
                  <p:cNvGrpSpPr/>
                  <p:nvPr/>
                </p:nvGrpSpPr>
                <p:grpSpPr>
                  <a:xfrm>
                    <a:off x="4245512" y="2895246"/>
                    <a:ext cx="50711" cy="54940"/>
                    <a:chOff x="5563534" y="2895246"/>
                    <a:chExt cx="50711" cy="54940"/>
                  </a:xfrm>
                </p:grpSpPr>
                <p:sp>
                  <p:nvSpPr>
                    <p:cNvPr id="596" name="Freeform 553">
                      <a:extLst>
                        <a:ext uri="{FF2B5EF4-FFF2-40B4-BE49-F238E27FC236}">
                          <a16:creationId xmlns:a16="http://schemas.microsoft.com/office/drawing/2014/main" xmlns="" id="{08D3F0F9-9A97-47E2-9088-6F32F272520F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5563534" y="2901587"/>
                      <a:ext cx="35921" cy="48599"/>
                    </a:xfrm>
                    <a:custGeom>
                      <a:avLst/>
                      <a:gdLst>
                        <a:gd name="T0" fmla="*/ 4 w 5"/>
                        <a:gd name="T1" fmla="*/ 6 h 7"/>
                        <a:gd name="T2" fmla="*/ 4 w 5"/>
                        <a:gd name="T3" fmla="*/ 6 h 7"/>
                        <a:gd name="T4" fmla="*/ 5 w 5"/>
                        <a:gd name="T5" fmla="*/ 5 h 7"/>
                        <a:gd name="T6" fmla="*/ 3 w 5"/>
                        <a:gd name="T7" fmla="*/ 1 h 7"/>
                        <a:gd name="T8" fmla="*/ 1 w 5"/>
                        <a:gd name="T9" fmla="*/ 0 h 7"/>
                        <a:gd name="T10" fmla="*/ 1 w 5"/>
                        <a:gd name="T11" fmla="*/ 0 h 7"/>
                        <a:gd name="T12" fmla="*/ 1 w 5"/>
                        <a:gd name="T13" fmla="*/ 2 h 7"/>
                        <a:gd name="T14" fmla="*/ 3 w 5"/>
                        <a:gd name="T15" fmla="*/ 6 h 7"/>
                        <a:gd name="T16" fmla="*/ 4 w 5"/>
                        <a:gd name="T17" fmla="*/ 6 h 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</a:cxnLst>
                      <a:rect l="0" t="0" r="r" b="b"/>
                      <a:pathLst>
                        <a:path w="5" h="7">
                          <a:moveTo>
                            <a:pt x="4" y="6"/>
                          </a:moveTo>
                          <a:cubicBezTo>
                            <a:pt x="4" y="6"/>
                            <a:pt x="4" y="6"/>
                            <a:pt x="4" y="6"/>
                          </a:cubicBezTo>
                          <a:cubicBezTo>
                            <a:pt x="5" y="6"/>
                            <a:pt x="5" y="5"/>
                            <a:pt x="5" y="5"/>
                          </a:cubicBezTo>
                          <a:cubicBezTo>
                            <a:pt x="3" y="1"/>
                            <a:pt x="3" y="1"/>
                            <a:pt x="3" y="1"/>
                          </a:cubicBezTo>
                          <a:cubicBezTo>
                            <a:pt x="2" y="0"/>
                            <a:pt x="2" y="0"/>
                            <a:pt x="1" y="0"/>
                          </a:cubicBezTo>
                          <a:cubicBezTo>
                            <a:pt x="1" y="0"/>
                            <a:pt x="1" y="0"/>
                            <a:pt x="1" y="0"/>
                          </a:cubicBezTo>
                          <a:cubicBezTo>
                            <a:pt x="1" y="1"/>
                            <a:pt x="0" y="1"/>
                            <a:pt x="1" y="2"/>
                          </a:cubicBezTo>
                          <a:cubicBezTo>
                            <a:pt x="3" y="6"/>
                            <a:pt x="3" y="6"/>
                            <a:pt x="3" y="6"/>
                          </a:cubicBezTo>
                          <a:cubicBezTo>
                            <a:pt x="3" y="6"/>
                            <a:pt x="4" y="7"/>
                            <a:pt x="4" y="6"/>
                          </a:cubicBezTo>
                          <a:close/>
                        </a:path>
                      </a:pathLst>
                    </a:custGeom>
                    <a:solidFill>
                      <a:srgbClr val="FBBC95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>
                        <a:defRPr/>
                      </a:pPr>
                      <a:endParaRPr lang="en-US" kern="0">
                        <a:solidFill>
                          <a:sysClr val="windowText" lastClr="000000"/>
                        </a:solidFill>
                      </a:endParaRPr>
                    </a:p>
                  </p:txBody>
                </p:sp>
                <p:sp>
                  <p:nvSpPr>
                    <p:cNvPr id="597" name="Freeform 554">
                      <a:extLst>
                        <a:ext uri="{FF2B5EF4-FFF2-40B4-BE49-F238E27FC236}">
                          <a16:creationId xmlns:a16="http://schemas.microsoft.com/office/drawing/2014/main" xmlns="" id="{CA48700F-E463-40BC-BBB9-4CF097744BFC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5578324" y="2895246"/>
                      <a:ext cx="35921" cy="48599"/>
                    </a:xfrm>
                    <a:custGeom>
                      <a:avLst/>
                      <a:gdLst>
                        <a:gd name="T0" fmla="*/ 4 w 5"/>
                        <a:gd name="T1" fmla="*/ 6 h 7"/>
                        <a:gd name="T2" fmla="*/ 4 w 5"/>
                        <a:gd name="T3" fmla="*/ 6 h 7"/>
                        <a:gd name="T4" fmla="*/ 5 w 5"/>
                        <a:gd name="T5" fmla="*/ 5 h 7"/>
                        <a:gd name="T6" fmla="*/ 2 w 5"/>
                        <a:gd name="T7" fmla="*/ 1 h 7"/>
                        <a:gd name="T8" fmla="*/ 1 w 5"/>
                        <a:gd name="T9" fmla="*/ 0 h 7"/>
                        <a:gd name="T10" fmla="*/ 1 w 5"/>
                        <a:gd name="T11" fmla="*/ 0 h 7"/>
                        <a:gd name="T12" fmla="*/ 1 w 5"/>
                        <a:gd name="T13" fmla="*/ 2 h 7"/>
                        <a:gd name="T14" fmla="*/ 3 w 5"/>
                        <a:gd name="T15" fmla="*/ 6 h 7"/>
                        <a:gd name="T16" fmla="*/ 4 w 5"/>
                        <a:gd name="T17" fmla="*/ 6 h 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</a:cxnLst>
                      <a:rect l="0" t="0" r="r" b="b"/>
                      <a:pathLst>
                        <a:path w="5" h="7">
                          <a:moveTo>
                            <a:pt x="4" y="6"/>
                          </a:moveTo>
                          <a:cubicBezTo>
                            <a:pt x="4" y="6"/>
                            <a:pt x="4" y="6"/>
                            <a:pt x="4" y="6"/>
                          </a:cubicBezTo>
                          <a:cubicBezTo>
                            <a:pt x="5" y="6"/>
                            <a:pt x="5" y="6"/>
                            <a:pt x="5" y="5"/>
                          </a:cubicBezTo>
                          <a:cubicBezTo>
                            <a:pt x="2" y="1"/>
                            <a:pt x="2" y="1"/>
                            <a:pt x="2" y="1"/>
                          </a:cubicBezTo>
                          <a:cubicBezTo>
                            <a:pt x="2" y="0"/>
                            <a:pt x="2" y="0"/>
                            <a:pt x="1" y="0"/>
                          </a:cubicBezTo>
                          <a:cubicBezTo>
                            <a:pt x="1" y="0"/>
                            <a:pt x="1" y="0"/>
                            <a:pt x="1" y="0"/>
                          </a:cubicBezTo>
                          <a:cubicBezTo>
                            <a:pt x="0" y="1"/>
                            <a:pt x="0" y="1"/>
                            <a:pt x="1" y="2"/>
                          </a:cubicBezTo>
                          <a:cubicBezTo>
                            <a:pt x="3" y="6"/>
                            <a:pt x="3" y="6"/>
                            <a:pt x="3" y="6"/>
                          </a:cubicBezTo>
                          <a:cubicBezTo>
                            <a:pt x="3" y="7"/>
                            <a:pt x="4" y="7"/>
                            <a:pt x="4" y="6"/>
                          </a:cubicBezTo>
                          <a:close/>
                        </a:path>
                      </a:pathLst>
                    </a:custGeom>
                    <a:solidFill>
                      <a:srgbClr val="FBBC95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>
                        <a:defRPr/>
                      </a:pPr>
                      <a:endParaRPr lang="en-US" kern="0">
                        <a:solidFill>
                          <a:sysClr val="windowText" lastClr="000000"/>
                        </a:solidFill>
                      </a:endParaRPr>
                    </a:p>
                  </p:txBody>
                </p:sp>
              </p:grpSp>
              <p:grpSp>
                <p:nvGrpSpPr>
                  <p:cNvPr id="558" name="Group 557">
                    <a:extLst>
                      <a:ext uri="{FF2B5EF4-FFF2-40B4-BE49-F238E27FC236}">
                        <a16:creationId xmlns:a16="http://schemas.microsoft.com/office/drawing/2014/main" xmlns="" id="{93B19F56-60DF-4AD3-A9BC-88216A597F8B}"/>
                      </a:ext>
                    </a:extLst>
                  </p:cNvPr>
                  <p:cNvGrpSpPr/>
                  <p:nvPr/>
                </p:nvGrpSpPr>
                <p:grpSpPr>
                  <a:xfrm>
                    <a:off x="4114971" y="1967656"/>
                    <a:ext cx="779685" cy="1690371"/>
                    <a:chOff x="5436756" y="1967656"/>
                    <a:chExt cx="779685" cy="1690371"/>
                  </a:xfrm>
                </p:grpSpPr>
                <p:sp>
                  <p:nvSpPr>
                    <p:cNvPr id="583" name="Freeform 540">
                      <a:extLst>
                        <a:ext uri="{FF2B5EF4-FFF2-40B4-BE49-F238E27FC236}">
                          <a16:creationId xmlns:a16="http://schemas.microsoft.com/office/drawing/2014/main" xmlns="" id="{842908B0-A9E7-4CC9-8FBA-C23D36FE7293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5464224" y="2250793"/>
                      <a:ext cx="454288" cy="636003"/>
                    </a:xfrm>
                    <a:custGeom>
                      <a:avLst/>
                      <a:gdLst>
                        <a:gd name="T0" fmla="*/ 54 w 64"/>
                        <a:gd name="T1" fmla="*/ 35 h 90"/>
                        <a:gd name="T2" fmla="*/ 56 w 64"/>
                        <a:gd name="T3" fmla="*/ 3 h 90"/>
                        <a:gd name="T4" fmla="*/ 30 w 64"/>
                        <a:gd name="T5" fmla="*/ 0 h 90"/>
                        <a:gd name="T6" fmla="*/ 30 w 64"/>
                        <a:gd name="T7" fmla="*/ 1 h 90"/>
                        <a:gd name="T8" fmla="*/ 5 w 64"/>
                        <a:gd name="T9" fmla="*/ 10 h 90"/>
                        <a:gd name="T10" fmla="*/ 16 w 64"/>
                        <a:gd name="T11" fmla="*/ 41 h 90"/>
                        <a:gd name="T12" fmla="*/ 22 w 64"/>
                        <a:gd name="T13" fmla="*/ 64 h 90"/>
                        <a:gd name="T14" fmla="*/ 24 w 64"/>
                        <a:gd name="T15" fmla="*/ 83 h 90"/>
                        <a:gd name="T16" fmla="*/ 45 w 64"/>
                        <a:gd name="T17" fmla="*/ 90 h 90"/>
                        <a:gd name="T18" fmla="*/ 64 w 64"/>
                        <a:gd name="T19" fmla="*/ 77 h 90"/>
                        <a:gd name="T20" fmla="*/ 59 w 64"/>
                        <a:gd name="T21" fmla="*/ 59 h 90"/>
                        <a:gd name="T22" fmla="*/ 54 w 64"/>
                        <a:gd name="T23" fmla="*/ 35 h 9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64" h="90">
                          <a:moveTo>
                            <a:pt x="54" y="35"/>
                          </a:moveTo>
                          <a:cubicBezTo>
                            <a:pt x="56" y="25"/>
                            <a:pt x="62" y="6"/>
                            <a:pt x="56" y="3"/>
                          </a:cubicBezTo>
                          <a:cubicBezTo>
                            <a:pt x="49" y="0"/>
                            <a:pt x="30" y="0"/>
                            <a:pt x="30" y="0"/>
                          </a:cubicBezTo>
                          <a:cubicBezTo>
                            <a:pt x="30" y="1"/>
                            <a:pt x="30" y="1"/>
                            <a:pt x="30" y="1"/>
                          </a:cubicBezTo>
                          <a:cubicBezTo>
                            <a:pt x="30" y="1"/>
                            <a:pt x="11" y="5"/>
                            <a:pt x="5" y="10"/>
                          </a:cubicBezTo>
                          <a:cubicBezTo>
                            <a:pt x="0" y="14"/>
                            <a:pt x="11" y="31"/>
                            <a:pt x="16" y="41"/>
                          </a:cubicBezTo>
                          <a:cubicBezTo>
                            <a:pt x="17" y="43"/>
                            <a:pt x="21" y="54"/>
                            <a:pt x="22" y="64"/>
                          </a:cubicBezTo>
                          <a:cubicBezTo>
                            <a:pt x="22" y="67"/>
                            <a:pt x="23" y="78"/>
                            <a:pt x="24" y="83"/>
                          </a:cubicBezTo>
                          <a:cubicBezTo>
                            <a:pt x="24" y="84"/>
                            <a:pt x="40" y="89"/>
                            <a:pt x="45" y="90"/>
                          </a:cubicBezTo>
                          <a:cubicBezTo>
                            <a:pt x="50" y="90"/>
                            <a:pt x="64" y="78"/>
                            <a:pt x="64" y="77"/>
                          </a:cubicBezTo>
                          <a:cubicBezTo>
                            <a:pt x="64" y="72"/>
                            <a:pt x="59" y="61"/>
                            <a:pt x="59" y="59"/>
                          </a:cubicBezTo>
                          <a:cubicBezTo>
                            <a:pt x="57" y="49"/>
                            <a:pt x="53" y="38"/>
                            <a:pt x="54" y="35"/>
                          </a:cubicBezTo>
                          <a:close/>
                        </a:path>
                      </a:pathLst>
                    </a:custGeom>
                    <a:solidFill>
                      <a:srgbClr val="FBBC95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>
                        <a:defRPr/>
                      </a:pPr>
                      <a:endParaRPr lang="en-US" kern="0">
                        <a:solidFill>
                          <a:sysClr val="windowText" lastClr="000000"/>
                        </a:solidFill>
                      </a:endParaRPr>
                    </a:p>
                  </p:txBody>
                </p:sp>
                <p:sp>
                  <p:nvSpPr>
                    <p:cNvPr id="584" name="Freeform 541">
                      <a:extLst>
                        <a:ext uri="{FF2B5EF4-FFF2-40B4-BE49-F238E27FC236}">
                          <a16:creationId xmlns:a16="http://schemas.microsoft.com/office/drawing/2014/main" xmlns="" id="{23BBA6D5-84AD-4148-8AB1-AD10539D42CA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5436756" y="2307842"/>
                      <a:ext cx="126778" cy="352867"/>
                    </a:xfrm>
                    <a:custGeom>
                      <a:avLst/>
                      <a:gdLst>
                        <a:gd name="T0" fmla="*/ 12 w 18"/>
                        <a:gd name="T1" fmla="*/ 2 h 50"/>
                        <a:gd name="T2" fmla="*/ 17 w 18"/>
                        <a:gd name="T3" fmla="*/ 14 h 50"/>
                        <a:gd name="T4" fmla="*/ 14 w 18"/>
                        <a:gd name="T5" fmla="*/ 28 h 50"/>
                        <a:gd name="T6" fmla="*/ 12 w 18"/>
                        <a:gd name="T7" fmla="*/ 45 h 50"/>
                        <a:gd name="T8" fmla="*/ 5 w 18"/>
                        <a:gd name="T9" fmla="*/ 50 h 50"/>
                        <a:gd name="T10" fmla="*/ 0 w 18"/>
                        <a:gd name="T11" fmla="*/ 39 h 50"/>
                        <a:gd name="T12" fmla="*/ 12 w 18"/>
                        <a:gd name="T13" fmla="*/ 2 h 5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8" h="50">
                          <a:moveTo>
                            <a:pt x="12" y="2"/>
                          </a:moveTo>
                          <a:cubicBezTo>
                            <a:pt x="16" y="2"/>
                            <a:pt x="18" y="7"/>
                            <a:pt x="17" y="14"/>
                          </a:cubicBezTo>
                          <a:cubicBezTo>
                            <a:pt x="16" y="22"/>
                            <a:pt x="15" y="27"/>
                            <a:pt x="14" y="28"/>
                          </a:cubicBezTo>
                          <a:cubicBezTo>
                            <a:pt x="14" y="30"/>
                            <a:pt x="13" y="42"/>
                            <a:pt x="12" y="45"/>
                          </a:cubicBezTo>
                          <a:cubicBezTo>
                            <a:pt x="11" y="48"/>
                            <a:pt x="9" y="50"/>
                            <a:pt x="5" y="50"/>
                          </a:cubicBezTo>
                          <a:cubicBezTo>
                            <a:pt x="3" y="49"/>
                            <a:pt x="0" y="44"/>
                            <a:pt x="0" y="39"/>
                          </a:cubicBezTo>
                          <a:cubicBezTo>
                            <a:pt x="0" y="33"/>
                            <a:pt x="2" y="0"/>
                            <a:pt x="12" y="2"/>
                          </a:cubicBezTo>
                          <a:close/>
                        </a:path>
                      </a:pathLst>
                    </a:custGeom>
                    <a:solidFill>
                      <a:srgbClr val="FBBC95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>
                        <a:defRPr/>
                      </a:pPr>
                      <a:endParaRPr lang="en-US" kern="0">
                        <a:solidFill>
                          <a:sysClr val="windowText" lastClr="000000"/>
                        </a:solidFill>
                      </a:endParaRPr>
                    </a:p>
                  </p:txBody>
                </p:sp>
                <p:sp>
                  <p:nvSpPr>
                    <p:cNvPr id="585" name="Freeform 544">
                      <a:extLst>
                        <a:ext uri="{FF2B5EF4-FFF2-40B4-BE49-F238E27FC236}">
                          <a16:creationId xmlns:a16="http://schemas.microsoft.com/office/drawing/2014/main" xmlns="" id="{B00020F0-D649-41E0-8BB0-47236E783E6B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5629035" y="2724097"/>
                      <a:ext cx="154247" cy="475417"/>
                    </a:xfrm>
                    <a:custGeom>
                      <a:avLst/>
                      <a:gdLst>
                        <a:gd name="T0" fmla="*/ 12 w 22"/>
                        <a:gd name="T1" fmla="*/ 0 h 67"/>
                        <a:gd name="T2" fmla="*/ 0 w 22"/>
                        <a:gd name="T3" fmla="*/ 23 h 67"/>
                        <a:gd name="T4" fmla="*/ 4 w 22"/>
                        <a:gd name="T5" fmla="*/ 65 h 67"/>
                        <a:gd name="T6" fmla="*/ 16 w 22"/>
                        <a:gd name="T7" fmla="*/ 65 h 67"/>
                        <a:gd name="T8" fmla="*/ 22 w 22"/>
                        <a:gd name="T9" fmla="*/ 20 h 67"/>
                        <a:gd name="T10" fmla="*/ 12 w 22"/>
                        <a:gd name="T11" fmla="*/ 0 h 6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22" h="67">
                          <a:moveTo>
                            <a:pt x="12" y="0"/>
                          </a:moveTo>
                          <a:cubicBezTo>
                            <a:pt x="4" y="0"/>
                            <a:pt x="0" y="6"/>
                            <a:pt x="0" y="23"/>
                          </a:cubicBezTo>
                          <a:cubicBezTo>
                            <a:pt x="0" y="40"/>
                            <a:pt x="3" y="62"/>
                            <a:pt x="4" y="65"/>
                          </a:cubicBezTo>
                          <a:cubicBezTo>
                            <a:pt x="5" y="67"/>
                            <a:pt x="15" y="66"/>
                            <a:pt x="16" y="65"/>
                          </a:cubicBezTo>
                          <a:cubicBezTo>
                            <a:pt x="17" y="63"/>
                            <a:pt x="21" y="25"/>
                            <a:pt x="22" y="20"/>
                          </a:cubicBezTo>
                          <a:cubicBezTo>
                            <a:pt x="22" y="14"/>
                            <a:pt x="20" y="0"/>
                            <a:pt x="12" y="0"/>
                          </a:cubicBezTo>
                          <a:close/>
                        </a:path>
                      </a:pathLst>
                    </a:custGeom>
                    <a:solidFill>
                      <a:srgbClr val="FBBC95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>
                        <a:defRPr/>
                      </a:pPr>
                      <a:endParaRPr lang="en-US" kern="0">
                        <a:solidFill>
                          <a:sysClr val="windowText" lastClr="000000"/>
                        </a:solidFill>
                      </a:endParaRPr>
                    </a:p>
                  </p:txBody>
                </p:sp>
                <p:sp>
                  <p:nvSpPr>
                    <p:cNvPr id="586" name="Freeform 545">
                      <a:extLst>
                        <a:ext uri="{FF2B5EF4-FFF2-40B4-BE49-F238E27FC236}">
                          <a16:creationId xmlns:a16="http://schemas.microsoft.com/office/drawing/2014/main" xmlns="" id="{705F4835-86AC-4F68-9359-BDB5D29231B3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5635375" y="3157254"/>
                      <a:ext cx="114100" cy="409915"/>
                    </a:xfrm>
                    <a:custGeom>
                      <a:avLst/>
                      <a:gdLst>
                        <a:gd name="T0" fmla="*/ 9 w 16"/>
                        <a:gd name="T1" fmla="*/ 0 h 58"/>
                        <a:gd name="T2" fmla="*/ 1 w 16"/>
                        <a:gd name="T3" fmla="*/ 19 h 58"/>
                        <a:gd name="T4" fmla="*/ 8 w 16"/>
                        <a:gd name="T5" fmla="*/ 58 h 58"/>
                        <a:gd name="T6" fmla="*/ 13 w 16"/>
                        <a:gd name="T7" fmla="*/ 58 h 58"/>
                        <a:gd name="T8" fmla="*/ 16 w 16"/>
                        <a:gd name="T9" fmla="*/ 21 h 58"/>
                        <a:gd name="T10" fmla="*/ 9 w 16"/>
                        <a:gd name="T11" fmla="*/ 0 h 5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16" h="58">
                          <a:moveTo>
                            <a:pt x="9" y="0"/>
                          </a:moveTo>
                          <a:cubicBezTo>
                            <a:pt x="6" y="0"/>
                            <a:pt x="0" y="3"/>
                            <a:pt x="1" y="19"/>
                          </a:cubicBezTo>
                          <a:cubicBezTo>
                            <a:pt x="1" y="35"/>
                            <a:pt x="8" y="58"/>
                            <a:pt x="8" y="58"/>
                          </a:cubicBezTo>
                          <a:cubicBezTo>
                            <a:pt x="13" y="58"/>
                            <a:pt x="13" y="58"/>
                            <a:pt x="13" y="58"/>
                          </a:cubicBezTo>
                          <a:cubicBezTo>
                            <a:pt x="13" y="58"/>
                            <a:pt x="16" y="27"/>
                            <a:pt x="16" y="21"/>
                          </a:cubicBezTo>
                          <a:cubicBezTo>
                            <a:pt x="16" y="8"/>
                            <a:pt x="16" y="0"/>
                            <a:pt x="9" y="0"/>
                          </a:cubicBezTo>
                          <a:close/>
                        </a:path>
                      </a:pathLst>
                    </a:custGeom>
                    <a:solidFill>
                      <a:srgbClr val="FBBC95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>
                        <a:defRPr/>
                      </a:pPr>
                      <a:endParaRPr lang="en-US" kern="0">
                        <a:solidFill>
                          <a:sysClr val="windowText" lastClr="000000"/>
                        </a:solidFill>
                      </a:endParaRPr>
                    </a:p>
                  </p:txBody>
                </p:sp>
                <p:sp>
                  <p:nvSpPr>
                    <p:cNvPr id="587" name="Freeform 546">
                      <a:extLst>
                        <a:ext uri="{FF2B5EF4-FFF2-40B4-BE49-F238E27FC236}">
                          <a16:creationId xmlns:a16="http://schemas.microsoft.com/office/drawing/2014/main" xmlns="" id="{E22E0E23-0FFD-4DB9-BF17-6C0AF28AB1DD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5783282" y="2732549"/>
                      <a:ext cx="171151" cy="458514"/>
                    </a:xfrm>
                    <a:custGeom>
                      <a:avLst/>
                      <a:gdLst>
                        <a:gd name="T0" fmla="*/ 8 w 24"/>
                        <a:gd name="T1" fmla="*/ 1 h 65"/>
                        <a:gd name="T2" fmla="*/ 22 w 24"/>
                        <a:gd name="T3" fmla="*/ 22 h 65"/>
                        <a:gd name="T4" fmla="*/ 22 w 24"/>
                        <a:gd name="T5" fmla="*/ 62 h 65"/>
                        <a:gd name="T6" fmla="*/ 11 w 24"/>
                        <a:gd name="T7" fmla="*/ 63 h 65"/>
                        <a:gd name="T8" fmla="*/ 0 w 24"/>
                        <a:gd name="T9" fmla="*/ 22 h 65"/>
                        <a:gd name="T10" fmla="*/ 8 w 24"/>
                        <a:gd name="T11" fmla="*/ 1 h 6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24" h="65">
                          <a:moveTo>
                            <a:pt x="8" y="1"/>
                          </a:moveTo>
                          <a:cubicBezTo>
                            <a:pt x="16" y="0"/>
                            <a:pt x="20" y="5"/>
                            <a:pt x="22" y="22"/>
                          </a:cubicBezTo>
                          <a:cubicBezTo>
                            <a:pt x="24" y="39"/>
                            <a:pt x="23" y="59"/>
                            <a:pt x="22" y="62"/>
                          </a:cubicBezTo>
                          <a:cubicBezTo>
                            <a:pt x="21" y="65"/>
                            <a:pt x="12" y="65"/>
                            <a:pt x="11" y="63"/>
                          </a:cubicBezTo>
                          <a:cubicBezTo>
                            <a:pt x="9" y="62"/>
                            <a:pt x="1" y="27"/>
                            <a:pt x="0" y="22"/>
                          </a:cubicBezTo>
                          <a:cubicBezTo>
                            <a:pt x="0" y="16"/>
                            <a:pt x="0" y="2"/>
                            <a:pt x="8" y="1"/>
                          </a:cubicBezTo>
                          <a:close/>
                        </a:path>
                      </a:pathLst>
                    </a:custGeom>
                    <a:solidFill>
                      <a:srgbClr val="FBBC95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>
                        <a:defRPr/>
                      </a:pPr>
                      <a:endParaRPr lang="en-US" kern="0">
                        <a:solidFill>
                          <a:sysClr val="windowText" lastClr="000000"/>
                        </a:solidFill>
                      </a:endParaRPr>
                    </a:p>
                  </p:txBody>
                </p:sp>
                <p:sp>
                  <p:nvSpPr>
                    <p:cNvPr id="588" name="Freeform 547">
                      <a:extLst>
                        <a:ext uri="{FF2B5EF4-FFF2-40B4-BE49-F238E27FC236}">
                          <a16:creationId xmlns:a16="http://schemas.microsoft.com/office/drawing/2014/main" xmlns="" id="{82AB98DB-0098-4D99-8DF0-D619D9CC32BA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5770604" y="2145145"/>
                      <a:ext cx="325396" cy="247217"/>
                    </a:xfrm>
                    <a:custGeom>
                      <a:avLst/>
                      <a:gdLst>
                        <a:gd name="T0" fmla="*/ 2 w 46"/>
                        <a:gd name="T1" fmla="*/ 26 h 35"/>
                        <a:gd name="T2" fmla="*/ 10 w 46"/>
                        <a:gd name="T3" fmla="*/ 14 h 35"/>
                        <a:gd name="T4" fmla="*/ 23 w 46"/>
                        <a:gd name="T5" fmla="*/ 9 h 35"/>
                        <a:gd name="T6" fmla="*/ 38 w 46"/>
                        <a:gd name="T7" fmla="*/ 1 h 35"/>
                        <a:gd name="T8" fmla="*/ 45 w 46"/>
                        <a:gd name="T9" fmla="*/ 4 h 35"/>
                        <a:gd name="T10" fmla="*/ 39 w 46"/>
                        <a:gd name="T11" fmla="*/ 14 h 35"/>
                        <a:gd name="T12" fmla="*/ 2 w 46"/>
                        <a:gd name="T13" fmla="*/ 26 h 3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46" h="35">
                          <a:moveTo>
                            <a:pt x="2" y="26"/>
                          </a:moveTo>
                          <a:cubicBezTo>
                            <a:pt x="0" y="22"/>
                            <a:pt x="3" y="18"/>
                            <a:pt x="10" y="14"/>
                          </a:cubicBezTo>
                          <a:cubicBezTo>
                            <a:pt x="16" y="11"/>
                            <a:pt x="21" y="10"/>
                            <a:pt x="23" y="9"/>
                          </a:cubicBezTo>
                          <a:cubicBezTo>
                            <a:pt x="25" y="8"/>
                            <a:pt x="35" y="2"/>
                            <a:pt x="38" y="1"/>
                          </a:cubicBezTo>
                          <a:cubicBezTo>
                            <a:pt x="41" y="0"/>
                            <a:pt x="44" y="1"/>
                            <a:pt x="45" y="4"/>
                          </a:cubicBezTo>
                          <a:cubicBezTo>
                            <a:pt x="46" y="6"/>
                            <a:pt x="44" y="11"/>
                            <a:pt x="39" y="14"/>
                          </a:cubicBezTo>
                          <a:cubicBezTo>
                            <a:pt x="35" y="17"/>
                            <a:pt x="7" y="35"/>
                            <a:pt x="2" y="26"/>
                          </a:cubicBezTo>
                          <a:close/>
                        </a:path>
                      </a:pathLst>
                    </a:custGeom>
                    <a:solidFill>
                      <a:srgbClr val="FBBC95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>
                        <a:defRPr/>
                      </a:pPr>
                      <a:endParaRPr lang="en-US" kern="0">
                        <a:solidFill>
                          <a:sysClr val="windowText" lastClr="000000"/>
                        </a:solidFill>
                      </a:endParaRPr>
                    </a:p>
                  </p:txBody>
                </p:sp>
                <p:sp>
                  <p:nvSpPr>
                    <p:cNvPr id="589" name="Freeform 549">
                      <a:extLst>
                        <a:ext uri="{FF2B5EF4-FFF2-40B4-BE49-F238E27FC236}">
                          <a16:creationId xmlns:a16="http://schemas.microsoft.com/office/drawing/2014/main" xmlns="" id="{8A22CFC1-1C13-459A-9CDE-32F235443213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5436756" y="2576189"/>
                      <a:ext cx="126778" cy="304268"/>
                    </a:xfrm>
                    <a:custGeom>
                      <a:avLst/>
                      <a:gdLst>
                        <a:gd name="T0" fmla="*/ 5 w 18"/>
                        <a:gd name="T1" fmla="*/ 3 h 43"/>
                        <a:gd name="T2" fmla="*/ 2 w 18"/>
                        <a:gd name="T3" fmla="*/ 15 h 43"/>
                        <a:gd name="T4" fmla="*/ 13 w 18"/>
                        <a:gd name="T5" fmla="*/ 43 h 43"/>
                        <a:gd name="T6" fmla="*/ 18 w 18"/>
                        <a:gd name="T7" fmla="*/ 41 h 43"/>
                        <a:gd name="T8" fmla="*/ 16 w 18"/>
                        <a:gd name="T9" fmla="*/ 18 h 43"/>
                        <a:gd name="T10" fmla="*/ 5 w 18"/>
                        <a:gd name="T11" fmla="*/ 3 h 4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18" h="43">
                          <a:moveTo>
                            <a:pt x="5" y="3"/>
                          </a:moveTo>
                          <a:cubicBezTo>
                            <a:pt x="2" y="4"/>
                            <a:pt x="0" y="7"/>
                            <a:pt x="2" y="15"/>
                          </a:cubicBezTo>
                          <a:cubicBezTo>
                            <a:pt x="5" y="24"/>
                            <a:pt x="13" y="43"/>
                            <a:pt x="13" y="43"/>
                          </a:cubicBezTo>
                          <a:cubicBezTo>
                            <a:pt x="18" y="41"/>
                            <a:pt x="18" y="41"/>
                            <a:pt x="18" y="41"/>
                          </a:cubicBezTo>
                          <a:cubicBezTo>
                            <a:pt x="18" y="41"/>
                            <a:pt x="17" y="23"/>
                            <a:pt x="16" y="18"/>
                          </a:cubicBezTo>
                          <a:cubicBezTo>
                            <a:pt x="15" y="14"/>
                            <a:pt x="13" y="0"/>
                            <a:pt x="5" y="3"/>
                          </a:cubicBezTo>
                          <a:close/>
                        </a:path>
                      </a:pathLst>
                    </a:custGeom>
                    <a:solidFill>
                      <a:srgbClr val="FBBC95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>
                        <a:defRPr/>
                      </a:pPr>
                      <a:endParaRPr lang="en-US" kern="0">
                        <a:solidFill>
                          <a:sysClr val="windowText" lastClr="000000"/>
                        </a:solidFill>
                      </a:endParaRPr>
                    </a:p>
                  </p:txBody>
                </p:sp>
                <p:sp>
                  <p:nvSpPr>
                    <p:cNvPr id="590" name="Freeform 552">
                      <a:extLst>
                        <a:ext uri="{FF2B5EF4-FFF2-40B4-BE49-F238E27FC236}">
                          <a16:creationId xmlns:a16="http://schemas.microsoft.com/office/drawing/2014/main" xmlns="" id="{AB44CE8A-765B-49C1-99B2-1EA95843AD64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5557195" y="2907924"/>
                      <a:ext cx="27469" cy="42259"/>
                    </a:xfrm>
                    <a:custGeom>
                      <a:avLst/>
                      <a:gdLst>
                        <a:gd name="T0" fmla="*/ 3 w 4"/>
                        <a:gd name="T1" fmla="*/ 6 h 6"/>
                        <a:gd name="T2" fmla="*/ 4 w 4"/>
                        <a:gd name="T3" fmla="*/ 6 h 6"/>
                        <a:gd name="T4" fmla="*/ 4 w 4"/>
                        <a:gd name="T5" fmla="*/ 5 h 6"/>
                        <a:gd name="T6" fmla="*/ 2 w 4"/>
                        <a:gd name="T7" fmla="*/ 1 h 6"/>
                        <a:gd name="T8" fmla="*/ 0 w 4"/>
                        <a:gd name="T9" fmla="*/ 0 h 6"/>
                        <a:gd name="T10" fmla="*/ 0 w 4"/>
                        <a:gd name="T11" fmla="*/ 0 h 6"/>
                        <a:gd name="T12" fmla="*/ 0 w 4"/>
                        <a:gd name="T13" fmla="*/ 2 h 6"/>
                        <a:gd name="T14" fmla="*/ 2 w 4"/>
                        <a:gd name="T15" fmla="*/ 6 h 6"/>
                        <a:gd name="T16" fmla="*/ 3 w 4"/>
                        <a:gd name="T17" fmla="*/ 6 h 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</a:cxnLst>
                      <a:rect l="0" t="0" r="r" b="b"/>
                      <a:pathLst>
                        <a:path w="4" h="6">
                          <a:moveTo>
                            <a:pt x="3" y="6"/>
                          </a:moveTo>
                          <a:cubicBezTo>
                            <a:pt x="4" y="6"/>
                            <a:pt x="4" y="6"/>
                            <a:pt x="4" y="6"/>
                          </a:cubicBezTo>
                          <a:cubicBezTo>
                            <a:pt x="4" y="6"/>
                            <a:pt x="4" y="5"/>
                            <a:pt x="4" y="5"/>
                          </a:cubicBezTo>
                          <a:cubicBezTo>
                            <a:pt x="2" y="1"/>
                            <a:pt x="2" y="1"/>
                            <a:pt x="2" y="1"/>
                          </a:cubicBezTo>
                          <a:cubicBezTo>
                            <a:pt x="1" y="0"/>
                            <a:pt x="1" y="0"/>
                            <a:pt x="0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0"/>
                            <a:pt x="0" y="1"/>
                            <a:pt x="0" y="2"/>
                          </a:cubicBezTo>
                          <a:cubicBezTo>
                            <a:pt x="2" y="6"/>
                            <a:pt x="2" y="6"/>
                            <a:pt x="2" y="6"/>
                          </a:cubicBezTo>
                          <a:cubicBezTo>
                            <a:pt x="2" y="6"/>
                            <a:pt x="3" y="6"/>
                            <a:pt x="3" y="6"/>
                          </a:cubicBezTo>
                          <a:close/>
                        </a:path>
                      </a:pathLst>
                    </a:custGeom>
                    <a:solidFill>
                      <a:srgbClr val="FBBC95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>
                        <a:defRPr/>
                      </a:pPr>
                      <a:endParaRPr lang="en-US" kern="0">
                        <a:solidFill>
                          <a:sysClr val="windowText" lastClr="000000"/>
                        </a:solidFill>
                      </a:endParaRPr>
                    </a:p>
                  </p:txBody>
                </p:sp>
                <p:sp>
                  <p:nvSpPr>
                    <p:cNvPr id="591" name="Freeform 555">
                      <a:extLst>
                        <a:ext uri="{FF2B5EF4-FFF2-40B4-BE49-F238E27FC236}">
                          <a16:creationId xmlns:a16="http://schemas.microsoft.com/office/drawing/2014/main" xmlns="" id="{33FE0CDC-35A3-49AE-82F6-F35CAF0E6E24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5593116" y="2886794"/>
                      <a:ext cx="35921" cy="50711"/>
                    </a:xfrm>
                    <a:custGeom>
                      <a:avLst/>
                      <a:gdLst>
                        <a:gd name="T0" fmla="*/ 4 w 5"/>
                        <a:gd name="T1" fmla="*/ 6 h 7"/>
                        <a:gd name="T2" fmla="*/ 4 w 5"/>
                        <a:gd name="T3" fmla="*/ 6 h 7"/>
                        <a:gd name="T4" fmla="*/ 4 w 5"/>
                        <a:gd name="T5" fmla="*/ 5 h 7"/>
                        <a:gd name="T6" fmla="*/ 2 w 5"/>
                        <a:gd name="T7" fmla="*/ 1 h 7"/>
                        <a:gd name="T8" fmla="*/ 1 w 5"/>
                        <a:gd name="T9" fmla="*/ 0 h 7"/>
                        <a:gd name="T10" fmla="*/ 1 w 5"/>
                        <a:gd name="T11" fmla="*/ 0 h 7"/>
                        <a:gd name="T12" fmla="*/ 0 w 5"/>
                        <a:gd name="T13" fmla="*/ 2 h 7"/>
                        <a:gd name="T14" fmla="*/ 2 w 5"/>
                        <a:gd name="T15" fmla="*/ 6 h 7"/>
                        <a:gd name="T16" fmla="*/ 4 w 5"/>
                        <a:gd name="T17" fmla="*/ 6 h 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</a:cxnLst>
                      <a:rect l="0" t="0" r="r" b="b"/>
                      <a:pathLst>
                        <a:path w="5" h="7">
                          <a:moveTo>
                            <a:pt x="4" y="6"/>
                          </a:moveTo>
                          <a:cubicBezTo>
                            <a:pt x="4" y="6"/>
                            <a:pt x="4" y="6"/>
                            <a:pt x="4" y="6"/>
                          </a:cubicBezTo>
                          <a:cubicBezTo>
                            <a:pt x="4" y="6"/>
                            <a:pt x="5" y="5"/>
                            <a:pt x="4" y="5"/>
                          </a:cubicBezTo>
                          <a:cubicBezTo>
                            <a:pt x="2" y="1"/>
                            <a:pt x="2" y="1"/>
                            <a:pt x="2" y="1"/>
                          </a:cubicBezTo>
                          <a:cubicBezTo>
                            <a:pt x="2" y="0"/>
                            <a:pt x="1" y="0"/>
                            <a:pt x="1" y="0"/>
                          </a:cubicBezTo>
                          <a:cubicBezTo>
                            <a:pt x="1" y="0"/>
                            <a:pt x="1" y="0"/>
                            <a:pt x="1" y="0"/>
                          </a:cubicBezTo>
                          <a:cubicBezTo>
                            <a:pt x="0" y="1"/>
                            <a:pt x="0" y="1"/>
                            <a:pt x="0" y="2"/>
                          </a:cubicBezTo>
                          <a:cubicBezTo>
                            <a:pt x="2" y="6"/>
                            <a:pt x="2" y="6"/>
                            <a:pt x="2" y="6"/>
                          </a:cubicBezTo>
                          <a:cubicBezTo>
                            <a:pt x="3" y="7"/>
                            <a:pt x="3" y="7"/>
                            <a:pt x="4" y="6"/>
                          </a:cubicBezTo>
                          <a:close/>
                        </a:path>
                      </a:pathLst>
                    </a:custGeom>
                    <a:solidFill>
                      <a:srgbClr val="FBBC95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>
                        <a:defRPr/>
                      </a:pPr>
                      <a:endParaRPr lang="en-US" kern="0">
                        <a:solidFill>
                          <a:sysClr val="windowText" lastClr="000000"/>
                        </a:solidFill>
                      </a:endParaRPr>
                    </a:p>
                  </p:txBody>
                </p:sp>
                <p:sp>
                  <p:nvSpPr>
                    <p:cNvPr id="592" name="Freeform 557">
                      <a:extLst>
                        <a:ext uri="{FF2B5EF4-FFF2-40B4-BE49-F238E27FC236}">
                          <a16:creationId xmlns:a16="http://schemas.microsoft.com/office/drawing/2014/main" xmlns="" id="{5127F1FA-9845-44C3-A8D7-A9F47AB41259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5990353" y="1967656"/>
                      <a:ext cx="226088" cy="255669"/>
                    </a:xfrm>
                    <a:custGeom>
                      <a:avLst/>
                      <a:gdLst>
                        <a:gd name="T0" fmla="*/ 7 w 32"/>
                        <a:gd name="T1" fmla="*/ 35 h 36"/>
                        <a:gd name="T2" fmla="*/ 18 w 32"/>
                        <a:gd name="T3" fmla="*/ 29 h 36"/>
                        <a:gd name="T4" fmla="*/ 32 w 32"/>
                        <a:gd name="T5" fmla="*/ 2 h 36"/>
                        <a:gd name="T6" fmla="*/ 28 w 32"/>
                        <a:gd name="T7" fmla="*/ 0 h 36"/>
                        <a:gd name="T8" fmla="*/ 12 w 32"/>
                        <a:gd name="T9" fmla="*/ 16 h 36"/>
                        <a:gd name="T10" fmla="*/ 7 w 32"/>
                        <a:gd name="T11" fmla="*/ 35 h 3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32" h="36">
                          <a:moveTo>
                            <a:pt x="7" y="35"/>
                          </a:moveTo>
                          <a:cubicBezTo>
                            <a:pt x="10" y="36"/>
                            <a:pt x="13" y="36"/>
                            <a:pt x="18" y="29"/>
                          </a:cubicBezTo>
                          <a:cubicBezTo>
                            <a:pt x="23" y="21"/>
                            <a:pt x="32" y="2"/>
                            <a:pt x="32" y="2"/>
                          </a:cubicBezTo>
                          <a:cubicBezTo>
                            <a:pt x="28" y="0"/>
                            <a:pt x="28" y="0"/>
                            <a:pt x="28" y="0"/>
                          </a:cubicBezTo>
                          <a:cubicBezTo>
                            <a:pt x="28" y="0"/>
                            <a:pt x="14" y="12"/>
                            <a:pt x="12" y="16"/>
                          </a:cubicBezTo>
                          <a:cubicBezTo>
                            <a:pt x="9" y="20"/>
                            <a:pt x="0" y="31"/>
                            <a:pt x="7" y="35"/>
                          </a:cubicBezTo>
                          <a:close/>
                        </a:path>
                      </a:pathLst>
                    </a:custGeom>
                    <a:solidFill>
                      <a:srgbClr val="FBBC95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>
                        <a:defRPr/>
                      </a:pPr>
                      <a:endParaRPr lang="en-US" kern="0">
                        <a:solidFill>
                          <a:sysClr val="windowText" lastClr="000000"/>
                        </a:solidFill>
                      </a:endParaRPr>
                    </a:p>
                  </p:txBody>
                </p:sp>
                <p:sp>
                  <p:nvSpPr>
                    <p:cNvPr id="593" name="Freeform 561">
                      <a:extLst>
                        <a:ext uri="{FF2B5EF4-FFF2-40B4-BE49-F238E27FC236}">
                          <a16:creationId xmlns:a16="http://schemas.microsoft.com/office/drawing/2014/main" xmlns="" id="{BA14CC9F-2F70-4C87-9E07-094005EA61D1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5641713" y="3567169"/>
                      <a:ext cx="92970" cy="90858"/>
                    </a:xfrm>
                    <a:custGeom>
                      <a:avLst/>
                      <a:gdLst>
                        <a:gd name="T0" fmla="*/ 13 w 13"/>
                        <a:gd name="T1" fmla="*/ 0 h 13"/>
                        <a:gd name="T2" fmla="*/ 5 w 13"/>
                        <a:gd name="T3" fmla="*/ 0 h 13"/>
                        <a:gd name="T4" fmla="*/ 3 w 13"/>
                        <a:gd name="T5" fmla="*/ 4 h 13"/>
                        <a:gd name="T6" fmla="*/ 0 w 13"/>
                        <a:gd name="T7" fmla="*/ 10 h 13"/>
                        <a:gd name="T8" fmla="*/ 1 w 13"/>
                        <a:gd name="T9" fmla="*/ 12 h 13"/>
                        <a:gd name="T10" fmla="*/ 10 w 13"/>
                        <a:gd name="T11" fmla="*/ 12 h 13"/>
                        <a:gd name="T12" fmla="*/ 13 w 13"/>
                        <a:gd name="T13" fmla="*/ 8 h 13"/>
                        <a:gd name="T14" fmla="*/ 13 w 13"/>
                        <a:gd name="T15" fmla="*/ 4 h 13"/>
                        <a:gd name="T16" fmla="*/ 13 w 13"/>
                        <a:gd name="T17" fmla="*/ 0 h 1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</a:cxnLst>
                      <a:rect l="0" t="0" r="r" b="b"/>
                      <a:pathLst>
                        <a:path w="13" h="13">
                          <a:moveTo>
                            <a:pt x="13" y="0"/>
                          </a:moveTo>
                          <a:cubicBezTo>
                            <a:pt x="5" y="0"/>
                            <a:pt x="5" y="0"/>
                            <a:pt x="5" y="0"/>
                          </a:cubicBezTo>
                          <a:cubicBezTo>
                            <a:pt x="5" y="0"/>
                            <a:pt x="5" y="2"/>
                            <a:pt x="3" y="4"/>
                          </a:cubicBezTo>
                          <a:cubicBezTo>
                            <a:pt x="2" y="6"/>
                            <a:pt x="0" y="8"/>
                            <a:pt x="0" y="10"/>
                          </a:cubicBezTo>
                          <a:cubicBezTo>
                            <a:pt x="0" y="11"/>
                            <a:pt x="0" y="12"/>
                            <a:pt x="1" y="12"/>
                          </a:cubicBezTo>
                          <a:cubicBezTo>
                            <a:pt x="4" y="13"/>
                            <a:pt x="9" y="13"/>
                            <a:pt x="10" y="12"/>
                          </a:cubicBezTo>
                          <a:cubicBezTo>
                            <a:pt x="11" y="11"/>
                            <a:pt x="12" y="9"/>
                            <a:pt x="13" y="8"/>
                          </a:cubicBezTo>
                          <a:cubicBezTo>
                            <a:pt x="13" y="7"/>
                            <a:pt x="13" y="5"/>
                            <a:pt x="13" y="4"/>
                          </a:cubicBezTo>
                          <a:cubicBezTo>
                            <a:pt x="13" y="3"/>
                            <a:pt x="13" y="0"/>
                            <a:pt x="13" y="0"/>
                          </a:cubicBezTo>
                          <a:close/>
                        </a:path>
                      </a:pathLst>
                    </a:custGeom>
                    <a:solidFill>
                      <a:srgbClr val="22272C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>
                        <a:defRPr/>
                      </a:pPr>
                      <a:endParaRPr lang="en-US" kern="0">
                        <a:solidFill>
                          <a:sysClr val="windowText" lastClr="000000"/>
                        </a:solidFill>
                      </a:endParaRPr>
                    </a:p>
                  </p:txBody>
                </p:sp>
                <p:sp>
                  <p:nvSpPr>
                    <p:cNvPr id="594" name="Freeform 563">
                      <a:extLst>
                        <a:ext uri="{FF2B5EF4-FFF2-40B4-BE49-F238E27FC236}">
                          <a16:creationId xmlns:a16="http://schemas.microsoft.com/office/drawing/2014/main" xmlns="" id="{1BCAB675-A655-4291-958B-52787C6A58DC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5683972" y="3546039"/>
                      <a:ext cx="35921" cy="48599"/>
                    </a:xfrm>
                    <a:custGeom>
                      <a:avLst/>
                      <a:gdLst>
                        <a:gd name="T0" fmla="*/ 1 w 5"/>
                        <a:gd name="T1" fmla="*/ 1 h 7"/>
                        <a:gd name="T2" fmla="*/ 0 w 5"/>
                        <a:gd name="T3" fmla="*/ 7 h 7"/>
                        <a:gd name="T4" fmla="*/ 2 w 5"/>
                        <a:gd name="T5" fmla="*/ 7 h 7"/>
                        <a:gd name="T6" fmla="*/ 4 w 5"/>
                        <a:gd name="T7" fmla="*/ 1 h 7"/>
                        <a:gd name="T8" fmla="*/ 1 w 5"/>
                        <a:gd name="T9" fmla="*/ 1 h 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" h="7">
                          <a:moveTo>
                            <a:pt x="1" y="1"/>
                          </a:moveTo>
                          <a:cubicBezTo>
                            <a:pt x="0" y="1"/>
                            <a:pt x="0" y="6"/>
                            <a:pt x="0" y="7"/>
                          </a:cubicBezTo>
                          <a:cubicBezTo>
                            <a:pt x="0" y="7"/>
                            <a:pt x="1" y="7"/>
                            <a:pt x="2" y="7"/>
                          </a:cubicBezTo>
                          <a:cubicBezTo>
                            <a:pt x="4" y="6"/>
                            <a:pt x="5" y="3"/>
                            <a:pt x="4" y="1"/>
                          </a:cubicBezTo>
                          <a:cubicBezTo>
                            <a:pt x="4" y="1"/>
                            <a:pt x="2" y="0"/>
                            <a:pt x="1" y="1"/>
                          </a:cubicBezTo>
                          <a:close/>
                        </a:path>
                      </a:pathLst>
                    </a:custGeom>
                    <a:solidFill>
                      <a:srgbClr val="181818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>
                        <a:defRPr/>
                      </a:pPr>
                      <a:endParaRPr lang="en-US" kern="0">
                        <a:solidFill>
                          <a:sysClr val="windowText" lastClr="000000"/>
                        </a:solidFill>
                      </a:endParaRPr>
                    </a:p>
                  </p:txBody>
                </p:sp>
                <p:sp>
                  <p:nvSpPr>
                    <p:cNvPr id="595" name="Freeform 543">
                      <a:extLst>
                        <a:ext uri="{FF2B5EF4-FFF2-40B4-BE49-F238E27FC236}">
                          <a16:creationId xmlns:a16="http://schemas.microsoft.com/office/drawing/2014/main" xmlns="" id="{9369238A-92ED-4F1E-8320-B5987B0D8C8D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5578324" y="2145145"/>
                      <a:ext cx="141569" cy="141570"/>
                    </a:xfrm>
                    <a:custGeom>
                      <a:avLst/>
                      <a:gdLst>
                        <a:gd name="T0" fmla="*/ 20 w 20"/>
                        <a:gd name="T1" fmla="*/ 9 h 20"/>
                        <a:gd name="T2" fmla="*/ 18 w 20"/>
                        <a:gd name="T3" fmla="*/ 0 h 20"/>
                        <a:gd name="T4" fmla="*/ 18 w 20"/>
                        <a:gd name="T5" fmla="*/ 0 h 20"/>
                        <a:gd name="T6" fmla="*/ 12 w 20"/>
                        <a:gd name="T7" fmla="*/ 1 h 20"/>
                        <a:gd name="T8" fmla="*/ 12 w 20"/>
                        <a:gd name="T9" fmla="*/ 1 h 20"/>
                        <a:gd name="T10" fmla="*/ 5 w 20"/>
                        <a:gd name="T11" fmla="*/ 2 h 20"/>
                        <a:gd name="T12" fmla="*/ 5 w 20"/>
                        <a:gd name="T13" fmla="*/ 14 h 20"/>
                        <a:gd name="T14" fmla="*/ 0 w 20"/>
                        <a:gd name="T15" fmla="*/ 20 h 20"/>
                        <a:gd name="T16" fmla="*/ 1 w 20"/>
                        <a:gd name="T17" fmla="*/ 20 h 20"/>
                        <a:gd name="T18" fmla="*/ 13 w 20"/>
                        <a:gd name="T19" fmla="*/ 14 h 20"/>
                        <a:gd name="T20" fmla="*/ 20 w 20"/>
                        <a:gd name="T21" fmla="*/ 9 h 20"/>
                        <a:gd name="T22" fmla="*/ 20 w 20"/>
                        <a:gd name="T23" fmla="*/ 9 h 2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20" h="20">
                          <a:moveTo>
                            <a:pt x="20" y="9"/>
                          </a:moveTo>
                          <a:cubicBezTo>
                            <a:pt x="20" y="6"/>
                            <a:pt x="18" y="2"/>
                            <a:pt x="18" y="0"/>
                          </a:cubicBezTo>
                          <a:cubicBezTo>
                            <a:pt x="18" y="0"/>
                            <a:pt x="18" y="0"/>
                            <a:pt x="18" y="0"/>
                          </a:cubicBezTo>
                          <a:cubicBezTo>
                            <a:pt x="12" y="1"/>
                            <a:pt x="12" y="1"/>
                            <a:pt x="12" y="1"/>
                          </a:cubicBezTo>
                          <a:cubicBezTo>
                            <a:pt x="12" y="1"/>
                            <a:pt x="12" y="1"/>
                            <a:pt x="12" y="1"/>
                          </a:cubicBezTo>
                          <a:cubicBezTo>
                            <a:pt x="5" y="2"/>
                            <a:pt x="5" y="2"/>
                            <a:pt x="5" y="2"/>
                          </a:cubicBezTo>
                          <a:cubicBezTo>
                            <a:pt x="5" y="2"/>
                            <a:pt x="5" y="12"/>
                            <a:pt x="5" y="14"/>
                          </a:cubicBezTo>
                          <a:cubicBezTo>
                            <a:pt x="5" y="16"/>
                            <a:pt x="0" y="20"/>
                            <a:pt x="0" y="20"/>
                          </a:cubicBezTo>
                          <a:cubicBezTo>
                            <a:pt x="1" y="20"/>
                            <a:pt x="1" y="20"/>
                            <a:pt x="1" y="20"/>
                          </a:cubicBezTo>
                          <a:cubicBezTo>
                            <a:pt x="7" y="17"/>
                            <a:pt x="13" y="15"/>
                            <a:pt x="13" y="14"/>
                          </a:cubicBezTo>
                          <a:cubicBezTo>
                            <a:pt x="15" y="13"/>
                            <a:pt x="20" y="9"/>
                            <a:pt x="20" y="9"/>
                          </a:cubicBezTo>
                          <a:cubicBezTo>
                            <a:pt x="20" y="9"/>
                            <a:pt x="20" y="9"/>
                            <a:pt x="20" y="9"/>
                          </a:cubicBezTo>
                          <a:close/>
                        </a:path>
                      </a:pathLst>
                    </a:custGeom>
                    <a:solidFill>
                      <a:srgbClr val="F8A37D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>
                        <a:defRPr/>
                      </a:pPr>
                      <a:endParaRPr lang="en-US" kern="0">
                        <a:solidFill>
                          <a:sysClr val="windowText" lastClr="000000"/>
                        </a:solidFill>
                      </a:endParaRPr>
                    </a:p>
                  </p:txBody>
                </p:sp>
              </p:grpSp>
              <p:grpSp>
                <p:nvGrpSpPr>
                  <p:cNvPr id="559" name="Group 558">
                    <a:extLst>
                      <a:ext uri="{FF2B5EF4-FFF2-40B4-BE49-F238E27FC236}">
                        <a16:creationId xmlns:a16="http://schemas.microsoft.com/office/drawing/2014/main" xmlns="" id="{6BA2D1EB-F6A9-4221-8619-E80DCC94D620}"/>
                      </a:ext>
                    </a:extLst>
                  </p:cNvPr>
                  <p:cNvGrpSpPr/>
                  <p:nvPr/>
                </p:nvGrpSpPr>
                <p:grpSpPr>
                  <a:xfrm>
                    <a:off x="4096377" y="1925396"/>
                    <a:ext cx="942382" cy="1726292"/>
                    <a:chOff x="5421965" y="1925396"/>
                    <a:chExt cx="942382" cy="1726292"/>
                  </a:xfrm>
                </p:grpSpPr>
                <p:sp>
                  <p:nvSpPr>
                    <p:cNvPr id="560" name="Freeform 566">
                      <a:extLst>
                        <a:ext uri="{FF2B5EF4-FFF2-40B4-BE49-F238E27FC236}">
                          <a16:creationId xmlns:a16="http://schemas.microsoft.com/office/drawing/2014/main" xmlns="" id="{F79B9B0B-25AD-4FA9-9A43-3BB0322EA155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5692424" y="1995125"/>
                      <a:ext cx="33807" cy="50711"/>
                    </a:xfrm>
                    <a:custGeom>
                      <a:avLst/>
                      <a:gdLst>
                        <a:gd name="T0" fmla="*/ 0 w 5"/>
                        <a:gd name="T1" fmla="*/ 2 h 7"/>
                        <a:gd name="T2" fmla="*/ 3 w 5"/>
                        <a:gd name="T3" fmla="*/ 5 h 7"/>
                        <a:gd name="T4" fmla="*/ 3 w 5"/>
                        <a:gd name="T5" fmla="*/ 7 h 7"/>
                        <a:gd name="T6" fmla="*/ 5 w 5"/>
                        <a:gd name="T7" fmla="*/ 5 h 7"/>
                        <a:gd name="T8" fmla="*/ 1 w 5"/>
                        <a:gd name="T9" fmla="*/ 0 h 7"/>
                        <a:gd name="T10" fmla="*/ 0 w 5"/>
                        <a:gd name="T11" fmla="*/ 2 h 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5" h="7">
                          <a:moveTo>
                            <a:pt x="0" y="2"/>
                          </a:moveTo>
                          <a:cubicBezTo>
                            <a:pt x="0" y="2"/>
                            <a:pt x="2" y="3"/>
                            <a:pt x="3" y="5"/>
                          </a:cubicBezTo>
                          <a:cubicBezTo>
                            <a:pt x="4" y="6"/>
                            <a:pt x="3" y="7"/>
                            <a:pt x="3" y="7"/>
                          </a:cubicBezTo>
                          <a:cubicBezTo>
                            <a:pt x="3" y="7"/>
                            <a:pt x="5" y="7"/>
                            <a:pt x="5" y="5"/>
                          </a:cubicBezTo>
                          <a:cubicBezTo>
                            <a:pt x="5" y="0"/>
                            <a:pt x="1" y="0"/>
                            <a:pt x="1" y="0"/>
                          </a:cubicBezTo>
                          <a:cubicBezTo>
                            <a:pt x="0" y="2"/>
                            <a:pt x="0" y="2"/>
                            <a:pt x="0" y="2"/>
                          </a:cubicBezTo>
                          <a:close/>
                        </a:path>
                      </a:pathLst>
                    </a:custGeom>
                    <a:solidFill>
                      <a:sysClr val="windowText" lastClr="000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>
                        <a:defRPr/>
                      </a:pPr>
                      <a:endParaRPr lang="en-US" kern="0">
                        <a:solidFill>
                          <a:sysClr val="windowText" lastClr="000000"/>
                        </a:solidFill>
                      </a:endParaRPr>
                    </a:p>
                  </p:txBody>
                </p:sp>
                <p:sp>
                  <p:nvSpPr>
                    <p:cNvPr id="561" name="Freeform 542">
                      <a:extLst>
                        <a:ext uri="{FF2B5EF4-FFF2-40B4-BE49-F238E27FC236}">
                          <a16:creationId xmlns:a16="http://schemas.microsoft.com/office/drawing/2014/main" xmlns="" id="{0D52D458-73BD-4631-8204-46F45461A189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5578324" y="2145145"/>
                      <a:ext cx="204958" cy="141570"/>
                    </a:xfrm>
                    <a:custGeom>
                      <a:avLst/>
                      <a:gdLst>
                        <a:gd name="T0" fmla="*/ 21 w 29"/>
                        <a:gd name="T1" fmla="*/ 11 h 20"/>
                        <a:gd name="T2" fmla="*/ 18 w 29"/>
                        <a:gd name="T3" fmla="*/ 0 h 20"/>
                        <a:gd name="T4" fmla="*/ 12 w 29"/>
                        <a:gd name="T5" fmla="*/ 1 h 20"/>
                        <a:gd name="T6" fmla="*/ 12 w 29"/>
                        <a:gd name="T7" fmla="*/ 1 h 20"/>
                        <a:gd name="T8" fmla="*/ 5 w 29"/>
                        <a:gd name="T9" fmla="*/ 2 h 20"/>
                        <a:gd name="T10" fmla="*/ 5 w 29"/>
                        <a:gd name="T11" fmla="*/ 14 h 20"/>
                        <a:gd name="T12" fmla="*/ 0 w 29"/>
                        <a:gd name="T13" fmla="*/ 20 h 20"/>
                        <a:gd name="T14" fmla="*/ 29 w 29"/>
                        <a:gd name="T15" fmla="*/ 16 h 20"/>
                        <a:gd name="T16" fmla="*/ 21 w 29"/>
                        <a:gd name="T17" fmla="*/ 11 h 2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</a:cxnLst>
                      <a:rect l="0" t="0" r="r" b="b"/>
                      <a:pathLst>
                        <a:path w="29" h="20">
                          <a:moveTo>
                            <a:pt x="21" y="11"/>
                          </a:moveTo>
                          <a:cubicBezTo>
                            <a:pt x="21" y="9"/>
                            <a:pt x="18" y="0"/>
                            <a:pt x="18" y="0"/>
                          </a:cubicBezTo>
                          <a:cubicBezTo>
                            <a:pt x="12" y="1"/>
                            <a:pt x="12" y="1"/>
                            <a:pt x="12" y="1"/>
                          </a:cubicBezTo>
                          <a:cubicBezTo>
                            <a:pt x="12" y="1"/>
                            <a:pt x="12" y="1"/>
                            <a:pt x="12" y="1"/>
                          </a:cubicBezTo>
                          <a:cubicBezTo>
                            <a:pt x="5" y="2"/>
                            <a:pt x="5" y="2"/>
                            <a:pt x="5" y="2"/>
                          </a:cubicBezTo>
                          <a:cubicBezTo>
                            <a:pt x="5" y="2"/>
                            <a:pt x="5" y="12"/>
                            <a:pt x="5" y="14"/>
                          </a:cubicBezTo>
                          <a:cubicBezTo>
                            <a:pt x="5" y="16"/>
                            <a:pt x="0" y="20"/>
                            <a:pt x="0" y="20"/>
                          </a:cubicBezTo>
                          <a:cubicBezTo>
                            <a:pt x="29" y="16"/>
                            <a:pt x="29" y="16"/>
                            <a:pt x="29" y="16"/>
                          </a:cubicBezTo>
                          <a:cubicBezTo>
                            <a:pt x="29" y="16"/>
                            <a:pt x="22" y="13"/>
                            <a:pt x="21" y="11"/>
                          </a:cubicBezTo>
                          <a:close/>
                        </a:path>
                      </a:pathLst>
                    </a:custGeom>
                    <a:solidFill>
                      <a:srgbClr val="FBBC95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>
                        <a:defRPr/>
                      </a:pPr>
                      <a:endParaRPr lang="en-US" kern="0">
                        <a:solidFill>
                          <a:sysClr val="windowText" lastClr="000000"/>
                        </a:solidFill>
                      </a:endParaRPr>
                    </a:p>
                  </p:txBody>
                </p:sp>
                <p:sp>
                  <p:nvSpPr>
                    <p:cNvPr id="562" name="Freeform 548">
                      <a:extLst>
                        <a:ext uri="{FF2B5EF4-FFF2-40B4-BE49-F238E27FC236}">
                          <a16:creationId xmlns:a16="http://schemas.microsoft.com/office/drawing/2014/main" xmlns="" id="{BBC4125D-0AC0-4C8E-B516-1947305E6C0C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5791734" y="3142464"/>
                      <a:ext cx="169037" cy="395125"/>
                    </a:xfrm>
                    <a:custGeom>
                      <a:avLst/>
                      <a:gdLst>
                        <a:gd name="T0" fmla="*/ 16 w 24"/>
                        <a:gd name="T1" fmla="*/ 1 h 56"/>
                        <a:gd name="T2" fmla="*/ 4 w 24"/>
                        <a:gd name="T3" fmla="*/ 17 h 56"/>
                        <a:gd name="T4" fmla="*/ 1 w 24"/>
                        <a:gd name="T5" fmla="*/ 56 h 56"/>
                        <a:gd name="T6" fmla="*/ 7 w 24"/>
                        <a:gd name="T7" fmla="*/ 56 h 56"/>
                        <a:gd name="T8" fmla="*/ 18 w 24"/>
                        <a:gd name="T9" fmla="*/ 23 h 56"/>
                        <a:gd name="T10" fmla="*/ 16 w 24"/>
                        <a:gd name="T11" fmla="*/ 1 h 5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24" h="56">
                          <a:moveTo>
                            <a:pt x="16" y="1"/>
                          </a:moveTo>
                          <a:cubicBezTo>
                            <a:pt x="14" y="0"/>
                            <a:pt x="7" y="1"/>
                            <a:pt x="4" y="17"/>
                          </a:cubicBezTo>
                          <a:cubicBezTo>
                            <a:pt x="0" y="32"/>
                            <a:pt x="1" y="56"/>
                            <a:pt x="1" y="56"/>
                          </a:cubicBezTo>
                          <a:cubicBezTo>
                            <a:pt x="7" y="56"/>
                            <a:pt x="7" y="56"/>
                            <a:pt x="7" y="56"/>
                          </a:cubicBezTo>
                          <a:cubicBezTo>
                            <a:pt x="7" y="56"/>
                            <a:pt x="17" y="28"/>
                            <a:pt x="18" y="23"/>
                          </a:cubicBezTo>
                          <a:cubicBezTo>
                            <a:pt x="21" y="10"/>
                            <a:pt x="24" y="3"/>
                            <a:pt x="16" y="1"/>
                          </a:cubicBezTo>
                          <a:close/>
                        </a:path>
                      </a:pathLst>
                    </a:custGeom>
                    <a:solidFill>
                      <a:srgbClr val="FBBC95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>
                        <a:defRPr/>
                      </a:pPr>
                      <a:endParaRPr lang="en-US" kern="0">
                        <a:solidFill>
                          <a:sysClr val="windowText" lastClr="000000"/>
                        </a:solidFill>
                      </a:endParaRPr>
                    </a:p>
                  </p:txBody>
                </p:sp>
                <p:sp>
                  <p:nvSpPr>
                    <p:cNvPr id="563" name="Freeform 550">
                      <a:extLst>
                        <a:ext uri="{FF2B5EF4-FFF2-40B4-BE49-F238E27FC236}">
                          <a16:creationId xmlns:a16="http://schemas.microsoft.com/office/drawing/2014/main" xmlns="" id="{B6B6098C-DC76-4C19-BDB3-63B96E0B45B7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5557195" y="1982446"/>
                      <a:ext cx="204958" cy="232427"/>
                    </a:xfrm>
                    <a:custGeom>
                      <a:avLst/>
                      <a:gdLst>
                        <a:gd name="T0" fmla="*/ 25 w 29"/>
                        <a:gd name="T1" fmla="*/ 10 h 33"/>
                        <a:gd name="T2" fmla="*/ 24 w 29"/>
                        <a:gd name="T3" fmla="*/ 30 h 33"/>
                        <a:gd name="T4" fmla="*/ 5 w 29"/>
                        <a:gd name="T5" fmla="*/ 22 h 33"/>
                        <a:gd name="T6" fmla="*/ 7 w 29"/>
                        <a:gd name="T7" fmla="*/ 3 h 33"/>
                        <a:gd name="T8" fmla="*/ 25 w 29"/>
                        <a:gd name="T9" fmla="*/ 10 h 3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9" h="33">
                          <a:moveTo>
                            <a:pt x="25" y="10"/>
                          </a:moveTo>
                          <a:cubicBezTo>
                            <a:pt x="29" y="17"/>
                            <a:pt x="28" y="27"/>
                            <a:pt x="24" y="30"/>
                          </a:cubicBezTo>
                          <a:cubicBezTo>
                            <a:pt x="19" y="33"/>
                            <a:pt x="9" y="29"/>
                            <a:pt x="5" y="22"/>
                          </a:cubicBezTo>
                          <a:cubicBezTo>
                            <a:pt x="0" y="15"/>
                            <a:pt x="1" y="7"/>
                            <a:pt x="7" y="3"/>
                          </a:cubicBezTo>
                          <a:cubicBezTo>
                            <a:pt x="12" y="0"/>
                            <a:pt x="20" y="3"/>
                            <a:pt x="25" y="10"/>
                          </a:cubicBezTo>
                          <a:close/>
                        </a:path>
                      </a:pathLst>
                    </a:custGeom>
                    <a:solidFill>
                      <a:srgbClr val="FBBC95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>
                        <a:defRPr/>
                      </a:pPr>
                      <a:endParaRPr lang="en-US" kern="0">
                        <a:solidFill>
                          <a:sysClr val="windowText" lastClr="000000"/>
                        </a:solidFill>
                      </a:endParaRPr>
                    </a:p>
                  </p:txBody>
                </p:sp>
                <p:sp>
                  <p:nvSpPr>
                    <p:cNvPr id="564" name="Freeform 551">
                      <a:extLst>
                        <a:ext uri="{FF2B5EF4-FFF2-40B4-BE49-F238E27FC236}">
                          <a16:creationId xmlns:a16="http://schemas.microsoft.com/office/drawing/2014/main" xmlns="" id="{4629CEE5-0F34-4616-8DBA-E02137C18D0A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5542405" y="1973994"/>
                      <a:ext cx="162699" cy="192280"/>
                    </a:xfrm>
                    <a:custGeom>
                      <a:avLst/>
                      <a:gdLst>
                        <a:gd name="T0" fmla="*/ 10 w 23"/>
                        <a:gd name="T1" fmla="*/ 27 h 27"/>
                        <a:gd name="T2" fmla="*/ 3 w 23"/>
                        <a:gd name="T3" fmla="*/ 20 h 27"/>
                        <a:gd name="T4" fmla="*/ 2 w 23"/>
                        <a:gd name="T5" fmla="*/ 13 h 27"/>
                        <a:gd name="T6" fmla="*/ 3 w 23"/>
                        <a:gd name="T7" fmla="*/ 10 h 27"/>
                        <a:gd name="T8" fmla="*/ 6 w 23"/>
                        <a:gd name="T9" fmla="*/ 5 h 27"/>
                        <a:gd name="T10" fmla="*/ 10 w 23"/>
                        <a:gd name="T11" fmla="*/ 2 h 27"/>
                        <a:gd name="T12" fmla="*/ 22 w 23"/>
                        <a:gd name="T13" fmla="*/ 4 h 27"/>
                        <a:gd name="T14" fmla="*/ 18 w 23"/>
                        <a:gd name="T15" fmla="*/ 4 h 27"/>
                        <a:gd name="T16" fmla="*/ 9 w 23"/>
                        <a:gd name="T17" fmla="*/ 12 h 27"/>
                        <a:gd name="T18" fmla="*/ 9 w 23"/>
                        <a:gd name="T19" fmla="*/ 16 h 27"/>
                        <a:gd name="T20" fmla="*/ 10 w 23"/>
                        <a:gd name="T21" fmla="*/ 19 h 27"/>
                        <a:gd name="T22" fmla="*/ 8 w 23"/>
                        <a:gd name="T23" fmla="*/ 22 h 27"/>
                        <a:gd name="T24" fmla="*/ 10 w 23"/>
                        <a:gd name="T25" fmla="*/ 27 h 2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</a:cxnLst>
                      <a:rect l="0" t="0" r="r" b="b"/>
                      <a:pathLst>
                        <a:path w="23" h="27">
                          <a:moveTo>
                            <a:pt x="10" y="27"/>
                          </a:moveTo>
                          <a:cubicBezTo>
                            <a:pt x="9" y="27"/>
                            <a:pt x="3" y="22"/>
                            <a:pt x="3" y="20"/>
                          </a:cubicBezTo>
                          <a:cubicBezTo>
                            <a:pt x="2" y="18"/>
                            <a:pt x="0" y="15"/>
                            <a:pt x="2" y="13"/>
                          </a:cubicBezTo>
                          <a:cubicBezTo>
                            <a:pt x="2" y="12"/>
                            <a:pt x="3" y="12"/>
                            <a:pt x="3" y="10"/>
                          </a:cubicBezTo>
                          <a:cubicBezTo>
                            <a:pt x="1" y="8"/>
                            <a:pt x="6" y="5"/>
                            <a:pt x="6" y="5"/>
                          </a:cubicBezTo>
                          <a:cubicBezTo>
                            <a:pt x="7" y="5"/>
                            <a:pt x="9" y="3"/>
                            <a:pt x="10" y="2"/>
                          </a:cubicBezTo>
                          <a:cubicBezTo>
                            <a:pt x="12" y="2"/>
                            <a:pt x="16" y="0"/>
                            <a:pt x="22" y="4"/>
                          </a:cubicBezTo>
                          <a:cubicBezTo>
                            <a:pt x="23" y="5"/>
                            <a:pt x="19" y="4"/>
                            <a:pt x="18" y="4"/>
                          </a:cubicBezTo>
                          <a:cubicBezTo>
                            <a:pt x="18" y="3"/>
                            <a:pt x="10" y="11"/>
                            <a:pt x="9" y="12"/>
                          </a:cubicBezTo>
                          <a:cubicBezTo>
                            <a:pt x="9" y="12"/>
                            <a:pt x="9" y="14"/>
                            <a:pt x="9" y="16"/>
                          </a:cubicBezTo>
                          <a:cubicBezTo>
                            <a:pt x="9" y="16"/>
                            <a:pt x="10" y="19"/>
                            <a:pt x="10" y="19"/>
                          </a:cubicBezTo>
                          <a:cubicBezTo>
                            <a:pt x="10" y="20"/>
                            <a:pt x="8" y="21"/>
                            <a:pt x="8" y="22"/>
                          </a:cubicBezTo>
                          <a:cubicBezTo>
                            <a:pt x="8" y="25"/>
                            <a:pt x="10" y="27"/>
                            <a:pt x="10" y="27"/>
                          </a:cubicBezTo>
                          <a:close/>
                        </a:path>
                      </a:pathLst>
                    </a:custGeom>
                    <a:solidFill>
                      <a:sysClr val="windowText" lastClr="000000"/>
                    </a:solidFill>
                    <a:ln>
                      <a:noFill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>
                        <a:defRPr/>
                      </a:pPr>
                      <a:endParaRPr lang="en-US" kern="0">
                        <a:solidFill>
                          <a:sysClr val="windowText" lastClr="000000"/>
                        </a:solidFill>
                      </a:endParaRPr>
                    </a:p>
                  </p:txBody>
                </p:sp>
                <p:sp>
                  <p:nvSpPr>
                    <p:cNvPr id="565" name="Freeform 556">
                      <a:extLst>
                        <a:ext uri="{FF2B5EF4-FFF2-40B4-BE49-F238E27FC236}">
                          <a16:creationId xmlns:a16="http://schemas.microsoft.com/office/drawing/2014/main" xmlns="" id="{25782269-B71D-48D2-9D7E-AE75C23BA569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5529727" y="2838198"/>
                      <a:ext cx="90858" cy="111988"/>
                    </a:xfrm>
                    <a:custGeom>
                      <a:avLst/>
                      <a:gdLst>
                        <a:gd name="T0" fmla="*/ 4 w 13"/>
                        <a:gd name="T1" fmla="*/ 0 h 16"/>
                        <a:gd name="T2" fmla="*/ 11 w 13"/>
                        <a:gd name="T3" fmla="*/ 6 h 16"/>
                        <a:gd name="T4" fmla="*/ 13 w 13"/>
                        <a:gd name="T5" fmla="*/ 12 h 16"/>
                        <a:gd name="T6" fmla="*/ 10 w 13"/>
                        <a:gd name="T7" fmla="*/ 13 h 16"/>
                        <a:gd name="T8" fmla="*/ 6 w 13"/>
                        <a:gd name="T9" fmla="*/ 16 h 16"/>
                        <a:gd name="T10" fmla="*/ 2 w 13"/>
                        <a:gd name="T11" fmla="*/ 10 h 16"/>
                        <a:gd name="T12" fmla="*/ 0 w 13"/>
                        <a:gd name="T13" fmla="*/ 5 h 16"/>
                        <a:gd name="T14" fmla="*/ 4 w 13"/>
                        <a:gd name="T15" fmla="*/ 0 h 1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13" h="16">
                          <a:moveTo>
                            <a:pt x="4" y="0"/>
                          </a:moveTo>
                          <a:cubicBezTo>
                            <a:pt x="4" y="0"/>
                            <a:pt x="10" y="4"/>
                            <a:pt x="11" y="6"/>
                          </a:cubicBezTo>
                          <a:cubicBezTo>
                            <a:pt x="12" y="7"/>
                            <a:pt x="13" y="12"/>
                            <a:pt x="13" y="12"/>
                          </a:cubicBezTo>
                          <a:cubicBezTo>
                            <a:pt x="13" y="12"/>
                            <a:pt x="11" y="12"/>
                            <a:pt x="10" y="13"/>
                          </a:cubicBezTo>
                          <a:cubicBezTo>
                            <a:pt x="9" y="13"/>
                            <a:pt x="6" y="16"/>
                            <a:pt x="6" y="16"/>
                          </a:cubicBezTo>
                          <a:cubicBezTo>
                            <a:pt x="6" y="16"/>
                            <a:pt x="3" y="12"/>
                            <a:pt x="2" y="10"/>
                          </a:cubicBezTo>
                          <a:cubicBezTo>
                            <a:pt x="1" y="8"/>
                            <a:pt x="0" y="5"/>
                            <a:pt x="0" y="5"/>
                          </a:cubicBezTo>
                          <a:cubicBezTo>
                            <a:pt x="4" y="0"/>
                            <a:pt x="4" y="0"/>
                            <a:pt x="4" y="0"/>
                          </a:cubicBezTo>
                          <a:close/>
                        </a:path>
                      </a:pathLst>
                    </a:custGeom>
                    <a:solidFill>
                      <a:srgbClr val="FBBC95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>
                        <a:defRPr/>
                      </a:pPr>
                      <a:endParaRPr lang="en-US" kern="0">
                        <a:solidFill>
                          <a:sysClr val="windowText" lastClr="000000"/>
                        </a:solidFill>
                      </a:endParaRPr>
                    </a:p>
                  </p:txBody>
                </p:sp>
                <p:sp>
                  <p:nvSpPr>
                    <p:cNvPr id="566" name="Freeform 558">
                      <a:extLst>
                        <a:ext uri="{FF2B5EF4-FFF2-40B4-BE49-F238E27FC236}">
                          <a16:creationId xmlns:a16="http://schemas.microsoft.com/office/drawing/2014/main" xmlns="" id="{919D2BDA-DA69-4FD8-A22E-A19C998C1069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5791734" y="3516457"/>
                      <a:ext cx="183828" cy="107762"/>
                    </a:xfrm>
                    <a:custGeom>
                      <a:avLst/>
                      <a:gdLst>
                        <a:gd name="T0" fmla="*/ 1 w 26"/>
                        <a:gd name="T1" fmla="*/ 3 h 15"/>
                        <a:gd name="T2" fmla="*/ 1 w 26"/>
                        <a:gd name="T3" fmla="*/ 12 h 15"/>
                        <a:gd name="T4" fmla="*/ 21 w 26"/>
                        <a:gd name="T5" fmla="*/ 14 h 15"/>
                        <a:gd name="T6" fmla="*/ 26 w 26"/>
                        <a:gd name="T7" fmla="*/ 12 h 15"/>
                        <a:gd name="T8" fmla="*/ 24 w 26"/>
                        <a:gd name="T9" fmla="*/ 9 h 15"/>
                        <a:gd name="T10" fmla="*/ 11 w 26"/>
                        <a:gd name="T11" fmla="*/ 4 h 15"/>
                        <a:gd name="T12" fmla="*/ 8 w 26"/>
                        <a:gd name="T13" fmla="*/ 1 h 15"/>
                        <a:gd name="T14" fmla="*/ 1 w 26"/>
                        <a:gd name="T15" fmla="*/ 3 h 1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6" h="15">
                          <a:moveTo>
                            <a:pt x="1" y="3"/>
                          </a:moveTo>
                          <a:cubicBezTo>
                            <a:pt x="1" y="3"/>
                            <a:pt x="0" y="9"/>
                            <a:pt x="1" y="12"/>
                          </a:cubicBezTo>
                          <a:cubicBezTo>
                            <a:pt x="1" y="13"/>
                            <a:pt x="18" y="15"/>
                            <a:pt x="21" y="14"/>
                          </a:cubicBezTo>
                          <a:cubicBezTo>
                            <a:pt x="24" y="13"/>
                            <a:pt x="26" y="12"/>
                            <a:pt x="26" y="12"/>
                          </a:cubicBezTo>
                          <a:cubicBezTo>
                            <a:pt x="26" y="12"/>
                            <a:pt x="25" y="9"/>
                            <a:pt x="24" y="9"/>
                          </a:cubicBezTo>
                          <a:cubicBezTo>
                            <a:pt x="23" y="9"/>
                            <a:pt x="12" y="6"/>
                            <a:pt x="11" y="4"/>
                          </a:cubicBezTo>
                          <a:cubicBezTo>
                            <a:pt x="10" y="2"/>
                            <a:pt x="9" y="0"/>
                            <a:pt x="8" y="1"/>
                          </a:cubicBezTo>
                          <a:cubicBezTo>
                            <a:pt x="8" y="2"/>
                            <a:pt x="4" y="4"/>
                            <a:pt x="1" y="3"/>
                          </a:cubicBezTo>
                          <a:close/>
                        </a:path>
                      </a:pathLst>
                    </a:custGeom>
                    <a:solidFill>
                      <a:sysClr val="windowText" lastClr="000000"/>
                    </a:solidFill>
                    <a:ln>
                      <a:noFill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>
                        <a:defRPr/>
                      </a:pPr>
                      <a:endParaRPr lang="en-US" kern="0">
                        <a:solidFill>
                          <a:sysClr val="windowText" lastClr="000000"/>
                        </a:solidFill>
                      </a:endParaRPr>
                    </a:p>
                  </p:txBody>
                </p:sp>
                <p:sp>
                  <p:nvSpPr>
                    <p:cNvPr id="567" name="Freeform 559">
                      <a:extLst>
                        <a:ext uri="{FF2B5EF4-FFF2-40B4-BE49-F238E27FC236}">
                          <a16:creationId xmlns:a16="http://schemas.microsoft.com/office/drawing/2014/main" xmlns="" id="{E0FFFBBA-CB3C-4E67-B355-00300433163A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5791734" y="3537587"/>
                      <a:ext cx="175377" cy="86632"/>
                    </a:xfrm>
                    <a:custGeom>
                      <a:avLst/>
                      <a:gdLst>
                        <a:gd name="T0" fmla="*/ 21 w 25"/>
                        <a:gd name="T1" fmla="*/ 11 h 12"/>
                        <a:gd name="T2" fmla="*/ 25 w 25"/>
                        <a:gd name="T3" fmla="*/ 9 h 12"/>
                        <a:gd name="T4" fmla="*/ 20 w 25"/>
                        <a:gd name="T5" fmla="*/ 10 h 12"/>
                        <a:gd name="T6" fmla="*/ 7 w 25"/>
                        <a:gd name="T7" fmla="*/ 5 h 12"/>
                        <a:gd name="T8" fmla="*/ 2 w 25"/>
                        <a:gd name="T9" fmla="*/ 0 h 12"/>
                        <a:gd name="T10" fmla="*/ 1 w 25"/>
                        <a:gd name="T11" fmla="*/ 0 h 12"/>
                        <a:gd name="T12" fmla="*/ 1 w 25"/>
                        <a:gd name="T13" fmla="*/ 9 h 12"/>
                        <a:gd name="T14" fmla="*/ 21 w 25"/>
                        <a:gd name="T15" fmla="*/ 11 h 1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5" h="12">
                          <a:moveTo>
                            <a:pt x="21" y="11"/>
                          </a:moveTo>
                          <a:cubicBezTo>
                            <a:pt x="22" y="10"/>
                            <a:pt x="24" y="10"/>
                            <a:pt x="25" y="9"/>
                          </a:cubicBezTo>
                          <a:cubicBezTo>
                            <a:pt x="23" y="10"/>
                            <a:pt x="21" y="10"/>
                            <a:pt x="20" y="10"/>
                          </a:cubicBezTo>
                          <a:cubicBezTo>
                            <a:pt x="18" y="9"/>
                            <a:pt x="11" y="7"/>
                            <a:pt x="7" y="5"/>
                          </a:cubicBezTo>
                          <a:cubicBezTo>
                            <a:pt x="3" y="4"/>
                            <a:pt x="2" y="1"/>
                            <a:pt x="2" y="0"/>
                          </a:cubicBezTo>
                          <a:cubicBezTo>
                            <a:pt x="1" y="0"/>
                            <a:pt x="1" y="0"/>
                            <a:pt x="1" y="0"/>
                          </a:cubicBezTo>
                          <a:cubicBezTo>
                            <a:pt x="1" y="0"/>
                            <a:pt x="0" y="6"/>
                            <a:pt x="1" y="9"/>
                          </a:cubicBezTo>
                          <a:cubicBezTo>
                            <a:pt x="1" y="10"/>
                            <a:pt x="18" y="12"/>
                            <a:pt x="21" y="11"/>
                          </a:cubicBezTo>
                          <a:close/>
                        </a:path>
                      </a:pathLst>
                    </a:custGeom>
                    <a:solidFill>
                      <a:srgbClr val="09090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>
                        <a:defRPr/>
                      </a:pPr>
                      <a:endParaRPr lang="en-US" kern="0">
                        <a:solidFill>
                          <a:sysClr val="windowText" lastClr="000000"/>
                        </a:solidFill>
                      </a:endParaRPr>
                    </a:p>
                  </p:txBody>
                </p:sp>
                <p:sp>
                  <p:nvSpPr>
                    <p:cNvPr id="568" name="Freeform 560">
                      <a:extLst>
                        <a:ext uri="{FF2B5EF4-FFF2-40B4-BE49-F238E27FC236}">
                          <a16:creationId xmlns:a16="http://schemas.microsoft.com/office/drawing/2014/main" xmlns="" id="{A52B8630-8416-4FC3-848B-29E15C14F8C0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5791734" y="3588298"/>
                      <a:ext cx="183828" cy="35921"/>
                    </a:xfrm>
                    <a:custGeom>
                      <a:avLst/>
                      <a:gdLst>
                        <a:gd name="T0" fmla="*/ 26 w 26"/>
                        <a:gd name="T1" fmla="*/ 2 h 5"/>
                        <a:gd name="T2" fmla="*/ 20 w 26"/>
                        <a:gd name="T3" fmla="*/ 4 h 5"/>
                        <a:gd name="T4" fmla="*/ 4 w 26"/>
                        <a:gd name="T5" fmla="*/ 1 h 5"/>
                        <a:gd name="T6" fmla="*/ 0 w 26"/>
                        <a:gd name="T7" fmla="*/ 0 h 5"/>
                        <a:gd name="T8" fmla="*/ 0 w 26"/>
                        <a:gd name="T9" fmla="*/ 2 h 5"/>
                        <a:gd name="T10" fmla="*/ 1 w 26"/>
                        <a:gd name="T11" fmla="*/ 3 h 5"/>
                        <a:gd name="T12" fmla="*/ 20 w 26"/>
                        <a:gd name="T13" fmla="*/ 5 h 5"/>
                        <a:gd name="T14" fmla="*/ 26 w 26"/>
                        <a:gd name="T15" fmla="*/ 3 h 5"/>
                        <a:gd name="T16" fmla="*/ 26 w 26"/>
                        <a:gd name="T17" fmla="*/ 2 h 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</a:cxnLst>
                      <a:rect l="0" t="0" r="r" b="b"/>
                      <a:pathLst>
                        <a:path w="26" h="5">
                          <a:moveTo>
                            <a:pt x="26" y="2"/>
                          </a:moveTo>
                          <a:cubicBezTo>
                            <a:pt x="26" y="2"/>
                            <a:pt x="21" y="4"/>
                            <a:pt x="20" y="4"/>
                          </a:cubicBezTo>
                          <a:cubicBezTo>
                            <a:pt x="19" y="4"/>
                            <a:pt x="9" y="1"/>
                            <a:pt x="4" y="1"/>
                          </a:cubicBezTo>
                          <a:cubicBezTo>
                            <a:pt x="2" y="1"/>
                            <a:pt x="1" y="0"/>
                            <a:pt x="0" y="0"/>
                          </a:cubicBezTo>
                          <a:cubicBezTo>
                            <a:pt x="0" y="2"/>
                            <a:pt x="0" y="2"/>
                            <a:pt x="0" y="2"/>
                          </a:cubicBezTo>
                          <a:cubicBezTo>
                            <a:pt x="1" y="3"/>
                            <a:pt x="1" y="3"/>
                            <a:pt x="1" y="3"/>
                          </a:cubicBezTo>
                          <a:cubicBezTo>
                            <a:pt x="1" y="3"/>
                            <a:pt x="20" y="5"/>
                            <a:pt x="20" y="5"/>
                          </a:cubicBezTo>
                          <a:cubicBezTo>
                            <a:pt x="21" y="5"/>
                            <a:pt x="26" y="3"/>
                            <a:pt x="26" y="3"/>
                          </a:cubicBezTo>
                          <a:cubicBezTo>
                            <a:pt x="26" y="2"/>
                            <a:pt x="26" y="2"/>
                            <a:pt x="26" y="2"/>
                          </a:cubicBezTo>
                          <a:close/>
                        </a:path>
                      </a:pathLst>
                    </a:custGeom>
                    <a:solidFill>
                      <a:srgbClr val="22272C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>
                        <a:defRPr/>
                      </a:pPr>
                      <a:endParaRPr lang="en-US" kern="0">
                        <a:solidFill>
                          <a:sysClr val="windowText" lastClr="000000"/>
                        </a:solidFill>
                      </a:endParaRPr>
                    </a:p>
                  </p:txBody>
                </p:sp>
                <p:sp>
                  <p:nvSpPr>
                    <p:cNvPr id="569" name="Freeform 562">
                      <a:extLst>
                        <a:ext uri="{FF2B5EF4-FFF2-40B4-BE49-F238E27FC236}">
                          <a16:creationId xmlns:a16="http://schemas.microsoft.com/office/drawing/2014/main" xmlns="" id="{093A282D-6B4A-48FD-956E-C4BC32A51604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5641713" y="3558717"/>
                      <a:ext cx="92970" cy="92971"/>
                    </a:xfrm>
                    <a:custGeom>
                      <a:avLst/>
                      <a:gdLst>
                        <a:gd name="T0" fmla="*/ 13 w 13"/>
                        <a:gd name="T1" fmla="*/ 0 h 13"/>
                        <a:gd name="T2" fmla="*/ 5 w 13"/>
                        <a:gd name="T3" fmla="*/ 0 h 13"/>
                        <a:gd name="T4" fmla="*/ 3 w 13"/>
                        <a:gd name="T5" fmla="*/ 5 h 13"/>
                        <a:gd name="T6" fmla="*/ 0 w 13"/>
                        <a:gd name="T7" fmla="*/ 10 h 13"/>
                        <a:gd name="T8" fmla="*/ 1 w 13"/>
                        <a:gd name="T9" fmla="*/ 12 h 13"/>
                        <a:gd name="T10" fmla="*/ 10 w 13"/>
                        <a:gd name="T11" fmla="*/ 12 h 13"/>
                        <a:gd name="T12" fmla="*/ 12 w 13"/>
                        <a:gd name="T13" fmla="*/ 9 h 13"/>
                        <a:gd name="T14" fmla="*/ 13 w 13"/>
                        <a:gd name="T15" fmla="*/ 4 h 13"/>
                        <a:gd name="T16" fmla="*/ 13 w 13"/>
                        <a:gd name="T17" fmla="*/ 0 h 1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</a:cxnLst>
                      <a:rect l="0" t="0" r="r" b="b"/>
                      <a:pathLst>
                        <a:path w="13" h="13">
                          <a:moveTo>
                            <a:pt x="13" y="0"/>
                          </a:moveTo>
                          <a:cubicBezTo>
                            <a:pt x="5" y="0"/>
                            <a:pt x="5" y="0"/>
                            <a:pt x="5" y="0"/>
                          </a:cubicBezTo>
                          <a:cubicBezTo>
                            <a:pt x="5" y="0"/>
                            <a:pt x="5" y="2"/>
                            <a:pt x="3" y="5"/>
                          </a:cubicBezTo>
                          <a:cubicBezTo>
                            <a:pt x="2" y="7"/>
                            <a:pt x="0" y="9"/>
                            <a:pt x="0" y="10"/>
                          </a:cubicBezTo>
                          <a:cubicBezTo>
                            <a:pt x="0" y="11"/>
                            <a:pt x="0" y="12"/>
                            <a:pt x="1" y="12"/>
                          </a:cubicBezTo>
                          <a:cubicBezTo>
                            <a:pt x="4" y="13"/>
                            <a:pt x="9" y="13"/>
                            <a:pt x="10" y="12"/>
                          </a:cubicBezTo>
                          <a:cubicBezTo>
                            <a:pt x="11" y="11"/>
                            <a:pt x="12" y="10"/>
                            <a:pt x="12" y="9"/>
                          </a:cubicBezTo>
                          <a:cubicBezTo>
                            <a:pt x="13" y="7"/>
                            <a:pt x="13" y="5"/>
                            <a:pt x="13" y="4"/>
                          </a:cubicBezTo>
                          <a:cubicBezTo>
                            <a:pt x="13" y="3"/>
                            <a:pt x="13" y="0"/>
                            <a:pt x="13" y="0"/>
                          </a:cubicBezTo>
                          <a:close/>
                        </a:path>
                      </a:pathLst>
                    </a:custGeom>
                    <a:solidFill>
                      <a:srgbClr val="181818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>
                        <a:defRPr/>
                      </a:pPr>
                      <a:endParaRPr lang="en-US" kern="0">
                        <a:solidFill>
                          <a:sysClr val="windowText" lastClr="000000"/>
                        </a:solidFill>
                      </a:endParaRPr>
                    </a:p>
                  </p:txBody>
                </p:sp>
                <p:sp>
                  <p:nvSpPr>
                    <p:cNvPr id="570" name="Freeform 564">
                      <a:extLst>
                        <a:ext uri="{FF2B5EF4-FFF2-40B4-BE49-F238E27FC236}">
                          <a16:creationId xmlns:a16="http://schemas.microsoft.com/office/drawing/2014/main" xmlns="" id="{BF118D20-DB32-42BF-BA61-F197FEFDB6C6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5641713" y="3567169"/>
                      <a:ext cx="92970" cy="84519"/>
                    </a:xfrm>
                    <a:custGeom>
                      <a:avLst/>
                      <a:gdLst>
                        <a:gd name="T0" fmla="*/ 13 w 13"/>
                        <a:gd name="T1" fmla="*/ 3 h 12"/>
                        <a:gd name="T2" fmla="*/ 13 w 13"/>
                        <a:gd name="T3" fmla="*/ 0 h 12"/>
                        <a:gd name="T4" fmla="*/ 13 w 13"/>
                        <a:gd name="T5" fmla="*/ 1 h 12"/>
                        <a:gd name="T6" fmla="*/ 12 w 13"/>
                        <a:gd name="T7" fmla="*/ 5 h 12"/>
                        <a:gd name="T8" fmla="*/ 9 w 13"/>
                        <a:gd name="T9" fmla="*/ 9 h 12"/>
                        <a:gd name="T10" fmla="*/ 1 w 13"/>
                        <a:gd name="T11" fmla="*/ 9 h 12"/>
                        <a:gd name="T12" fmla="*/ 0 w 13"/>
                        <a:gd name="T13" fmla="*/ 8 h 12"/>
                        <a:gd name="T14" fmla="*/ 0 w 13"/>
                        <a:gd name="T15" fmla="*/ 9 h 12"/>
                        <a:gd name="T16" fmla="*/ 1 w 13"/>
                        <a:gd name="T17" fmla="*/ 11 h 12"/>
                        <a:gd name="T18" fmla="*/ 10 w 13"/>
                        <a:gd name="T19" fmla="*/ 11 h 12"/>
                        <a:gd name="T20" fmla="*/ 12 w 13"/>
                        <a:gd name="T21" fmla="*/ 8 h 12"/>
                        <a:gd name="T22" fmla="*/ 13 w 13"/>
                        <a:gd name="T23" fmla="*/ 3 h 1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3" h="12">
                          <a:moveTo>
                            <a:pt x="13" y="3"/>
                          </a:moveTo>
                          <a:cubicBezTo>
                            <a:pt x="13" y="3"/>
                            <a:pt x="13" y="1"/>
                            <a:pt x="13" y="0"/>
                          </a:cubicBezTo>
                          <a:cubicBezTo>
                            <a:pt x="13" y="0"/>
                            <a:pt x="13" y="1"/>
                            <a:pt x="13" y="1"/>
                          </a:cubicBezTo>
                          <a:cubicBezTo>
                            <a:pt x="13" y="2"/>
                            <a:pt x="13" y="4"/>
                            <a:pt x="12" y="5"/>
                          </a:cubicBezTo>
                          <a:cubicBezTo>
                            <a:pt x="11" y="6"/>
                            <a:pt x="11" y="8"/>
                            <a:pt x="9" y="9"/>
                          </a:cubicBezTo>
                          <a:cubicBezTo>
                            <a:pt x="8" y="10"/>
                            <a:pt x="3" y="9"/>
                            <a:pt x="1" y="9"/>
                          </a:cubicBezTo>
                          <a:cubicBezTo>
                            <a:pt x="1" y="9"/>
                            <a:pt x="0" y="9"/>
                            <a:pt x="0" y="8"/>
                          </a:cubicBezTo>
                          <a:cubicBezTo>
                            <a:pt x="0" y="9"/>
                            <a:pt x="0" y="9"/>
                            <a:pt x="0" y="9"/>
                          </a:cubicBezTo>
                          <a:cubicBezTo>
                            <a:pt x="0" y="10"/>
                            <a:pt x="0" y="11"/>
                            <a:pt x="1" y="11"/>
                          </a:cubicBezTo>
                          <a:cubicBezTo>
                            <a:pt x="4" y="12"/>
                            <a:pt x="9" y="12"/>
                            <a:pt x="10" y="11"/>
                          </a:cubicBezTo>
                          <a:cubicBezTo>
                            <a:pt x="11" y="10"/>
                            <a:pt x="12" y="9"/>
                            <a:pt x="12" y="8"/>
                          </a:cubicBezTo>
                          <a:cubicBezTo>
                            <a:pt x="13" y="6"/>
                            <a:pt x="13" y="4"/>
                            <a:pt x="13" y="3"/>
                          </a:cubicBezTo>
                          <a:close/>
                        </a:path>
                      </a:pathLst>
                    </a:custGeom>
                    <a:solidFill>
                      <a:sysClr val="windowText" lastClr="000000"/>
                    </a:solidFill>
                    <a:ln>
                      <a:noFill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>
                        <a:defRPr/>
                      </a:pPr>
                      <a:endParaRPr lang="en-US" kern="0">
                        <a:solidFill>
                          <a:sysClr val="windowText" lastClr="000000"/>
                        </a:solidFill>
                      </a:endParaRPr>
                    </a:p>
                  </p:txBody>
                </p:sp>
                <p:sp>
                  <p:nvSpPr>
                    <p:cNvPr id="571" name="Freeform 565">
                      <a:extLst>
                        <a:ext uri="{FF2B5EF4-FFF2-40B4-BE49-F238E27FC236}">
                          <a16:creationId xmlns:a16="http://schemas.microsoft.com/office/drawing/2014/main" xmlns="" id="{2F8A08DE-BF8F-4037-93C4-BCF799F9AD34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5593116" y="1961316"/>
                      <a:ext cx="126778" cy="111988"/>
                    </a:xfrm>
                    <a:custGeom>
                      <a:avLst/>
                      <a:gdLst>
                        <a:gd name="T0" fmla="*/ 4 w 18"/>
                        <a:gd name="T1" fmla="*/ 4 h 16"/>
                        <a:gd name="T2" fmla="*/ 18 w 18"/>
                        <a:gd name="T3" fmla="*/ 6 h 16"/>
                        <a:gd name="T4" fmla="*/ 16 w 18"/>
                        <a:gd name="T5" fmla="*/ 12 h 16"/>
                        <a:gd name="T6" fmla="*/ 13 w 18"/>
                        <a:gd name="T7" fmla="*/ 8 h 16"/>
                        <a:gd name="T8" fmla="*/ 6 w 18"/>
                        <a:gd name="T9" fmla="*/ 14 h 16"/>
                        <a:gd name="T10" fmla="*/ 1 w 18"/>
                        <a:gd name="T11" fmla="*/ 15 h 16"/>
                        <a:gd name="T12" fmla="*/ 4 w 18"/>
                        <a:gd name="T13" fmla="*/ 4 h 1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8" h="16">
                          <a:moveTo>
                            <a:pt x="4" y="4"/>
                          </a:moveTo>
                          <a:cubicBezTo>
                            <a:pt x="7" y="3"/>
                            <a:pt x="15" y="0"/>
                            <a:pt x="18" y="6"/>
                          </a:cubicBezTo>
                          <a:cubicBezTo>
                            <a:pt x="18" y="8"/>
                            <a:pt x="16" y="12"/>
                            <a:pt x="16" y="12"/>
                          </a:cubicBezTo>
                          <a:cubicBezTo>
                            <a:pt x="16" y="12"/>
                            <a:pt x="16" y="8"/>
                            <a:pt x="13" y="8"/>
                          </a:cubicBezTo>
                          <a:cubicBezTo>
                            <a:pt x="9" y="9"/>
                            <a:pt x="9" y="13"/>
                            <a:pt x="6" y="14"/>
                          </a:cubicBezTo>
                          <a:cubicBezTo>
                            <a:pt x="3" y="15"/>
                            <a:pt x="2" y="16"/>
                            <a:pt x="1" y="15"/>
                          </a:cubicBezTo>
                          <a:cubicBezTo>
                            <a:pt x="0" y="13"/>
                            <a:pt x="1" y="6"/>
                            <a:pt x="4" y="4"/>
                          </a:cubicBezTo>
                          <a:close/>
                        </a:path>
                      </a:pathLst>
                    </a:custGeom>
                    <a:solidFill>
                      <a:sysClr val="windowText" lastClr="000000"/>
                    </a:solidFill>
                    <a:ln>
                      <a:noFill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>
                        <a:defRPr/>
                      </a:pPr>
                      <a:endParaRPr lang="en-US" kern="0">
                        <a:solidFill>
                          <a:sysClr val="windowText" lastClr="000000"/>
                        </a:solidFill>
                      </a:endParaRPr>
                    </a:p>
                  </p:txBody>
                </p:sp>
                <p:sp>
                  <p:nvSpPr>
                    <p:cNvPr id="572" name="Freeform 567">
                      <a:extLst>
                        <a:ext uri="{FF2B5EF4-FFF2-40B4-BE49-F238E27FC236}">
                          <a16:creationId xmlns:a16="http://schemas.microsoft.com/office/drawing/2014/main" xmlns="" id="{9D19CB2F-2C68-48A3-ACFB-55F6C54C5013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6174180" y="1925396"/>
                      <a:ext cx="190167" cy="78181"/>
                    </a:xfrm>
                    <a:custGeom>
                      <a:avLst/>
                      <a:gdLst>
                        <a:gd name="T0" fmla="*/ 0 w 27"/>
                        <a:gd name="T1" fmla="*/ 7 h 11"/>
                        <a:gd name="T2" fmla="*/ 5 w 27"/>
                        <a:gd name="T3" fmla="*/ 2 h 11"/>
                        <a:gd name="T4" fmla="*/ 13 w 27"/>
                        <a:gd name="T5" fmla="*/ 1 h 11"/>
                        <a:gd name="T6" fmla="*/ 17 w 27"/>
                        <a:gd name="T7" fmla="*/ 0 h 11"/>
                        <a:gd name="T8" fmla="*/ 16 w 27"/>
                        <a:gd name="T9" fmla="*/ 3 h 11"/>
                        <a:gd name="T10" fmla="*/ 21 w 27"/>
                        <a:gd name="T11" fmla="*/ 2 h 11"/>
                        <a:gd name="T12" fmla="*/ 26 w 27"/>
                        <a:gd name="T13" fmla="*/ 1 h 11"/>
                        <a:gd name="T14" fmla="*/ 19 w 27"/>
                        <a:gd name="T15" fmla="*/ 4 h 11"/>
                        <a:gd name="T16" fmla="*/ 4 w 27"/>
                        <a:gd name="T17" fmla="*/ 11 h 11"/>
                        <a:gd name="T18" fmla="*/ 0 w 27"/>
                        <a:gd name="T19" fmla="*/ 7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</a:cxnLst>
                      <a:rect l="0" t="0" r="r" b="b"/>
                      <a:pathLst>
                        <a:path w="27" h="11">
                          <a:moveTo>
                            <a:pt x="0" y="7"/>
                          </a:moveTo>
                          <a:cubicBezTo>
                            <a:pt x="2" y="5"/>
                            <a:pt x="3" y="3"/>
                            <a:pt x="5" y="2"/>
                          </a:cubicBezTo>
                          <a:cubicBezTo>
                            <a:pt x="7" y="1"/>
                            <a:pt x="11" y="2"/>
                            <a:pt x="13" y="1"/>
                          </a:cubicBezTo>
                          <a:cubicBezTo>
                            <a:pt x="15" y="1"/>
                            <a:pt x="16" y="0"/>
                            <a:pt x="17" y="0"/>
                          </a:cubicBezTo>
                          <a:cubicBezTo>
                            <a:pt x="18" y="1"/>
                            <a:pt x="16" y="3"/>
                            <a:pt x="16" y="3"/>
                          </a:cubicBezTo>
                          <a:cubicBezTo>
                            <a:pt x="16" y="3"/>
                            <a:pt x="18" y="3"/>
                            <a:pt x="21" y="2"/>
                          </a:cubicBezTo>
                          <a:cubicBezTo>
                            <a:pt x="23" y="1"/>
                            <a:pt x="26" y="0"/>
                            <a:pt x="26" y="1"/>
                          </a:cubicBezTo>
                          <a:cubicBezTo>
                            <a:pt x="27" y="2"/>
                            <a:pt x="21" y="4"/>
                            <a:pt x="19" y="4"/>
                          </a:cubicBezTo>
                          <a:cubicBezTo>
                            <a:pt x="18" y="5"/>
                            <a:pt x="4" y="11"/>
                            <a:pt x="4" y="11"/>
                          </a:cubicBezTo>
                          <a:cubicBezTo>
                            <a:pt x="0" y="7"/>
                            <a:pt x="0" y="7"/>
                            <a:pt x="0" y="7"/>
                          </a:cubicBezTo>
                          <a:close/>
                        </a:path>
                      </a:pathLst>
                    </a:custGeom>
                    <a:solidFill>
                      <a:srgbClr val="FBBC95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>
                        <a:defRPr/>
                      </a:pPr>
                      <a:endParaRPr lang="en-US" kern="0">
                        <a:solidFill>
                          <a:sysClr val="windowText" lastClr="000000"/>
                        </a:solidFill>
                      </a:endParaRPr>
                    </a:p>
                  </p:txBody>
                </p:sp>
                <p:sp>
                  <p:nvSpPr>
                    <p:cNvPr id="573" name="Freeform 568">
                      <a:extLst>
                        <a:ext uri="{FF2B5EF4-FFF2-40B4-BE49-F238E27FC236}">
                          <a16:creationId xmlns:a16="http://schemas.microsoft.com/office/drawing/2014/main" xmlns="" id="{A06439D6-CC11-40E5-8288-C464145315EB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5614245" y="2745226"/>
                      <a:ext cx="169037" cy="813491"/>
                    </a:xfrm>
                    <a:custGeom>
                      <a:avLst/>
                      <a:gdLst>
                        <a:gd name="T0" fmla="*/ 1 w 24"/>
                        <a:gd name="T1" fmla="*/ 0 h 115"/>
                        <a:gd name="T2" fmla="*/ 23 w 24"/>
                        <a:gd name="T3" fmla="*/ 0 h 115"/>
                        <a:gd name="T4" fmla="*/ 24 w 24"/>
                        <a:gd name="T5" fmla="*/ 20 h 115"/>
                        <a:gd name="T6" fmla="*/ 20 w 24"/>
                        <a:gd name="T7" fmla="*/ 59 h 115"/>
                        <a:gd name="T8" fmla="*/ 21 w 24"/>
                        <a:gd name="T9" fmla="*/ 60 h 115"/>
                        <a:gd name="T10" fmla="*/ 20 w 24"/>
                        <a:gd name="T11" fmla="*/ 62 h 115"/>
                        <a:gd name="T12" fmla="*/ 20 w 24"/>
                        <a:gd name="T13" fmla="*/ 66 h 115"/>
                        <a:gd name="T14" fmla="*/ 19 w 24"/>
                        <a:gd name="T15" fmla="*/ 113 h 115"/>
                        <a:gd name="T16" fmla="*/ 9 w 24"/>
                        <a:gd name="T17" fmla="*/ 114 h 115"/>
                        <a:gd name="T18" fmla="*/ 6 w 24"/>
                        <a:gd name="T19" fmla="*/ 112 h 115"/>
                        <a:gd name="T20" fmla="*/ 2 w 24"/>
                        <a:gd name="T21" fmla="*/ 77 h 115"/>
                        <a:gd name="T22" fmla="*/ 3 w 24"/>
                        <a:gd name="T23" fmla="*/ 63 h 115"/>
                        <a:gd name="T24" fmla="*/ 4 w 24"/>
                        <a:gd name="T25" fmla="*/ 60 h 115"/>
                        <a:gd name="T26" fmla="*/ 4 w 24"/>
                        <a:gd name="T27" fmla="*/ 57 h 115"/>
                        <a:gd name="T28" fmla="*/ 1 w 24"/>
                        <a:gd name="T29" fmla="*/ 24 h 115"/>
                        <a:gd name="T30" fmla="*/ 1 w 24"/>
                        <a:gd name="T31" fmla="*/ 0 h 11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24" h="115">
                          <a:moveTo>
                            <a:pt x="1" y="0"/>
                          </a:moveTo>
                          <a:cubicBezTo>
                            <a:pt x="23" y="0"/>
                            <a:pt x="23" y="0"/>
                            <a:pt x="23" y="0"/>
                          </a:cubicBezTo>
                          <a:cubicBezTo>
                            <a:pt x="24" y="20"/>
                            <a:pt x="24" y="20"/>
                            <a:pt x="24" y="20"/>
                          </a:cubicBezTo>
                          <a:cubicBezTo>
                            <a:pt x="24" y="20"/>
                            <a:pt x="19" y="59"/>
                            <a:pt x="20" y="59"/>
                          </a:cubicBezTo>
                          <a:cubicBezTo>
                            <a:pt x="21" y="59"/>
                            <a:pt x="22" y="60"/>
                            <a:pt x="21" y="60"/>
                          </a:cubicBezTo>
                          <a:cubicBezTo>
                            <a:pt x="21" y="61"/>
                            <a:pt x="20" y="62"/>
                            <a:pt x="20" y="62"/>
                          </a:cubicBezTo>
                          <a:cubicBezTo>
                            <a:pt x="21" y="63"/>
                            <a:pt x="20" y="65"/>
                            <a:pt x="20" y="66"/>
                          </a:cubicBezTo>
                          <a:cubicBezTo>
                            <a:pt x="21" y="67"/>
                            <a:pt x="19" y="111"/>
                            <a:pt x="19" y="113"/>
                          </a:cubicBezTo>
                          <a:cubicBezTo>
                            <a:pt x="18" y="115"/>
                            <a:pt x="11" y="115"/>
                            <a:pt x="9" y="114"/>
                          </a:cubicBezTo>
                          <a:cubicBezTo>
                            <a:pt x="6" y="113"/>
                            <a:pt x="6" y="112"/>
                            <a:pt x="6" y="112"/>
                          </a:cubicBezTo>
                          <a:cubicBezTo>
                            <a:pt x="6" y="112"/>
                            <a:pt x="2" y="79"/>
                            <a:pt x="2" y="77"/>
                          </a:cubicBezTo>
                          <a:cubicBezTo>
                            <a:pt x="2" y="74"/>
                            <a:pt x="3" y="63"/>
                            <a:pt x="3" y="63"/>
                          </a:cubicBezTo>
                          <a:cubicBezTo>
                            <a:pt x="3" y="62"/>
                            <a:pt x="4" y="61"/>
                            <a:pt x="4" y="60"/>
                          </a:cubicBezTo>
                          <a:cubicBezTo>
                            <a:pt x="4" y="59"/>
                            <a:pt x="4" y="58"/>
                            <a:pt x="4" y="57"/>
                          </a:cubicBezTo>
                          <a:cubicBezTo>
                            <a:pt x="4" y="56"/>
                            <a:pt x="2" y="29"/>
                            <a:pt x="1" y="24"/>
                          </a:cubicBezTo>
                          <a:cubicBezTo>
                            <a:pt x="0" y="19"/>
                            <a:pt x="1" y="0"/>
                            <a:pt x="1" y="0"/>
                          </a:cubicBezTo>
                          <a:close/>
                        </a:path>
                      </a:pathLst>
                    </a:custGeom>
                    <a:solidFill>
                      <a:srgbClr val="0982A0">
                        <a:lumMod val="50000"/>
                      </a:srgbClr>
                    </a:solidFill>
                    <a:ln>
                      <a:noFill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>
                        <a:defRPr/>
                      </a:pPr>
                      <a:endParaRPr lang="en-US" kern="0">
                        <a:solidFill>
                          <a:sysClr val="windowText" lastClr="000000"/>
                        </a:solidFill>
                      </a:endParaRPr>
                    </a:p>
                  </p:txBody>
                </p:sp>
                <p:sp>
                  <p:nvSpPr>
                    <p:cNvPr id="574" name="Freeform 569">
                      <a:extLst>
                        <a:ext uri="{FF2B5EF4-FFF2-40B4-BE49-F238E27FC236}">
                          <a16:creationId xmlns:a16="http://schemas.microsoft.com/office/drawing/2014/main" xmlns="" id="{5556E8CE-9639-4F4A-AFE6-CA6FF22E3DF2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5770588" y="2705694"/>
                      <a:ext cx="187019" cy="835169"/>
                    </a:xfrm>
                    <a:custGeom>
                      <a:avLst/>
                      <a:gdLst>
                        <a:gd name="T0" fmla="*/ 0 w 25"/>
                        <a:gd name="T1" fmla="*/ 5 h 118"/>
                        <a:gd name="T2" fmla="*/ 17 w 25"/>
                        <a:gd name="T3" fmla="*/ 0 h 118"/>
                        <a:gd name="T4" fmla="*/ 23 w 25"/>
                        <a:gd name="T5" fmla="*/ 19 h 118"/>
                        <a:gd name="T6" fmla="*/ 25 w 25"/>
                        <a:gd name="T7" fmla="*/ 64 h 118"/>
                        <a:gd name="T8" fmla="*/ 24 w 25"/>
                        <a:gd name="T9" fmla="*/ 73 h 118"/>
                        <a:gd name="T10" fmla="*/ 12 w 25"/>
                        <a:gd name="T11" fmla="*/ 116 h 118"/>
                        <a:gd name="T12" fmla="*/ 6 w 25"/>
                        <a:gd name="T13" fmla="*/ 117 h 118"/>
                        <a:gd name="T14" fmla="*/ 1 w 25"/>
                        <a:gd name="T15" fmla="*/ 114 h 118"/>
                        <a:gd name="T16" fmla="*/ 5 w 25"/>
                        <a:gd name="T17" fmla="*/ 74 h 118"/>
                        <a:gd name="T18" fmla="*/ 8 w 25"/>
                        <a:gd name="T19" fmla="*/ 69 h 118"/>
                        <a:gd name="T20" fmla="*/ 8 w 25"/>
                        <a:gd name="T21" fmla="*/ 68 h 118"/>
                        <a:gd name="T22" fmla="*/ 8 w 25"/>
                        <a:gd name="T23" fmla="*/ 65 h 118"/>
                        <a:gd name="T24" fmla="*/ 7 w 25"/>
                        <a:gd name="T25" fmla="*/ 57 h 118"/>
                        <a:gd name="T26" fmla="*/ 1 w 25"/>
                        <a:gd name="T27" fmla="*/ 22 h 118"/>
                        <a:gd name="T28" fmla="*/ 0 w 25"/>
                        <a:gd name="T29" fmla="*/ 5 h 118"/>
                        <a:gd name="connsiteX0" fmla="*/ 285 w 10285"/>
                        <a:gd name="connsiteY0" fmla="*/ 424 h 9938"/>
                        <a:gd name="connsiteX1" fmla="*/ 7085 w 10285"/>
                        <a:gd name="connsiteY1" fmla="*/ 0 h 9938"/>
                        <a:gd name="connsiteX2" fmla="*/ 9485 w 10285"/>
                        <a:gd name="connsiteY2" fmla="*/ 1610 h 9938"/>
                        <a:gd name="connsiteX3" fmla="*/ 10285 w 10285"/>
                        <a:gd name="connsiteY3" fmla="*/ 5424 h 9938"/>
                        <a:gd name="connsiteX4" fmla="*/ 9885 w 10285"/>
                        <a:gd name="connsiteY4" fmla="*/ 6186 h 9938"/>
                        <a:gd name="connsiteX5" fmla="*/ 5085 w 10285"/>
                        <a:gd name="connsiteY5" fmla="*/ 9831 h 9938"/>
                        <a:gd name="connsiteX6" fmla="*/ 2685 w 10285"/>
                        <a:gd name="connsiteY6" fmla="*/ 9915 h 9938"/>
                        <a:gd name="connsiteX7" fmla="*/ 685 w 10285"/>
                        <a:gd name="connsiteY7" fmla="*/ 9661 h 9938"/>
                        <a:gd name="connsiteX8" fmla="*/ 2285 w 10285"/>
                        <a:gd name="connsiteY8" fmla="*/ 6271 h 9938"/>
                        <a:gd name="connsiteX9" fmla="*/ 3485 w 10285"/>
                        <a:gd name="connsiteY9" fmla="*/ 5847 h 9938"/>
                        <a:gd name="connsiteX10" fmla="*/ 3485 w 10285"/>
                        <a:gd name="connsiteY10" fmla="*/ 5763 h 9938"/>
                        <a:gd name="connsiteX11" fmla="*/ 3485 w 10285"/>
                        <a:gd name="connsiteY11" fmla="*/ 5508 h 9938"/>
                        <a:gd name="connsiteX12" fmla="*/ 3085 w 10285"/>
                        <a:gd name="connsiteY12" fmla="*/ 4831 h 9938"/>
                        <a:gd name="connsiteX13" fmla="*/ 148 w 10285"/>
                        <a:gd name="connsiteY13" fmla="*/ 1864 h 9938"/>
                        <a:gd name="connsiteX14" fmla="*/ 285 w 10285"/>
                        <a:gd name="connsiteY14" fmla="*/ 424 h 9938"/>
                        <a:gd name="connsiteX0" fmla="*/ 0 w 10245"/>
                        <a:gd name="connsiteY0" fmla="*/ 324 h 10069"/>
                        <a:gd name="connsiteX1" fmla="*/ 7134 w 10245"/>
                        <a:gd name="connsiteY1" fmla="*/ 69 h 10069"/>
                        <a:gd name="connsiteX2" fmla="*/ 9467 w 10245"/>
                        <a:gd name="connsiteY2" fmla="*/ 1689 h 10069"/>
                        <a:gd name="connsiteX3" fmla="*/ 10245 w 10245"/>
                        <a:gd name="connsiteY3" fmla="*/ 5527 h 10069"/>
                        <a:gd name="connsiteX4" fmla="*/ 9856 w 10245"/>
                        <a:gd name="connsiteY4" fmla="*/ 6294 h 10069"/>
                        <a:gd name="connsiteX5" fmla="*/ 5189 w 10245"/>
                        <a:gd name="connsiteY5" fmla="*/ 9961 h 10069"/>
                        <a:gd name="connsiteX6" fmla="*/ 2856 w 10245"/>
                        <a:gd name="connsiteY6" fmla="*/ 10046 h 10069"/>
                        <a:gd name="connsiteX7" fmla="*/ 911 w 10245"/>
                        <a:gd name="connsiteY7" fmla="*/ 9790 h 10069"/>
                        <a:gd name="connsiteX8" fmla="*/ 2467 w 10245"/>
                        <a:gd name="connsiteY8" fmla="*/ 6379 h 10069"/>
                        <a:gd name="connsiteX9" fmla="*/ 3633 w 10245"/>
                        <a:gd name="connsiteY9" fmla="*/ 5952 h 10069"/>
                        <a:gd name="connsiteX10" fmla="*/ 3633 w 10245"/>
                        <a:gd name="connsiteY10" fmla="*/ 5868 h 10069"/>
                        <a:gd name="connsiteX11" fmla="*/ 3633 w 10245"/>
                        <a:gd name="connsiteY11" fmla="*/ 5611 h 10069"/>
                        <a:gd name="connsiteX12" fmla="*/ 3245 w 10245"/>
                        <a:gd name="connsiteY12" fmla="*/ 4930 h 10069"/>
                        <a:gd name="connsiteX13" fmla="*/ 389 w 10245"/>
                        <a:gd name="connsiteY13" fmla="*/ 1945 h 10069"/>
                        <a:gd name="connsiteX14" fmla="*/ 0 w 10245"/>
                        <a:gd name="connsiteY14" fmla="*/ 324 h 1006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</a:cxnLst>
                      <a:rect l="l" t="t" r="r" b="b"/>
                      <a:pathLst>
                        <a:path w="10245" h="10069">
                          <a:moveTo>
                            <a:pt x="0" y="324"/>
                          </a:moveTo>
                          <a:cubicBezTo>
                            <a:pt x="2378" y="239"/>
                            <a:pt x="5556" y="-158"/>
                            <a:pt x="7134" y="69"/>
                          </a:cubicBezTo>
                          <a:cubicBezTo>
                            <a:pt x="8712" y="296"/>
                            <a:pt x="8689" y="921"/>
                            <a:pt x="9467" y="1689"/>
                          </a:cubicBezTo>
                          <a:cubicBezTo>
                            <a:pt x="9856" y="2457"/>
                            <a:pt x="10245" y="5527"/>
                            <a:pt x="10245" y="5527"/>
                          </a:cubicBezTo>
                          <a:cubicBezTo>
                            <a:pt x="10245" y="5611"/>
                            <a:pt x="10245" y="6038"/>
                            <a:pt x="9856" y="6294"/>
                          </a:cubicBezTo>
                          <a:cubicBezTo>
                            <a:pt x="9467" y="6635"/>
                            <a:pt x="5189" y="9961"/>
                            <a:pt x="5189" y="9961"/>
                          </a:cubicBezTo>
                          <a:cubicBezTo>
                            <a:pt x="5189" y="9961"/>
                            <a:pt x="4022" y="10131"/>
                            <a:pt x="2856" y="10046"/>
                          </a:cubicBezTo>
                          <a:cubicBezTo>
                            <a:pt x="1300" y="9961"/>
                            <a:pt x="911" y="9790"/>
                            <a:pt x="911" y="9790"/>
                          </a:cubicBezTo>
                          <a:cubicBezTo>
                            <a:pt x="911" y="9790"/>
                            <a:pt x="1300" y="6720"/>
                            <a:pt x="2467" y="6379"/>
                          </a:cubicBezTo>
                          <a:cubicBezTo>
                            <a:pt x="3245" y="6209"/>
                            <a:pt x="4022" y="6038"/>
                            <a:pt x="3633" y="5952"/>
                          </a:cubicBezTo>
                          <a:cubicBezTo>
                            <a:pt x="3633" y="5952"/>
                            <a:pt x="3245" y="5868"/>
                            <a:pt x="3633" y="5868"/>
                          </a:cubicBezTo>
                          <a:cubicBezTo>
                            <a:pt x="4022" y="5782"/>
                            <a:pt x="4022" y="5697"/>
                            <a:pt x="3633" y="5611"/>
                          </a:cubicBezTo>
                          <a:cubicBezTo>
                            <a:pt x="3245" y="5611"/>
                            <a:pt x="3633" y="5270"/>
                            <a:pt x="3245" y="4930"/>
                          </a:cubicBezTo>
                          <a:cubicBezTo>
                            <a:pt x="3245" y="4674"/>
                            <a:pt x="389" y="1945"/>
                            <a:pt x="389" y="1945"/>
                          </a:cubicBezTo>
                          <a:cubicBezTo>
                            <a:pt x="0" y="496"/>
                            <a:pt x="0" y="324"/>
                            <a:pt x="0" y="324"/>
                          </a:cubicBezTo>
                          <a:close/>
                        </a:path>
                      </a:pathLst>
                    </a:custGeom>
                    <a:solidFill>
                      <a:srgbClr val="0982A0">
                        <a:lumMod val="50000"/>
                      </a:srgbClr>
                    </a:solidFill>
                    <a:ln>
                      <a:noFill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>
                        <a:defRPr/>
                      </a:pPr>
                      <a:endParaRPr lang="en-US" kern="0">
                        <a:solidFill>
                          <a:sysClr val="windowText" lastClr="000000"/>
                        </a:solidFill>
                      </a:endParaRPr>
                    </a:p>
                  </p:txBody>
                </p:sp>
                <p:sp>
                  <p:nvSpPr>
                    <p:cNvPr id="575" name="Freeform 570">
                      <a:extLst>
                        <a:ext uri="{FF2B5EF4-FFF2-40B4-BE49-F238E27FC236}">
                          <a16:creationId xmlns:a16="http://schemas.microsoft.com/office/drawing/2014/main" xmlns="" id="{EE92550C-0471-41F7-AC08-E70746C0BD79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5500145" y="2244453"/>
                      <a:ext cx="397237" cy="500773"/>
                    </a:xfrm>
                    <a:custGeom>
                      <a:avLst/>
                      <a:gdLst>
                        <a:gd name="T0" fmla="*/ 15 w 56"/>
                        <a:gd name="T1" fmla="*/ 2 h 71"/>
                        <a:gd name="T2" fmla="*/ 27 w 56"/>
                        <a:gd name="T3" fmla="*/ 6 h 71"/>
                        <a:gd name="T4" fmla="*/ 35 w 56"/>
                        <a:gd name="T5" fmla="*/ 0 h 71"/>
                        <a:gd name="T6" fmla="*/ 45 w 56"/>
                        <a:gd name="T7" fmla="*/ 1 h 71"/>
                        <a:gd name="T8" fmla="*/ 55 w 56"/>
                        <a:gd name="T9" fmla="*/ 11 h 71"/>
                        <a:gd name="T10" fmla="*/ 50 w 56"/>
                        <a:gd name="T11" fmla="*/ 38 h 71"/>
                        <a:gd name="T12" fmla="*/ 56 w 56"/>
                        <a:gd name="T13" fmla="*/ 67 h 71"/>
                        <a:gd name="T14" fmla="*/ 37 w 56"/>
                        <a:gd name="T15" fmla="*/ 71 h 71"/>
                        <a:gd name="T16" fmla="*/ 16 w 56"/>
                        <a:gd name="T17" fmla="*/ 71 h 71"/>
                        <a:gd name="T18" fmla="*/ 12 w 56"/>
                        <a:gd name="T19" fmla="*/ 46 h 71"/>
                        <a:gd name="T20" fmla="*/ 0 w 56"/>
                        <a:gd name="T21" fmla="*/ 20 h 71"/>
                        <a:gd name="T22" fmla="*/ 5 w 56"/>
                        <a:gd name="T23" fmla="*/ 8 h 71"/>
                        <a:gd name="T24" fmla="*/ 15 w 56"/>
                        <a:gd name="T25" fmla="*/ 2 h 7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</a:cxnLst>
                      <a:rect l="0" t="0" r="r" b="b"/>
                      <a:pathLst>
                        <a:path w="56" h="71">
                          <a:moveTo>
                            <a:pt x="15" y="2"/>
                          </a:moveTo>
                          <a:cubicBezTo>
                            <a:pt x="15" y="2"/>
                            <a:pt x="21" y="7"/>
                            <a:pt x="27" y="6"/>
                          </a:cubicBezTo>
                          <a:cubicBezTo>
                            <a:pt x="33" y="5"/>
                            <a:pt x="35" y="0"/>
                            <a:pt x="35" y="0"/>
                          </a:cubicBezTo>
                          <a:cubicBezTo>
                            <a:pt x="45" y="1"/>
                            <a:pt x="45" y="1"/>
                            <a:pt x="45" y="1"/>
                          </a:cubicBezTo>
                          <a:cubicBezTo>
                            <a:pt x="55" y="11"/>
                            <a:pt x="55" y="11"/>
                            <a:pt x="55" y="11"/>
                          </a:cubicBezTo>
                          <a:cubicBezTo>
                            <a:pt x="55" y="11"/>
                            <a:pt x="50" y="31"/>
                            <a:pt x="50" y="38"/>
                          </a:cubicBezTo>
                          <a:cubicBezTo>
                            <a:pt x="50" y="44"/>
                            <a:pt x="56" y="67"/>
                            <a:pt x="56" y="67"/>
                          </a:cubicBezTo>
                          <a:cubicBezTo>
                            <a:pt x="56" y="67"/>
                            <a:pt x="47" y="71"/>
                            <a:pt x="37" y="71"/>
                          </a:cubicBezTo>
                          <a:cubicBezTo>
                            <a:pt x="27" y="71"/>
                            <a:pt x="16" y="71"/>
                            <a:pt x="16" y="71"/>
                          </a:cubicBezTo>
                          <a:cubicBezTo>
                            <a:pt x="16" y="71"/>
                            <a:pt x="15" y="54"/>
                            <a:pt x="12" y="46"/>
                          </a:cubicBezTo>
                          <a:cubicBezTo>
                            <a:pt x="9" y="38"/>
                            <a:pt x="0" y="20"/>
                            <a:pt x="0" y="20"/>
                          </a:cubicBezTo>
                          <a:cubicBezTo>
                            <a:pt x="5" y="8"/>
                            <a:pt x="5" y="8"/>
                            <a:pt x="5" y="8"/>
                          </a:cubicBezTo>
                          <a:cubicBezTo>
                            <a:pt x="15" y="2"/>
                            <a:pt x="15" y="2"/>
                            <a:pt x="15" y="2"/>
                          </a:cubicBezTo>
                          <a:close/>
                        </a:path>
                      </a:pathLst>
                    </a:custGeom>
                    <a:solidFill>
                      <a:srgbClr val="D0DFF2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>
                        <a:defRPr/>
                      </a:pPr>
                      <a:endParaRPr lang="en-US" kern="0">
                        <a:solidFill>
                          <a:sysClr val="windowText" lastClr="000000"/>
                        </a:solidFill>
                      </a:endParaRPr>
                    </a:p>
                  </p:txBody>
                </p:sp>
                <p:sp>
                  <p:nvSpPr>
                    <p:cNvPr id="576" name="Freeform 571">
                      <a:extLst>
                        <a:ext uri="{FF2B5EF4-FFF2-40B4-BE49-F238E27FC236}">
                          <a16:creationId xmlns:a16="http://schemas.microsoft.com/office/drawing/2014/main" xmlns="" id="{49247525-8552-4FE5-8ADA-801E9184647E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5614245" y="2745226"/>
                      <a:ext cx="162699" cy="807152"/>
                    </a:xfrm>
                    <a:custGeom>
                      <a:avLst/>
                      <a:gdLst>
                        <a:gd name="T0" fmla="*/ 1 w 23"/>
                        <a:gd name="T1" fmla="*/ 24 h 114"/>
                        <a:gd name="T2" fmla="*/ 4 w 23"/>
                        <a:gd name="T3" fmla="*/ 57 h 114"/>
                        <a:gd name="T4" fmla="*/ 4 w 23"/>
                        <a:gd name="T5" fmla="*/ 60 h 114"/>
                        <a:gd name="T6" fmla="*/ 3 w 23"/>
                        <a:gd name="T7" fmla="*/ 63 h 114"/>
                        <a:gd name="T8" fmla="*/ 2 w 23"/>
                        <a:gd name="T9" fmla="*/ 77 h 114"/>
                        <a:gd name="T10" fmla="*/ 6 w 23"/>
                        <a:gd name="T11" fmla="*/ 112 h 114"/>
                        <a:gd name="T12" fmla="*/ 7 w 23"/>
                        <a:gd name="T13" fmla="*/ 114 h 114"/>
                        <a:gd name="T14" fmla="*/ 6 w 23"/>
                        <a:gd name="T15" fmla="*/ 81 h 114"/>
                        <a:gd name="T16" fmla="*/ 8 w 23"/>
                        <a:gd name="T17" fmla="*/ 60 h 114"/>
                        <a:gd name="T18" fmla="*/ 7 w 23"/>
                        <a:gd name="T19" fmla="*/ 10 h 114"/>
                        <a:gd name="T20" fmla="*/ 23 w 23"/>
                        <a:gd name="T21" fmla="*/ 0 h 114"/>
                        <a:gd name="T22" fmla="*/ 1 w 23"/>
                        <a:gd name="T23" fmla="*/ 0 h 114"/>
                        <a:gd name="T24" fmla="*/ 1 w 23"/>
                        <a:gd name="T25" fmla="*/ 24 h 11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</a:cxnLst>
                      <a:rect l="0" t="0" r="r" b="b"/>
                      <a:pathLst>
                        <a:path w="23" h="114">
                          <a:moveTo>
                            <a:pt x="1" y="24"/>
                          </a:moveTo>
                          <a:cubicBezTo>
                            <a:pt x="2" y="29"/>
                            <a:pt x="4" y="56"/>
                            <a:pt x="4" y="57"/>
                          </a:cubicBezTo>
                          <a:cubicBezTo>
                            <a:pt x="4" y="58"/>
                            <a:pt x="4" y="59"/>
                            <a:pt x="4" y="60"/>
                          </a:cubicBezTo>
                          <a:cubicBezTo>
                            <a:pt x="4" y="61"/>
                            <a:pt x="3" y="62"/>
                            <a:pt x="3" y="63"/>
                          </a:cubicBezTo>
                          <a:cubicBezTo>
                            <a:pt x="3" y="63"/>
                            <a:pt x="2" y="74"/>
                            <a:pt x="2" y="77"/>
                          </a:cubicBezTo>
                          <a:cubicBezTo>
                            <a:pt x="2" y="79"/>
                            <a:pt x="6" y="112"/>
                            <a:pt x="6" y="112"/>
                          </a:cubicBezTo>
                          <a:cubicBezTo>
                            <a:pt x="6" y="112"/>
                            <a:pt x="6" y="113"/>
                            <a:pt x="7" y="114"/>
                          </a:cubicBezTo>
                          <a:cubicBezTo>
                            <a:pt x="7" y="108"/>
                            <a:pt x="6" y="87"/>
                            <a:pt x="6" y="81"/>
                          </a:cubicBezTo>
                          <a:cubicBezTo>
                            <a:pt x="6" y="74"/>
                            <a:pt x="7" y="61"/>
                            <a:pt x="8" y="60"/>
                          </a:cubicBezTo>
                          <a:cubicBezTo>
                            <a:pt x="8" y="59"/>
                            <a:pt x="6" y="13"/>
                            <a:pt x="7" y="10"/>
                          </a:cubicBezTo>
                          <a:cubicBezTo>
                            <a:pt x="8" y="6"/>
                            <a:pt x="23" y="0"/>
                            <a:pt x="23" y="0"/>
                          </a:cubicBezTo>
                          <a:cubicBezTo>
                            <a:pt x="1" y="0"/>
                            <a:pt x="1" y="0"/>
                            <a:pt x="1" y="0"/>
                          </a:cubicBezTo>
                          <a:cubicBezTo>
                            <a:pt x="1" y="0"/>
                            <a:pt x="0" y="19"/>
                            <a:pt x="1" y="24"/>
                          </a:cubicBezTo>
                          <a:close/>
                        </a:path>
                      </a:pathLst>
                    </a:custGeom>
                    <a:solidFill>
                      <a:srgbClr val="02171C"/>
                    </a:solidFill>
                    <a:ln>
                      <a:noFill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>
                        <a:defRPr/>
                      </a:pPr>
                      <a:endParaRPr lang="en-US" kern="0">
                        <a:solidFill>
                          <a:sysClr val="windowText" lastClr="000000"/>
                        </a:solidFill>
                      </a:endParaRPr>
                    </a:p>
                  </p:txBody>
                </p:sp>
                <p:sp>
                  <p:nvSpPr>
                    <p:cNvPr id="577" name="Freeform 572">
                      <a:extLst>
                        <a:ext uri="{FF2B5EF4-FFF2-40B4-BE49-F238E27FC236}">
                          <a16:creationId xmlns:a16="http://schemas.microsoft.com/office/drawing/2014/main" xmlns="" id="{FF34D255-08B9-454F-9BC1-A2C526DF4AA1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5783282" y="2880456"/>
                      <a:ext cx="92970" cy="657131"/>
                    </a:xfrm>
                    <a:custGeom>
                      <a:avLst/>
                      <a:gdLst>
                        <a:gd name="T0" fmla="*/ 4 w 13"/>
                        <a:gd name="T1" fmla="*/ 3 h 93"/>
                        <a:gd name="T2" fmla="*/ 0 w 13"/>
                        <a:gd name="T3" fmla="*/ 0 h 93"/>
                        <a:gd name="T4" fmla="*/ 6 w 13"/>
                        <a:gd name="T5" fmla="*/ 33 h 93"/>
                        <a:gd name="T6" fmla="*/ 7 w 13"/>
                        <a:gd name="T7" fmla="*/ 41 h 93"/>
                        <a:gd name="T8" fmla="*/ 7 w 13"/>
                        <a:gd name="T9" fmla="*/ 44 h 93"/>
                        <a:gd name="T10" fmla="*/ 7 w 13"/>
                        <a:gd name="T11" fmla="*/ 45 h 93"/>
                        <a:gd name="T12" fmla="*/ 4 w 13"/>
                        <a:gd name="T13" fmla="*/ 50 h 93"/>
                        <a:gd name="T14" fmla="*/ 0 w 13"/>
                        <a:gd name="T15" fmla="*/ 90 h 93"/>
                        <a:gd name="T16" fmla="*/ 5 w 13"/>
                        <a:gd name="T17" fmla="*/ 93 h 93"/>
                        <a:gd name="T18" fmla="*/ 5 w 13"/>
                        <a:gd name="T19" fmla="*/ 93 h 93"/>
                        <a:gd name="T20" fmla="*/ 7 w 13"/>
                        <a:gd name="T21" fmla="*/ 70 h 93"/>
                        <a:gd name="T22" fmla="*/ 13 w 13"/>
                        <a:gd name="T23" fmla="*/ 44 h 93"/>
                        <a:gd name="T24" fmla="*/ 4 w 13"/>
                        <a:gd name="T25" fmla="*/ 3 h 9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</a:cxnLst>
                      <a:rect l="0" t="0" r="r" b="b"/>
                      <a:pathLst>
                        <a:path w="13" h="93">
                          <a:moveTo>
                            <a:pt x="4" y="3"/>
                          </a:moveTo>
                          <a:cubicBezTo>
                            <a:pt x="1" y="0"/>
                            <a:pt x="0" y="0"/>
                            <a:pt x="0" y="0"/>
                          </a:cubicBezTo>
                          <a:cubicBezTo>
                            <a:pt x="2" y="8"/>
                            <a:pt x="6" y="30"/>
                            <a:pt x="6" y="33"/>
                          </a:cubicBezTo>
                          <a:cubicBezTo>
                            <a:pt x="7" y="37"/>
                            <a:pt x="6" y="41"/>
                            <a:pt x="7" y="41"/>
                          </a:cubicBezTo>
                          <a:cubicBezTo>
                            <a:pt x="8" y="42"/>
                            <a:pt x="8" y="43"/>
                            <a:pt x="7" y="44"/>
                          </a:cubicBezTo>
                          <a:cubicBezTo>
                            <a:pt x="6" y="44"/>
                            <a:pt x="7" y="45"/>
                            <a:pt x="7" y="45"/>
                          </a:cubicBezTo>
                          <a:cubicBezTo>
                            <a:pt x="8" y="46"/>
                            <a:pt x="6" y="48"/>
                            <a:pt x="4" y="50"/>
                          </a:cubicBezTo>
                          <a:cubicBezTo>
                            <a:pt x="1" y="54"/>
                            <a:pt x="0" y="90"/>
                            <a:pt x="0" y="90"/>
                          </a:cubicBezTo>
                          <a:cubicBezTo>
                            <a:pt x="0" y="90"/>
                            <a:pt x="1" y="92"/>
                            <a:pt x="5" y="93"/>
                          </a:cubicBezTo>
                          <a:cubicBezTo>
                            <a:pt x="5" y="93"/>
                            <a:pt x="5" y="93"/>
                            <a:pt x="5" y="93"/>
                          </a:cubicBezTo>
                          <a:cubicBezTo>
                            <a:pt x="5" y="87"/>
                            <a:pt x="6" y="75"/>
                            <a:pt x="7" y="70"/>
                          </a:cubicBezTo>
                          <a:cubicBezTo>
                            <a:pt x="7" y="63"/>
                            <a:pt x="13" y="47"/>
                            <a:pt x="13" y="44"/>
                          </a:cubicBezTo>
                          <a:cubicBezTo>
                            <a:pt x="13" y="42"/>
                            <a:pt x="7" y="6"/>
                            <a:pt x="4" y="3"/>
                          </a:cubicBezTo>
                          <a:close/>
                        </a:path>
                      </a:pathLst>
                    </a:custGeom>
                    <a:solidFill>
                      <a:srgbClr val="02171C"/>
                    </a:solidFill>
                    <a:ln>
                      <a:noFill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>
                        <a:defRPr/>
                      </a:pPr>
                      <a:endParaRPr lang="en-US" kern="0">
                        <a:solidFill>
                          <a:sysClr val="windowText" lastClr="000000"/>
                        </a:solidFill>
                      </a:endParaRPr>
                    </a:p>
                  </p:txBody>
                </p:sp>
                <p:sp>
                  <p:nvSpPr>
                    <p:cNvPr id="578" name="Freeform 573">
                      <a:extLst>
                        <a:ext uri="{FF2B5EF4-FFF2-40B4-BE49-F238E27FC236}">
                          <a16:creationId xmlns:a16="http://schemas.microsoft.com/office/drawing/2014/main" xmlns="" id="{AA890B0B-8DAD-41C9-BA6A-11C8BFAFE819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5571986" y="2392360"/>
                      <a:ext cx="274685" cy="352867"/>
                    </a:xfrm>
                    <a:custGeom>
                      <a:avLst/>
                      <a:gdLst>
                        <a:gd name="T0" fmla="*/ 25 w 39"/>
                        <a:gd name="T1" fmla="*/ 22 h 50"/>
                        <a:gd name="T2" fmla="*/ 38 w 39"/>
                        <a:gd name="T3" fmla="*/ 8 h 50"/>
                        <a:gd name="T4" fmla="*/ 12 w 39"/>
                        <a:gd name="T5" fmla="*/ 12 h 50"/>
                        <a:gd name="T6" fmla="*/ 8 w 39"/>
                        <a:gd name="T7" fmla="*/ 0 h 50"/>
                        <a:gd name="T8" fmla="*/ 0 w 39"/>
                        <a:gd name="T9" fmla="*/ 21 h 50"/>
                        <a:gd name="T10" fmla="*/ 2 w 39"/>
                        <a:gd name="T11" fmla="*/ 25 h 50"/>
                        <a:gd name="T12" fmla="*/ 6 w 39"/>
                        <a:gd name="T13" fmla="*/ 50 h 50"/>
                        <a:gd name="T14" fmla="*/ 27 w 39"/>
                        <a:gd name="T15" fmla="*/ 50 h 50"/>
                        <a:gd name="T16" fmla="*/ 30 w 39"/>
                        <a:gd name="T17" fmla="*/ 50 h 50"/>
                        <a:gd name="T18" fmla="*/ 25 w 39"/>
                        <a:gd name="T19" fmla="*/ 22 h 5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</a:cxnLst>
                      <a:rect l="0" t="0" r="r" b="b"/>
                      <a:pathLst>
                        <a:path w="39" h="50">
                          <a:moveTo>
                            <a:pt x="25" y="22"/>
                          </a:moveTo>
                          <a:cubicBezTo>
                            <a:pt x="28" y="17"/>
                            <a:pt x="39" y="10"/>
                            <a:pt x="38" y="8"/>
                          </a:cubicBezTo>
                          <a:cubicBezTo>
                            <a:pt x="36" y="6"/>
                            <a:pt x="14" y="13"/>
                            <a:pt x="12" y="12"/>
                          </a:cubicBezTo>
                          <a:cubicBezTo>
                            <a:pt x="10" y="12"/>
                            <a:pt x="8" y="0"/>
                            <a:pt x="8" y="0"/>
                          </a:cubicBezTo>
                          <a:cubicBezTo>
                            <a:pt x="0" y="21"/>
                            <a:pt x="0" y="21"/>
                            <a:pt x="0" y="21"/>
                          </a:cubicBezTo>
                          <a:cubicBezTo>
                            <a:pt x="1" y="23"/>
                            <a:pt x="2" y="24"/>
                            <a:pt x="2" y="25"/>
                          </a:cubicBezTo>
                          <a:cubicBezTo>
                            <a:pt x="5" y="33"/>
                            <a:pt x="6" y="50"/>
                            <a:pt x="6" y="50"/>
                          </a:cubicBezTo>
                          <a:cubicBezTo>
                            <a:pt x="6" y="50"/>
                            <a:pt x="17" y="50"/>
                            <a:pt x="27" y="50"/>
                          </a:cubicBezTo>
                          <a:cubicBezTo>
                            <a:pt x="28" y="50"/>
                            <a:pt x="29" y="50"/>
                            <a:pt x="30" y="50"/>
                          </a:cubicBezTo>
                          <a:cubicBezTo>
                            <a:pt x="30" y="49"/>
                            <a:pt x="22" y="27"/>
                            <a:pt x="25" y="22"/>
                          </a:cubicBezTo>
                          <a:close/>
                        </a:path>
                      </a:pathLst>
                    </a:custGeom>
                    <a:solidFill>
                      <a:srgbClr val="BCD0EB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>
                        <a:defRPr/>
                      </a:pPr>
                      <a:endParaRPr lang="en-US" kern="0">
                        <a:solidFill>
                          <a:sysClr val="windowText" lastClr="000000"/>
                        </a:solidFill>
                      </a:endParaRPr>
                    </a:p>
                  </p:txBody>
                </p:sp>
                <p:sp>
                  <p:nvSpPr>
                    <p:cNvPr id="579" name="Freeform 574">
                      <a:extLst>
                        <a:ext uri="{FF2B5EF4-FFF2-40B4-BE49-F238E27FC236}">
                          <a16:creationId xmlns:a16="http://schemas.microsoft.com/office/drawing/2014/main" xmlns="" id="{59799AF4-BD7E-4D53-B419-10505C6E793A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5493806" y="2271922"/>
                      <a:ext cx="177489" cy="587404"/>
                    </a:xfrm>
                    <a:custGeom>
                      <a:avLst/>
                      <a:gdLst>
                        <a:gd name="T0" fmla="*/ 13 w 25"/>
                        <a:gd name="T1" fmla="*/ 0 h 83"/>
                        <a:gd name="T2" fmla="*/ 22 w 25"/>
                        <a:gd name="T3" fmla="*/ 38 h 83"/>
                        <a:gd name="T4" fmla="*/ 24 w 25"/>
                        <a:gd name="T5" fmla="*/ 82 h 83"/>
                        <a:gd name="T6" fmla="*/ 15 w 25"/>
                        <a:gd name="T7" fmla="*/ 82 h 83"/>
                        <a:gd name="T8" fmla="*/ 7 w 25"/>
                        <a:gd name="T9" fmla="*/ 29 h 83"/>
                        <a:gd name="T10" fmla="*/ 1 w 25"/>
                        <a:gd name="T11" fmla="*/ 6 h 83"/>
                        <a:gd name="T12" fmla="*/ 13 w 25"/>
                        <a:gd name="T13" fmla="*/ 0 h 8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5" h="83">
                          <a:moveTo>
                            <a:pt x="13" y="0"/>
                          </a:moveTo>
                          <a:cubicBezTo>
                            <a:pt x="13" y="0"/>
                            <a:pt x="21" y="31"/>
                            <a:pt x="22" y="38"/>
                          </a:cubicBezTo>
                          <a:cubicBezTo>
                            <a:pt x="24" y="46"/>
                            <a:pt x="25" y="80"/>
                            <a:pt x="24" y="82"/>
                          </a:cubicBezTo>
                          <a:cubicBezTo>
                            <a:pt x="22" y="83"/>
                            <a:pt x="15" y="82"/>
                            <a:pt x="15" y="82"/>
                          </a:cubicBezTo>
                          <a:cubicBezTo>
                            <a:pt x="15" y="82"/>
                            <a:pt x="8" y="31"/>
                            <a:pt x="7" y="29"/>
                          </a:cubicBezTo>
                          <a:cubicBezTo>
                            <a:pt x="6" y="26"/>
                            <a:pt x="0" y="7"/>
                            <a:pt x="1" y="6"/>
                          </a:cubicBezTo>
                          <a:cubicBezTo>
                            <a:pt x="2" y="5"/>
                            <a:pt x="13" y="0"/>
                            <a:pt x="13" y="0"/>
                          </a:cubicBezTo>
                          <a:close/>
                        </a:path>
                      </a:pathLst>
                    </a:custGeom>
                    <a:solidFill>
                      <a:srgbClr val="0982A0"/>
                    </a:solidFill>
                    <a:ln>
                      <a:noFill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>
                        <a:defRPr/>
                      </a:pPr>
                      <a:endParaRPr lang="en-US" kern="0">
                        <a:solidFill>
                          <a:sysClr val="windowText" lastClr="000000"/>
                        </a:solidFill>
                      </a:endParaRPr>
                    </a:p>
                  </p:txBody>
                </p:sp>
                <p:sp>
                  <p:nvSpPr>
                    <p:cNvPr id="580" name="Freeform 575">
                      <a:extLst>
                        <a:ext uri="{FF2B5EF4-FFF2-40B4-BE49-F238E27FC236}">
                          <a16:creationId xmlns:a16="http://schemas.microsoft.com/office/drawing/2014/main" xmlns="" id="{F8E97D65-39A1-49B6-981A-16C4CF718106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5770604" y="2236002"/>
                      <a:ext cx="169037" cy="581066"/>
                    </a:xfrm>
                    <a:custGeom>
                      <a:avLst/>
                      <a:gdLst>
                        <a:gd name="T0" fmla="*/ 0 w 24"/>
                        <a:gd name="T1" fmla="*/ 1 h 82"/>
                        <a:gd name="T2" fmla="*/ 10 w 24"/>
                        <a:gd name="T3" fmla="*/ 29 h 82"/>
                        <a:gd name="T4" fmla="*/ 13 w 24"/>
                        <a:gd name="T5" fmla="*/ 81 h 82"/>
                        <a:gd name="T6" fmla="*/ 24 w 24"/>
                        <a:gd name="T7" fmla="*/ 81 h 82"/>
                        <a:gd name="T8" fmla="*/ 18 w 24"/>
                        <a:gd name="T9" fmla="*/ 36 h 82"/>
                        <a:gd name="T10" fmla="*/ 17 w 24"/>
                        <a:gd name="T11" fmla="*/ 11 h 82"/>
                        <a:gd name="T12" fmla="*/ 9 w 24"/>
                        <a:gd name="T13" fmla="*/ 1 h 82"/>
                        <a:gd name="T14" fmla="*/ 0 w 24"/>
                        <a:gd name="T15" fmla="*/ 1 h 8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4" h="82">
                          <a:moveTo>
                            <a:pt x="0" y="1"/>
                          </a:moveTo>
                          <a:cubicBezTo>
                            <a:pt x="0" y="1"/>
                            <a:pt x="9" y="14"/>
                            <a:pt x="10" y="29"/>
                          </a:cubicBezTo>
                          <a:cubicBezTo>
                            <a:pt x="11" y="44"/>
                            <a:pt x="13" y="81"/>
                            <a:pt x="13" y="81"/>
                          </a:cubicBezTo>
                          <a:cubicBezTo>
                            <a:pt x="14" y="82"/>
                            <a:pt x="23" y="81"/>
                            <a:pt x="24" y="81"/>
                          </a:cubicBezTo>
                          <a:cubicBezTo>
                            <a:pt x="24" y="80"/>
                            <a:pt x="18" y="43"/>
                            <a:pt x="18" y="36"/>
                          </a:cubicBezTo>
                          <a:cubicBezTo>
                            <a:pt x="19" y="29"/>
                            <a:pt x="18" y="14"/>
                            <a:pt x="17" y="11"/>
                          </a:cubicBezTo>
                          <a:cubicBezTo>
                            <a:pt x="16" y="8"/>
                            <a:pt x="12" y="0"/>
                            <a:pt x="9" y="1"/>
                          </a:cubicBezTo>
                          <a:cubicBezTo>
                            <a:pt x="5" y="2"/>
                            <a:pt x="0" y="1"/>
                            <a:pt x="0" y="1"/>
                          </a:cubicBezTo>
                          <a:close/>
                        </a:path>
                      </a:pathLst>
                    </a:custGeom>
                    <a:solidFill>
                      <a:srgbClr val="0982A0"/>
                    </a:solidFill>
                    <a:ln>
                      <a:noFill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>
                        <a:defRPr/>
                      </a:pPr>
                      <a:endParaRPr lang="en-US" kern="0">
                        <a:solidFill>
                          <a:sysClr val="windowText" lastClr="000000"/>
                        </a:solidFill>
                      </a:endParaRPr>
                    </a:p>
                  </p:txBody>
                </p:sp>
                <p:sp>
                  <p:nvSpPr>
                    <p:cNvPr id="581" name="Freeform 576">
                      <a:extLst>
                        <a:ext uri="{FF2B5EF4-FFF2-40B4-BE49-F238E27FC236}">
                          <a16:creationId xmlns:a16="http://schemas.microsoft.com/office/drawing/2014/main" xmlns="" id="{A2175AA8-E029-4318-9ABA-310719CB9629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5421965" y="2307842"/>
                      <a:ext cx="171151" cy="566274"/>
                    </a:xfrm>
                    <a:custGeom>
                      <a:avLst/>
                      <a:gdLst>
                        <a:gd name="T0" fmla="*/ 11 w 24"/>
                        <a:gd name="T1" fmla="*/ 1 h 80"/>
                        <a:gd name="T2" fmla="*/ 2 w 24"/>
                        <a:gd name="T3" fmla="*/ 21 h 80"/>
                        <a:gd name="T4" fmla="*/ 1 w 24"/>
                        <a:gd name="T5" fmla="*/ 49 h 80"/>
                        <a:gd name="T6" fmla="*/ 13 w 24"/>
                        <a:gd name="T7" fmla="*/ 80 h 80"/>
                        <a:gd name="T8" fmla="*/ 19 w 24"/>
                        <a:gd name="T9" fmla="*/ 79 h 80"/>
                        <a:gd name="T10" fmla="*/ 24 w 24"/>
                        <a:gd name="T11" fmla="*/ 76 h 80"/>
                        <a:gd name="T12" fmla="*/ 19 w 24"/>
                        <a:gd name="T13" fmla="*/ 54 h 80"/>
                        <a:gd name="T14" fmla="*/ 15 w 24"/>
                        <a:gd name="T15" fmla="*/ 45 h 80"/>
                        <a:gd name="T16" fmla="*/ 19 w 24"/>
                        <a:gd name="T17" fmla="*/ 22 h 80"/>
                        <a:gd name="T18" fmla="*/ 11 w 24"/>
                        <a:gd name="T19" fmla="*/ 1 h 8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</a:cxnLst>
                      <a:rect l="0" t="0" r="r" b="b"/>
                      <a:pathLst>
                        <a:path w="24" h="80">
                          <a:moveTo>
                            <a:pt x="11" y="1"/>
                          </a:moveTo>
                          <a:cubicBezTo>
                            <a:pt x="10" y="0"/>
                            <a:pt x="4" y="9"/>
                            <a:pt x="2" y="21"/>
                          </a:cubicBezTo>
                          <a:cubicBezTo>
                            <a:pt x="0" y="33"/>
                            <a:pt x="1" y="49"/>
                            <a:pt x="1" y="49"/>
                          </a:cubicBezTo>
                          <a:cubicBezTo>
                            <a:pt x="13" y="80"/>
                            <a:pt x="13" y="80"/>
                            <a:pt x="13" y="80"/>
                          </a:cubicBezTo>
                          <a:cubicBezTo>
                            <a:pt x="13" y="80"/>
                            <a:pt x="16" y="80"/>
                            <a:pt x="19" y="79"/>
                          </a:cubicBezTo>
                          <a:cubicBezTo>
                            <a:pt x="22" y="78"/>
                            <a:pt x="24" y="76"/>
                            <a:pt x="24" y="76"/>
                          </a:cubicBezTo>
                          <a:cubicBezTo>
                            <a:pt x="24" y="76"/>
                            <a:pt x="21" y="59"/>
                            <a:pt x="19" y="54"/>
                          </a:cubicBezTo>
                          <a:cubicBezTo>
                            <a:pt x="18" y="50"/>
                            <a:pt x="15" y="45"/>
                            <a:pt x="15" y="45"/>
                          </a:cubicBezTo>
                          <a:cubicBezTo>
                            <a:pt x="19" y="22"/>
                            <a:pt x="19" y="22"/>
                            <a:pt x="19" y="22"/>
                          </a:cubicBezTo>
                          <a:cubicBezTo>
                            <a:pt x="19" y="22"/>
                            <a:pt x="17" y="4"/>
                            <a:pt x="11" y="1"/>
                          </a:cubicBezTo>
                          <a:close/>
                        </a:path>
                      </a:pathLst>
                    </a:custGeom>
                    <a:solidFill>
                      <a:srgbClr val="0982A0"/>
                    </a:solidFill>
                    <a:ln>
                      <a:noFill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>
                        <a:defRPr/>
                      </a:pPr>
                      <a:endParaRPr lang="en-US" kern="0">
                        <a:solidFill>
                          <a:sysClr val="windowText" lastClr="000000"/>
                        </a:solidFill>
                      </a:endParaRPr>
                    </a:p>
                  </p:txBody>
                </p:sp>
                <p:sp>
                  <p:nvSpPr>
                    <p:cNvPr id="582" name="Freeform 577">
                      <a:extLst>
                        <a:ext uri="{FF2B5EF4-FFF2-40B4-BE49-F238E27FC236}">
                          <a16:creationId xmlns:a16="http://schemas.microsoft.com/office/drawing/2014/main" xmlns="" id="{D1658135-2DC8-4482-A2A6-1A14A87DB285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5833993" y="1973992"/>
                      <a:ext cx="388785" cy="367655"/>
                    </a:xfrm>
                    <a:custGeom>
                      <a:avLst/>
                      <a:gdLst>
                        <a:gd name="T0" fmla="*/ 0 w 55"/>
                        <a:gd name="T1" fmla="*/ 38 h 52"/>
                        <a:gd name="T2" fmla="*/ 26 w 55"/>
                        <a:gd name="T3" fmla="*/ 26 h 52"/>
                        <a:gd name="T4" fmla="*/ 34 w 55"/>
                        <a:gd name="T5" fmla="*/ 14 h 52"/>
                        <a:gd name="T6" fmla="*/ 47 w 55"/>
                        <a:gd name="T7" fmla="*/ 0 h 52"/>
                        <a:gd name="T8" fmla="*/ 52 w 55"/>
                        <a:gd name="T9" fmla="*/ 2 h 52"/>
                        <a:gd name="T10" fmla="*/ 55 w 55"/>
                        <a:gd name="T11" fmla="*/ 7 h 52"/>
                        <a:gd name="T12" fmla="*/ 36 w 55"/>
                        <a:gd name="T13" fmla="*/ 36 h 52"/>
                        <a:gd name="T14" fmla="*/ 8 w 55"/>
                        <a:gd name="T15" fmla="*/ 52 h 52"/>
                        <a:gd name="T16" fmla="*/ 0 w 55"/>
                        <a:gd name="T17" fmla="*/ 38 h 5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</a:cxnLst>
                      <a:rect l="0" t="0" r="r" b="b"/>
                      <a:pathLst>
                        <a:path w="55" h="52">
                          <a:moveTo>
                            <a:pt x="0" y="38"/>
                          </a:moveTo>
                          <a:cubicBezTo>
                            <a:pt x="0" y="38"/>
                            <a:pt x="25" y="26"/>
                            <a:pt x="26" y="26"/>
                          </a:cubicBezTo>
                          <a:cubicBezTo>
                            <a:pt x="26" y="25"/>
                            <a:pt x="31" y="18"/>
                            <a:pt x="34" y="14"/>
                          </a:cubicBezTo>
                          <a:cubicBezTo>
                            <a:pt x="37" y="9"/>
                            <a:pt x="47" y="0"/>
                            <a:pt x="47" y="0"/>
                          </a:cubicBezTo>
                          <a:cubicBezTo>
                            <a:pt x="47" y="0"/>
                            <a:pt x="50" y="0"/>
                            <a:pt x="52" y="2"/>
                          </a:cubicBezTo>
                          <a:cubicBezTo>
                            <a:pt x="53" y="3"/>
                            <a:pt x="55" y="7"/>
                            <a:pt x="55" y="7"/>
                          </a:cubicBezTo>
                          <a:cubicBezTo>
                            <a:pt x="55" y="7"/>
                            <a:pt x="36" y="35"/>
                            <a:pt x="36" y="36"/>
                          </a:cubicBezTo>
                          <a:cubicBezTo>
                            <a:pt x="35" y="36"/>
                            <a:pt x="8" y="52"/>
                            <a:pt x="8" y="52"/>
                          </a:cubicBezTo>
                          <a:cubicBezTo>
                            <a:pt x="0" y="38"/>
                            <a:pt x="0" y="38"/>
                            <a:pt x="0" y="38"/>
                          </a:cubicBezTo>
                          <a:close/>
                        </a:path>
                      </a:pathLst>
                    </a:custGeom>
                    <a:solidFill>
                      <a:srgbClr val="0982A0"/>
                    </a:solidFill>
                    <a:ln>
                      <a:noFill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>
                        <a:defRPr/>
                      </a:pPr>
                      <a:endParaRPr lang="en-US" kern="0">
                        <a:solidFill>
                          <a:sysClr val="windowText" lastClr="000000"/>
                        </a:solidFill>
                      </a:endParaRPr>
                    </a:p>
                  </p:txBody>
                </p:sp>
              </p:grpSp>
            </p:grpSp>
            <p:grpSp>
              <p:nvGrpSpPr>
                <p:cNvPr id="531" name="Group 530">
                  <a:extLst>
                    <a:ext uri="{FF2B5EF4-FFF2-40B4-BE49-F238E27FC236}">
                      <a16:creationId xmlns:a16="http://schemas.microsoft.com/office/drawing/2014/main" xmlns="" id="{15DE7677-DFEC-43C6-A56C-4916C821CDDF}"/>
                    </a:ext>
                  </a:extLst>
                </p:cNvPr>
                <p:cNvGrpSpPr/>
                <p:nvPr/>
              </p:nvGrpSpPr>
              <p:grpSpPr>
                <a:xfrm>
                  <a:off x="6324513" y="1612678"/>
                  <a:ext cx="758554" cy="1897441"/>
                  <a:chOff x="5975561" y="1612678"/>
                  <a:chExt cx="758554" cy="1897441"/>
                </a:xfrm>
              </p:grpSpPr>
              <p:sp>
                <p:nvSpPr>
                  <p:cNvPr id="532" name="Freeform 509">
                    <a:extLst>
                      <a:ext uri="{FF2B5EF4-FFF2-40B4-BE49-F238E27FC236}">
                        <a16:creationId xmlns:a16="http://schemas.microsoft.com/office/drawing/2014/main" xmlns="" id="{5CD5E604-D7AD-430C-AB77-340CF1E3103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038950" y="2660708"/>
                    <a:ext cx="27469" cy="849411"/>
                  </a:xfrm>
                  <a:custGeom>
                    <a:avLst/>
                    <a:gdLst>
                      <a:gd name="T0" fmla="*/ 13 w 13"/>
                      <a:gd name="T1" fmla="*/ 402 h 402"/>
                      <a:gd name="T2" fmla="*/ 0 w 13"/>
                      <a:gd name="T3" fmla="*/ 402 h 402"/>
                      <a:gd name="T4" fmla="*/ 0 w 13"/>
                      <a:gd name="T5" fmla="*/ 0 h 402"/>
                      <a:gd name="T6" fmla="*/ 13 w 13"/>
                      <a:gd name="T7" fmla="*/ 0 h 402"/>
                      <a:gd name="T8" fmla="*/ 13 w 13"/>
                      <a:gd name="T9" fmla="*/ 402 h 402"/>
                      <a:gd name="T10" fmla="*/ 13 w 13"/>
                      <a:gd name="T11" fmla="*/ 402 h 40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13" h="402">
                        <a:moveTo>
                          <a:pt x="13" y="402"/>
                        </a:moveTo>
                        <a:lnTo>
                          <a:pt x="0" y="402"/>
                        </a:lnTo>
                        <a:lnTo>
                          <a:pt x="0" y="0"/>
                        </a:lnTo>
                        <a:lnTo>
                          <a:pt x="13" y="0"/>
                        </a:lnTo>
                        <a:lnTo>
                          <a:pt x="13" y="402"/>
                        </a:lnTo>
                        <a:lnTo>
                          <a:pt x="13" y="402"/>
                        </a:lnTo>
                        <a:close/>
                      </a:path>
                    </a:pathLst>
                  </a:custGeom>
                  <a:solidFill>
                    <a:srgbClr val="AEADB2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defRPr/>
                    </a:pPr>
                    <a:endParaRPr lang="en-US" kern="0">
                      <a:solidFill>
                        <a:sysClr val="windowText" lastClr="000000"/>
                      </a:solidFill>
                    </a:endParaRPr>
                  </a:p>
                </p:txBody>
              </p:sp>
              <p:sp>
                <p:nvSpPr>
                  <p:cNvPr id="533" name="Freeform 510">
                    <a:extLst>
                      <a:ext uri="{FF2B5EF4-FFF2-40B4-BE49-F238E27FC236}">
                        <a16:creationId xmlns:a16="http://schemas.microsoft.com/office/drawing/2014/main" xmlns="" id="{E10C595C-1325-472C-A422-6F81713B06E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634805" y="2660708"/>
                    <a:ext cx="33807" cy="849411"/>
                  </a:xfrm>
                  <a:custGeom>
                    <a:avLst/>
                    <a:gdLst>
                      <a:gd name="T0" fmla="*/ 16 w 16"/>
                      <a:gd name="T1" fmla="*/ 402 h 402"/>
                      <a:gd name="T2" fmla="*/ 0 w 16"/>
                      <a:gd name="T3" fmla="*/ 402 h 402"/>
                      <a:gd name="T4" fmla="*/ 0 w 16"/>
                      <a:gd name="T5" fmla="*/ 0 h 402"/>
                      <a:gd name="T6" fmla="*/ 16 w 16"/>
                      <a:gd name="T7" fmla="*/ 0 h 402"/>
                      <a:gd name="T8" fmla="*/ 16 w 16"/>
                      <a:gd name="T9" fmla="*/ 402 h 402"/>
                      <a:gd name="T10" fmla="*/ 16 w 16"/>
                      <a:gd name="T11" fmla="*/ 402 h 40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16" h="402">
                        <a:moveTo>
                          <a:pt x="16" y="402"/>
                        </a:moveTo>
                        <a:lnTo>
                          <a:pt x="0" y="402"/>
                        </a:lnTo>
                        <a:lnTo>
                          <a:pt x="0" y="0"/>
                        </a:lnTo>
                        <a:lnTo>
                          <a:pt x="16" y="0"/>
                        </a:lnTo>
                        <a:lnTo>
                          <a:pt x="16" y="402"/>
                        </a:lnTo>
                        <a:lnTo>
                          <a:pt x="16" y="402"/>
                        </a:lnTo>
                        <a:close/>
                      </a:path>
                    </a:pathLst>
                  </a:custGeom>
                  <a:solidFill>
                    <a:srgbClr val="AEADB2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defRPr/>
                    </a:pPr>
                    <a:endParaRPr lang="en-US" kern="0">
                      <a:solidFill>
                        <a:sysClr val="windowText" lastClr="000000"/>
                      </a:solidFill>
                    </a:endParaRPr>
                  </a:p>
                </p:txBody>
              </p:sp>
              <p:sp>
                <p:nvSpPr>
                  <p:cNvPr id="534" name="Rectangle 511">
                    <a:extLst>
                      <a:ext uri="{FF2B5EF4-FFF2-40B4-BE49-F238E27FC236}">
                        <a16:creationId xmlns:a16="http://schemas.microsoft.com/office/drawing/2014/main" xmlns="" id="{D89E6D35-0714-49B2-A38F-73FADEECF0F9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6499576" y="2660708"/>
                    <a:ext cx="35921" cy="743763"/>
                  </a:xfrm>
                  <a:prstGeom prst="rect">
                    <a:avLst/>
                  </a:prstGeom>
                  <a:solidFill>
                    <a:srgbClr val="909097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defRPr/>
                    </a:pPr>
                    <a:endParaRPr lang="en-US" kern="0">
                      <a:solidFill>
                        <a:sysClr val="windowText" lastClr="000000"/>
                      </a:solidFill>
                    </a:endParaRPr>
                  </a:p>
                </p:txBody>
              </p:sp>
              <p:sp>
                <p:nvSpPr>
                  <p:cNvPr id="535" name="Freeform 515">
                    <a:extLst>
                      <a:ext uri="{FF2B5EF4-FFF2-40B4-BE49-F238E27FC236}">
                        <a16:creationId xmlns:a16="http://schemas.microsoft.com/office/drawing/2014/main" xmlns="" id="{5A8B4077-BDC1-436F-8FAE-A6DF748AF22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975561" y="1726778"/>
                    <a:ext cx="758554" cy="1018449"/>
                  </a:xfrm>
                  <a:custGeom>
                    <a:avLst/>
                    <a:gdLst>
                      <a:gd name="T0" fmla="*/ 103 w 107"/>
                      <a:gd name="T1" fmla="*/ 144 h 144"/>
                      <a:gd name="T2" fmla="*/ 4 w 107"/>
                      <a:gd name="T3" fmla="*/ 144 h 144"/>
                      <a:gd name="T4" fmla="*/ 0 w 107"/>
                      <a:gd name="T5" fmla="*/ 140 h 144"/>
                      <a:gd name="T6" fmla="*/ 0 w 107"/>
                      <a:gd name="T7" fmla="*/ 4 h 144"/>
                      <a:gd name="T8" fmla="*/ 4 w 107"/>
                      <a:gd name="T9" fmla="*/ 0 h 144"/>
                      <a:gd name="T10" fmla="*/ 103 w 107"/>
                      <a:gd name="T11" fmla="*/ 0 h 144"/>
                      <a:gd name="T12" fmla="*/ 107 w 107"/>
                      <a:gd name="T13" fmla="*/ 4 h 144"/>
                      <a:gd name="T14" fmla="*/ 107 w 107"/>
                      <a:gd name="T15" fmla="*/ 140 h 144"/>
                      <a:gd name="T16" fmla="*/ 103 w 107"/>
                      <a:gd name="T17" fmla="*/ 144 h 14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07" h="144">
                        <a:moveTo>
                          <a:pt x="103" y="144"/>
                        </a:moveTo>
                        <a:cubicBezTo>
                          <a:pt x="4" y="144"/>
                          <a:pt x="4" y="144"/>
                          <a:pt x="4" y="144"/>
                        </a:cubicBezTo>
                        <a:cubicBezTo>
                          <a:pt x="2" y="144"/>
                          <a:pt x="0" y="142"/>
                          <a:pt x="0" y="140"/>
                        </a:cubicBezTo>
                        <a:cubicBezTo>
                          <a:pt x="0" y="4"/>
                          <a:pt x="0" y="4"/>
                          <a:pt x="0" y="4"/>
                        </a:cubicBezTo>
                        <a:cubicBezTo>
                          <a:pt x="0" y="2"/>
                          <a:pt x="2" y="0"/>
                          <a:pt x="4" y="0"/>
                        </a:cubicBezTo>
                        <a:cubicBezTo>
                          <a:pt x="103" y="0"/>
                          <a:pt x="103" y="0"/>
                          <a:pt x="103" y="0"/>
                        </a:cubicBezTo>
                        <a:cubicBezTo>
                          <a:pt x="105" y="0"/>
                          <a:pt x="107" y="2"/>
                          <a:pt x="107" y="4"/>
                        </a:cubicBezTo>
                        <a:cubicBezTo>
                          <a:pt x="107" y="140"/>
                          <a:pt x="107" y="140"/>
                          <a:pt x="107" y="140"/>
                        </a:cubicBezTo>
                        <a:cubicBezTo>
                          <a:pt x="107" y="142"/>
                          <a:pt x="105" y="144"/>
                          <a:pt x="103" y="144"/>
                        </a:cubicBezTo>
                      </a:path>
                    </a:pathLst>
                  </a:custGeom>
                  <a:solidFill>
                    <a:srgbClr val="AEADB2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defRPr/>
                    </a:pPr>
                    <a:endParaRPr lang="en-US" kern="0">
                      <a:solidFill>
                        <a:sysClr val="windowText" lastClr="000000"/>
                      </a:solidFill>
                    </a:endParaRPr>
                  </a:p>
                </p:txBody>
              </p:sp>
              <p:sp>
                <p:nvSpPr>
                  <p:cNvPr id="536" name="Freeform 516">
                    <a:extLst>
                      <a:ext uri="{FF2B5EF4-FFF2-40B4-BE49-F238E27FC236}">
                        <a16:creationId xmlns:a16="http://schemas.microsoft.com/office/drawing/2014/main" xmlns="" id="{A60B0ECC-A75B-4DD4-9468-81FEEE29F39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981901" y="1733117"/>
                    <a:ext cx="737424" cy="999433"/>
                  </a:xfrm>
                  <a:custGeom>
                    <a:avLst/>
                    <a:gdLst>
                      <a:gd name="T0" fmla="*/ 100 w 104"/>
                      <a:gd name="T1" fmla="*/ 141 h 141"/>
                      <a:gd name="T2" fmla="*/ 4 w 104"/>
                      <a:gd name="T3" fmla="*/ 141 h 141"/>
                      <a:gd name="T4" fmla="*/ 0 w 104"/>
                      <a:gd name="T5" fmla="*/ 137 h 141"/>
                      <a:gd name="T6" fmla="*/ 0 w 104"/>
                      <a:gd name="T7" fmla="*/ 5 h 141"/>
                      <a:gd name="T8" fmla="*/ 4 w 104"/>
                      <a:gd name="T9" fmla="*/ 0 h 141"/>
                      <a:gd name="T10" fmla="*/ 100 w 104"/>
                      <a:gd name="T11" fmla="*/ 0 h 141"/>
                      <a:gd name="T12" fmla="*/ 104 w 104"/>
                      <a:gd name="T13" fmla="*/ 5 h 141"/>
                      <a:gd name="T14" fmla="*/ 104 w 104"/>
                      <a:gd name="T15" fmla="*/ 137 h 141"/>
                      <a:gd name="T16" fmla="*/ 100 w 104"/>
                      <a:gd name="T17" fmla="*/ 141 h 1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04" h="141">
                        <a:moveTo>
                          <a:pt x="100" y="141"/>
                        </a:moveTo>
                        <a:cubicBezTo>
                          <a:pt x="4" y="141"/>
                          <a:pt x="4" y="141"/>
                          <a:pt x="4" y="141"/>
                        </a:cubicBezTo>
                        <a:cubicBezTo>
                          <a:pt x="2" y="141"/>
                          <a:pt x="0" y="139"/>
                          <a:pt x="0" y="137"/>
                        </a:cubicBezTo>
                        <a:cubicBezTo>
                          <a:pt x="0" y="5"/>
                          <a:pt x="0" y="5"/>
                          <a:pt x="0" y="5"/>
                        </a:cubicBezTo>
                        <a:cubicBezTo>
                          <a:pt x="0" y="2"/>
                          <a:pt x="2" y="0"/>
                          <a:pt x="4" y="0"/>
                        </a:cubicBezTo>
                        <a:cubicBezTo>
                          <a:pt x="100" y="0"/>
                          <a:pt x="100" y="0"/>
                          <a:pt x="100" y="0"/>
                        </a:cubicBezTo>
                        <a:cubicBezTo>
                          <a:pt x="103" y="0"/>
                          <a:pt x="104" y="2"/>
                          <a:pt x="104" y="5"/>
                        </a:cubicBezTo>
                        <a:cubicBezTo>
                          <a:pt x="104" y="137"/>
                          <a:pt x="104" y="137"/>
                          <a:pt x="104" y="137"/>
                        </a:cubicBezTo>
                        <a:cubicBezTo>
                          <a:pt x="104" y="139"/>
                          <a:pt x="103" y="141"/>
                          <a:pt x="100" y="141"/>
                        </a:cubicBezTo>
                        <a:close/>
                      </a:path>
                    </a:pathLst>
                  </a:custGeom>
                  <a:solidFill>
                    <a:srgbClr val="E5E8E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defRPr/>
                    </a:pPr>
                    <a:endParaRPr lang="en-US" kern="0">
                      <a:solidFill>
                        <a:sysClr val="windowText" lastClr="000000"/>
                      </a:solidFill>
                    </a:endParaRPr>
                  </a:p>
                </p:txBody>
              </p:sp>
              <p:sp>
                <p:nvSpPr>
                  <p:cNvPr id="537" name="Freeform 517">
                    <a:extLst>
                      <a:ext uri="{FF2B5EF4-FFF2-40B4-BE49-F238E27FC236}">
                        <a16:creationId xmlns:a16="http://schemas.microsoft.com/office/drawing/2014/main" xmlns="" id="{497EBE86-11CE-4912-897E-B727677D26A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038950" y="2745226"/>
                    <a:ext cx="27469" cy="57051"/>
                  </a:xfrm>
                  <a:custGeom>
                    <a:avLst/>
                    <a:gdLst>
                      <a:gd name="T0" fmla="*/ 0 w 13"/>
                      <a:gd name="T1" fmla="*/ 0 h 27"/>
                      <a:gd name="T2" fmla="*/ 0 w 13"/>
                      <a:gd name="T3" fmla="*/ 27 h 27"/>
                      <a:gd name="T4" fmla="*/ 13 w 13"/>
                      <a:gd name="T5" fmla="*/ 24 h 27"/>
                      <a:gd name="T6" fmla="*/ 13 w 13"/>
                      <a:gd name="T7" fmla="*/ 0 h 27"/>
                      <a:gd name="T8" fmla="*/ 0 w 13"/>
                      <a:gd name="T9" fmla="*/ 0 h 27"/>
                      <a:gd name="T10" fmla="*/ 0 w 13"/>
                      <a:gd name="T11" fmla="*/ 0 h 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13" h="27">
                        <a:moveTo>
                          <a:pt x="0" y="0"/>
                        </a:moveTo>
                        <a:lnTo>
                          <a:pt x="0" y="27"/>
                        </a:lnTo>
                        <a:lnTo>
                          <a:pt x="13" y="24"/>
                        </a:lnTo>
                        <a:lnTo>
                          <a:pt x="13" y="0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909097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defRPr/>
                    </a:pPr>
                    <a:endParaRPr lang="en-US" kern="0">
                      <a:solidFill>
                        <a:sysClr val="windowText" lastClr="000000"/>
                      </a:solidFill>
                    </a:endParaRPr>
                  </a:p>
                </p:txBody>
              </p:sp>
              <p:sp>
                <p:nvSpPr>
                  <p:cNvPr id="538" name="Freeform 518">
                    <a:extLst>
                      <a:ext uri="{FF2B5EF4-FFF2-40B4-BE49-F238E27FC236}">
                        <a16:creationId xmlns:a16="http://schemas.microsoft.com/office/drawing/2014/main" xmlns="" id="{4C315D24-8DFD-47AA-A97D-C7890A6C7A5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634805" y="2745226"/>
                    <a:ext cx="33807" cy="57051"/>
                  </a:xfrm>
                  <a:custGeom>
                    <a:avLst/>
                    <a:gdLst>
                      <a:gd name="T0" fmla="*/ 0 w 16"/>
                      <a:gd name="T1" fmla="*/ 0 h 27"/>
                      <a:gd name="T2" fmla="*/ 0 w 16"/>
                      <a:gd name="T3" fmla="*/ 27 h 27"/>
                      <a:gd name="T4" fmla="*/ 16 w 16"/>
                      <a:gd name="T5" fmla="*/ 24 h 27"/>
                      <a:gd name="T6" fmla="*/ 13 w 16"/>
                      <a:gd name="T7" fmla="*/ 0 h 27"/>
                      <a:gd name="T8" fmla="*/ 0 w 16"/>
                      <a:gd name="T9" fmla="*/ 0 h 27"/>
                      <a:gd name="T10" fmla="*/ 0 w 16"/>
                      <a:gd name="T11" fmla="*/ 0 h 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16" h="27">
                        <a:moveTo>
                          <a:pt x="0" y="0"/>
                        </a:moveTo>
                        <a:lnTo>
                          <a:pt x="0" y="27"/>
                        </a:lnTo>
                        <a:lnTo>
                          <a:pt x="16" y="24"/>
                        </a:lnTo>
                        <a:lnTo>
                          <a:pt x="13" y="0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909097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defRPr/>
                    </a:pPr>
                    <a:endParaRPr lang="en-US" kern="0">
                      <a:solidFill>
                        <a:sysClr val="windowText" lastClr="000000"/>
                      </a:solidFill>
                    </a:endParaRPr>
                  </a:p>
                </p:txBody>
              </p:sp>
              <p:sp>
                <p:nvSpPr>
                  <p:cNvPr id="539" name="Freeform 521">
                    <a:extLst>
                      <a:ext uri="{FF2B5EF4-FFF2-40B4-BE49-F238E27FC236}">
                        <a16:creationId xmlns:a16="http://schemas.microsoft.com/office/drawing/2014/main" xmlns="" id="{2E16BC54-D061-4202-BC8C-9285525A872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499576" y="2745226"/>
                    <a:ext cx="35921" cy="128890"/>
                  </a:xfrm>
                  <a:custGeom>
                    <a:avLst/>
                    <a:gdLst>
                      <a:gd name="T0" fmla="*/ 0 w 17"/>
                      <a:gd name="T1" fmla="*/ 61 h 61"/>
                      <a:gd name="T2" fmla="*/ 0 w 17"/>
                      <a:gd name="T3" fmla="*/ 0 h 61"/>
                      <a:gd name="T4" fmla="*/ 17 w 17"/>
                      <a:gd name="T5" fmla="*/ 0 h 61"/>
                      <a:gd name="T6" fmla="*/ 17 w 17"/>
                      <a:gd name="T7" fmla="*/ 47 h 61"/>
                      <a:gd name="T8" fmla="*/ 0 w 17"/>
                      <a:gd name="T9" fmla="*/ 61 h 6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7" h="61">
                        <a:moveTo>
                          <a:pt x="0" y="61"/>
                        </a:moveTo>
                        <a:lnTo>
                          <a:pt x="0" y="0"/>
                        </a:lnTo>
                        <a:lnTo>
                          <a:pt x="17" y="0"/>
                        </a:lnTo>
                        <a:lnTo>
                          <a:pt x="17" y="47"/>
                        </a:lnTo>
                        <a:lnTo>
                          <a:pt x="0" y="61"/>
                        </a:lnTo>
                        <a:close/>
                      </a:path>
                    </a:pathLst>
                  </a:custGeom>
                  <a:solidFill>
                    <a:srgbClr val="68697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defRPr/>
                    </a:pPr>
                    <a:endParaRPr lang="en-US" kern="0">
                      <a:solidFill>
                        <a:sysClr val="windowText" lastClr="000000"/>
                      </a:solidFill>
                    </a:endParaRPr>
                  </a:p>
                </p:txBody>
              </p:sp>
              <p:sp>
                <p:nvSpPr>
                  <p:cNvPr id="540" name="Freeform 523">
                    <a:extLst>
                      <a:ext uri="{FF2B5EF4-FFF2-40B4-BE49-F238E27FC236}">
                        <a16:creationId xmlns:a16="http://schemas.microsoft.com/office/drawing/2014/main" xmlns="" id="{83503C14-FFD1-4F9E-B7E6-303CBEF82D5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038950" y="1853557"/>
                    <a:ext cx="644454" cy="8452"/>
                  </a:xfrm>
                  <a:custGeom>
                    <a:avLst/>
                    <a:gdLst>
                      <a:gd name="T0" fmla="*/ 305 w 305"/>
                      <a:gd name="T1" fmla="*/ 4 h 4"/>
                      <a:gd name="T2" fmla="*/ 0 w 305"/>
                      <a:gd name="T3" fmla="*/ 4 h 4"/>
                      <a:gd name="T4" fmla="*/ 0 w 305"/>
                      <a:gd name="T5" fmla="*/ 0 h 4"/>
                      <a:gd name="T6" fmla="*/ 0 w 305"/>
                      <a:gd name="T7" fmla="*/ 0 h 4"/>
                      <a:gd name="T8" fmla="*/ 305 w 305"/>
                      <a:gd name="T9" fmla="*/ 0 h 4"/>
                      <a:gd name="T10" fmla="*/ 305 w 305"/>
                      <a:gd name="T11" fmla="*/ 0 h 4"/>
                      <a:gd name="T12" fmla="*/ 305 w 305"/>
                      <a:gd name="T13" fmla="*/ 4 h 4"/>
                      <a:gd name="T14" fmla="*/ 305 w 305"/>
                      <a:gd name="T15" fmla="*/ 4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305" h="4">
                        <a:moveTo>
                          <a:pt x="305" y="4"/>
                        </a:moveTo>
                        <a:lnTo>
                          <a:pt x="0" y="4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lnTo>
                          <a:pt x="305" y="0"/>
                        </a:lnTo>
                        <a:lnTo>
                          <a:pt x="305" y="0"/>
                        </a:lnTo>
                        <a:lnTo>
                          <a:pt x="305" y="4"/>
                        </a:lnTo>
                        <a:lnTo>
                          <a:pt x="305" y="4"/>
                        </a:lnTo>
                        <a:close/>
                      </a:path>
                    </a:pathLst>
                  </a:custGeom>
                  <a:solidFill>
                    <a:srgbClr val="ABB6B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defRPr/>
                    </a:pPr>
                    <a:endParaRPr lang="en-US" kern="0">
                      <a:solidFill>
                        <a:sysClr val="windowText" lastClr="000000"/>
                      </a:solidFill>
                    </a:endParaRPr>
                  </a:p>
                </p:txBody>
              </p:sp>
              <p:sp>
                <p:nvSpPr>
                  <p:cNvPr id="541" name="Freeform 524">
                    <a:extLst>
                      <a:ext uri="{FF2B5EF4-FFF2-40B4-BE49-F238E27FC236}">
                        <a16:creationId xmlns:a16="http://schemas.microsoft.com/office/drawing/2014/main" xmlns="" id="{2FED2F22-3F98-48BE-B1AF-7884B2CDD3F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038950" y="1916946"/>
                    <a:ext cx="644454" cy="8452"/>
                  </a:xfrm>
                  <a:custGeom>
                    <a:avLst/>
                    <a:gdLst>
                      <a:gd name="T0" fmla="*/ 305 w 305"/>
                      <a:gd name="T1" fmla="*/ 4 h 4"/>
                      <a:gd name="T2" fmla="*/ 0 w 305"/>
                      <a:gd name="T3" fmla="*/ 4 h 4"/>
                      <a:gd name="T4" fmla="*/ 0 w 305"/>
                      <a:gd name="T5" fmla="*/ 4 h 4"/>
                      <a:gd name="T6" fmla="*/ 0 w 305"/>
                      <a:gd name="T7" fmla="*/ 0 h 4"/>
                      <a:gd name="T8" fmla="*/ 305 w 305"/>
                      <a:gd name="T9" fmla="*/ 0 h 4"/>
                      <a:gd name="T10" fmla="*/ 305 w 305"/>
                      <a:gd name="T11" fmla="*/ 4 h 4"/>
                      <a:gd name="T12" fmla="*/ 305 w 305"/>
                      <a:gd name="T13" fmla="*/ 4 h 4"/>
                      <a:gd name="T14" fmla="*/ 305 w 305"/>
                      <a:gd name="T15" fmla="*/ 4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305" h="4">
                        <a:moveTo>
                          <a:pt x="305" y="4"/>
                        </a:moveTo>
                        <a:lnTo>
                          <a:pt x="0" y="4"/>
                        </a:lnTo>
                        <a:lnTo>
                          <a:pt x="0" y="4"/>
                        </a:lnTo>
                        <a:lnTo>
                          <a:pt x="0" y="0"/>
                        </a:lnTo>
                        <a:lnTo>
                          <a:pt x="305" y="0"/>
                        </a:lnTo>
                        <a:lnTo>
                          <a:pt x="305" y="4"/>
                        </a:lnTo>
                        <a:lnTo>
                          <a:pt x="305" y="4"/>
                        </a:lnTo>
                        <a:lnTo>
                          <a:pt x="305" y="4"/>
                        </a:lnTo>
                        <a:close/>
                      </a:path>
                    </a:pathLst>
                  </a:custGeom>
                  <a:solidFill>
                    <a:srgbClr val="ABB6B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defRPr/>
                    </a:pPr>
                    <a:endParaRPr lang="en-US" kern="0">
                      <a:solidFill>
                        <a:sysClr val="windowText" lastClr="000000"/>
                      </a:solidFill>
                    </a:endParaRPr>
                  </a:p>
                </p:txBody>
              </p:sp>
              <p:sp>
                <p:nvSpPr>
                  <p:cNvPr id="542" name="Freeform 525">
                    <a:extLst>
                      <a:ext uri="{FF2B5EF4-FFF2-40B4-BE49-F238E27FC236}">
                        <a16:creationId xmlns:a16="http://schemas.microsoft.com/office/drawing/2014/main" xmlns="" id="{70B237B3-F5AB-42FE-8788-EE4D43E6CB6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038950" y="1988785"/>
                    <a:ext cx="644454" cy="0"/>
                  </a:xfrm>
                  <a:custGeom>
                    <a:avLst/>
                    <a:gdLst>
                      <a:gd name="T0" fmla="*/ 305 w 305"/>
                      <a:gd name="T1" fmla="*/ 0 w 305"/>
                      <a:gd name="T2" fmla="*/ 0 w 305"/>
                      <a:gd name="T3" fmla="*/ 0 w 305"/>
                      <a:gd name="T4" fmla="*/ 305 w 305"/>
                      <a:gd name="T5" fmla="*/ 305 w 305"/>
                      <a:gd name="T6" fmla="*/ 305 w 305"/>
                      <a:gd name="T7" fmla="*/ 305 w 305"/>
                    </a:gdLst>
                    <a:ahLst/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  <a:cxn ang="0">
                        <a:pos x="T4" y="0"/>
                      </a:cxn>
                      <a:cxn ang="0">
                        <a:pos x="T5" y="0"/>
                      </a:cxn>
                      <a:cxn ang="0">
                        <a:pos x="T6" y="0"/>
                      </a:cxn>
                      <a:cxn ang="0">
                        <a:pos x="T7" y="0"/>
                      </a:cxn>
                    </a:cxnLst>
                    <a:rect l="0" t="0" r="r" b="b"/>
                    <a:pathLst>
                      <a:path w="305">
                        <a:moveTo>
                          <a:pt x="305" y="0"/>
                        </a:moveTo>
                        <a:lnTo>
                          <a:pt x="0" y="0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lnTo>
                          <a:pt x="305" y="0"/>
                        </a:lnTo>
                        <a:lnTo>
                          <a:pt x="305" y="0"/>
                        </a:lnTo>
                        <a:lnTo>
                          <a:pt x="305" y="0"/>
                        </a:lnTo>
                        <a:lnTo>
                          <a:pt x="305" y="0"/>
                        </a:lnTo>
                        <a:close/>
                      </a:path>
                    </a:pathLst>
                  </a:custGeom>
                  <a:solidFill>
                    <a:srgbClr val="ABB6B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defRPr/>
                    </a:pPr>
                    <a:endParaRPr lang="en-US" kern="0">
                      <a:solidFill>
                        <a:sysClr val="windowText" lastClr="000000"/>
                      </a:solidFill>
                    </a:endParaRPr>
                  </a:p>
                </p:txBody>
              </p:sp>
              <p:sp>
                <p:nvSpPr>
                  <p:cNvPr id="543" name="Freeform 526">
                    <a:extLst>
                      <a:ext uri="{FF2B5EF4-FFF2-40B4-BE49-F238E27FC236}">
                        <a16:creationId xmlns:a16="http://schemas.microsoft.com/office/drawing/2014/main" xmlns="" id="{3E845BDD-E969-42D2-BED0-4E02C25A482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038950" y="2052174"/>
                    <a:ext cx="644454" cy="6340"/>
                  </a:xfrm>
                  <a:custGeom>
                    <a:avLst/>
                    <a:gdLst>
                      <a:gd name="T0" fmla="*/ 305 w 305"/>
                      <a:gd name="T1" fmla="*/ 3 h 3"/>
                      <a:gd name="T2" fmla="*/ 0 w 305"/>
                      <a:gd name="T3" fmla="*/ 3 h 3"/>
                      <a:gd name="T4" fmla="*/ 0 w 305"/>
                      <a:gd name="T5" fmla="*/ 0 h 3"/>
                      <a:gd name="T6" fmla="*/ 0 w 305"/>
                      <a:gd name="T7" fmla="*/ 0 h 3"/>
                      <a:gd name="T8" fmla="*/ 305 w 305"/>
                      <a:gd name="T9" fmla="*/ 0 h 3"/>
                      <a:gd name="T10" fmla="*/ 305 w 305"/>
                      <a:gd name="T11" fmla="*/ 0 h 3"/>
                      <a:gd name="T12" fmla="*/ 305 w 305"/>
                      <a:gd name="T13" fmla="*/ 3 h 3"/>
                      <a:gd name="T14" fmla="*/ 305 w 305"/>
                      <a:gd name="T15" fmla="*/ 3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305" h="3">
                        <a:moveTo>
                          <a:pt x="305" y="3"/>
                        </a:moveTo>
                        <a:lnTo>
                          <a:pt x="0" y="3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lnTo>
                          <a:pt x="305" y="0"/>
                        </a:lnTo>
                        <a:lnTo>
                          <a:pt x="305" y="0"/>
                        </a:lnTo>
                        <a:lnTo>
                          <a:pt x="305" y="3"/>
                        </a:lnTo>
                        <a:lnTo>
                          <a:pt x="305" y="3"/>
                        </a:lnTo>
                        <a:close/>
                      </a:path>
                    </a:pathLst>
                  </a:custGeom>
                  <a:solidFill>
                    <a:srgbClr val="ABB6B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defRPr/>
                    </a:pPr>
                    <a:endParaRPr lang="en-US" kern="0">
                      <a:solidFill>
                        <a:sysClr val="windowText" lastClr="000000"/>
                      </a:solidFill>
                    </a:endParaRPr>
                  </a:p>
                </p:txBody>
              </p:sp>
              <p:sp>
                <p:nvSpPr>
                  <p:cNvPr id="544" name="Freeform 527">
                    <a:extLst>
                      <a:ext uri="{FF2B5EF4-FFF2-40B4-BE49-F238E27FC236}">
                        <a16:creationId xmlns:a16="http://schemas.microsoft.com/office/drawing/2014/main" xmlns="" id="{40C3F7C5-6792-41F3-9D7C-7E32ED2E669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038950" y="2115563"/>
                    <a:ext cx="644454" cy="8452"/>
                  </a:xfrm>
                  <a:custGeom>
                    <a:avLst/>
                    <a:gdLst>
                      <a:gd name="T0" fmla="*/ 305 w 305"/>
                      <a:gd name="T1" fmla="*/ 4 h 4"/>
                      <a:gd name="T2" fmla="*/ 0 w 305"/>
                      <a:gd name="T3" fmla="*/ 4 h 4"/>
                      <a:gd name="T4" fmla="*/ 0 w 305"/>
                      <a:gd name="T5" fmla="*/ 4 h 4"/>
                      <a:gd name="T6" fmla="*/ 0 w 305"/>
                      <a:gd name="T7" fmla="*/ 0 h 4"/>
                      <a:gd name="T8" fmla="*/ 305 w 305"/>
                      <a:gd name="T9" fmla="*/ 0 h 4"/>
                      <a:gd name="T10" fmla="*/ 305 w 305"/>
                      <a:gd name="T11" fmla="*/ 4 h 4"/>
                      <a:gd name="T12" fmla="*/ 305 w 305"/>
                      <a:gd name="T13" fmla="*/ 4 h 4"/>
                      <a:gd name="T14" fmla="*/ 305 w 305"/>
                      <a:gd name="T15" fmla="*/ 4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305" h="4">
                        <a:moveTo>
                          <a:pt x="305" y="4"/>
                        </a:moveTo>
                        <a:lnTo>
                          <a:pt x="0" y="4"/>
                        </a:lnTo>
                        <a:lnTo>
                          <a:pt x="0" y="4"/>
                        </a:lnTo>
                        <a:lnTo>
                          <a:pt x="0" y="0"/>
                        </a:lnTo>
                        <a:lnTo>
                          <a:pt x="305" y="0"/>
                        </a:lnTo>
                        <a:lnTo>
                          <a:pt x="305" y="4"/>
                        </a:lnTo>
                        <a:lnTo>
                          <a:pt x="305" y="4"/>
                        </a:lnTo>
                        <a:lnTo>
                          <a:pt x="305" y="4"/>
                        </a:lnTo>
                        <a:close/>
                      </a:path>
                    </a:pathLst>
                  </a:custGeom>
                  <a:solidFill>
                    <a:srgbClr val="ABB6B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defRPr/>
                    </a:pPr>
                    <a:endParaRPr lang="en-US" kern="0">
                      <a:solidFill>
                        <a:sysClr val="windowText" lastClr="000000"/>
                      </a:solidFill>
                    </a:endParaRPr>
                  </a:p>
                </p:txBody>
              </p:sp>
              <p:sp>
                <p:nvSpPr>
                  <p:cNvPr id="545" name="Freeform 528">
                    <a:extLst>
                      <a:ext uri="{FF2B5EF4-FFF2-40B4-BE49-F238E27FC236}">
                        <a16:creationId xmlns:a16="http://schemas.microsoft.com/office/drawing/2014/main" xmlns="" id="{D39F6EF1-3D6A-4375-B3DF-E26F4726CBC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038950" y="2187404"/>
                    <a:ext cx="644454" cy="6340"/>
                  </a:xfrm>
                  <a:custGeom>
                    <a:avLst/>
                    <a:gdLst>
                      <a:gd name="T0" fmla="*/ 305 w 305"/>
                      <a:gd name="T1" fmla="*/ 3 h 3"/>
                      <a:gd name="T2" fmla="*/ 0 w 305"/>
                      <a:gd name="T3" fmla="*/ 3 h 3"/>
                      <a:gd name="T4" fmla="*/ 0 w 305"/>
                      <a:gd name="T5" fmla="*/ 0 h 3"/>
                      <a:gd name="T6" fmla="*/ 0 w 305"/>
                      <a:gd name="T7" fmla="*/ 0 h 3"/>
                      <a:gd name="T8" fmla="*/ 305 w 305"/>
                      <a:gd name="T9" fmla="*/ 0 h 3"/>
                      <a:gd name="T10" fmla="*/ 305 w 305"/>
                      <a:gd name="T11" fmla="*/ 0 h 3"/>
                      <a:gd name="T12" fmla="*/ 305 w 305"/>
                      <a:gd name="T13" fmla="*/ 3 h 3"/>
                      <a:gd name="T14" fmla="*/ 305 w 305"/>
                      <a:gd name="T15" fmla="*/ 3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305" h="3">
                        <a:moveTo>
                          <a:pt x="305" y="3"/>
                        </a:moveTo>
                        <a:lnTo>
                          <a:pt x="0" y="3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lnTo>
                          <a:pt x="305" y="0"/>
                        </a:lnTo>
                        <a:lnTo>
                          <a:pt x="305" y="0"/>
                        </a:lnTo>
                        <a:lnTo>
                          <a:pt x="305" y="3"/>
                        </a:lnTo>
                        <a:lnTo>
                          <a:pt x="305" y="3"/>
                        </a:lnTo>
                        <a:close/>
                      </a:path>
                    </a:pathLst>
                  </a:custGeom>
                  <a:solidFill>
                    <a:srgbClr val="ABB6B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defRPr/>
                    </a:pPr>
                    <a:endParaRPr lang="en-US" kern="0">
                      <a:solidFill>
                        <a:sysClr val="windowText" lastClr="000000"/>
                      </a:solidFill>
                    </a:endParaRPr>
                  </a:p>
                </p:txBody>
              </p:sp>
              <p:sp>
                <p:nvSpPr>
                  <p:cNvPr id="546" name="Freeform 529">
                    <a:extLst>
                      <a:ext uri="{FF2B5EF4-FFF2-40B4-BE49-F238E27FC236}">
                        <a16:creationId xmlns:a16="http://schemas.microsoft.com/office/drawing/2014/main" xmlns="" id="{49A5F07A-5CF9-434B-999C-44FE6F578E3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038950" y="2250793"/>
                    <a:ext cx="644454" cy="6340"/>
                  </a:xfrm>
                  <a:custGeom>
                    <a:avLst/>
                    <a:gdLst>
                      <a:gd name="T0" fmla="*/ 305 w 305"/>
                      <a:gd name="T1" fmla="*/ 3 h 3"/>
                      <a:gd name="T2" fmla="*/ 0 w 305"/>
                      <a:gd name="T3" fmla="*/ 3 h 3"/>
                      <a:gd name="T4" fmla="*/ 0 w 305"/>
                      <a:gd name="T5" fmla="*/ 3 h 3"/>
                      <a:gd name="T6" fmla="*/ 0 w 305"/>
                      <a:gd name="T7" fmla="*/ 0 h 3"/>
                      <a:gd name="T8" fmla="*/ 305 w 305"/>
                      <a:gd name="T9" fmla="*/ 0 h 3"/>
                      <a:gd name="T10" fmla="*/ 305 w 305"/>
                      <a:gd name="T11" fmla="*/ 3 h 3"/>
                      <a:gd name="T12" fmla="*/ 305 w 305"/>
                      <a:gd name="T13" fmla="*/ 3 h 3"/>
                      <a:gd name="T14" fmla="*/ 305 w 305"/>
                      <a:gd name="T15" fmla="*/ 3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305" h="3">
                        <a:moveTo>
                          <a:pt x="305" y="3"/>
                        </a:moveTo>
                        <a:lnTo>
                          <a:pt x="0" y="3"/>
                        </a:lnTo>
                        <a:lnTo>
                          <a:pt x="0" y="3"/>
                        </a:lnTo>
                        <a:lnTo>
                          <a:pt x="0" y="0"/>
                        </a:lnTo>
                        <a:lnTo>
                          <a:pt x="305" y="0"/>
                        </a:lnTo>
                        <a:lnTo>
                          <a:pt x="305" y="3"/>
                        </a:lnTo>
                        <a:lnTo>
                          <a:pt x="305" y="3"/>
                        </a:lnTo>
                        <a:lnTo>
                          <a:pt x="305" y="3"/>
                        </a:lnTo>
                        <a:close/>
                      </a:path>
                    </a:pathLst>
                  </a:custGeom>
                  <a:solidFill>
                    <a:srgbClr val="ABB6B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defRPr/>
                    </a:pPr>
                    <a:endParaRPr lang="en-US" kern="0">
                      <a:solidFill>
                        <a:sysClr val="windowText" lastClr="000000"/>
                      </a:solidFill>
                    </a:endParaRPr>
                  </a:p>
                </p:txBody>
              </p:sp>
              <p:sp>
                <p:nvSpPr>
                  <p:cNvPr id="547" name="Freeform 530">
                    <a:extLst>
                      <a:ext uri="{FF2B5EF4-FFF2-40B4-BE49-F238E27FC236}">
                        <a16:creationId xmlns:a16="http://schemas.microsoft.com/office/drawing/2014/main" xmlns="" id="{A15418D8-4517-4BBD-94AD-602AED9B1CE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038950" y="2320519"/>
                    <a:ext cx="644454" cy="0"/>
                  </a:xfrm>
                  <a:custGeom>
                    <a:avLst/>
                    <a:gdLst>
                      <a:gd name="T0" fmla="*/ 305 w 305"/>
                      <a:gd name="T1" fmla="*/ 0 w 305"/>
                      <a:gd name="T2" fmla="*/ 0 w 305"/>
                      <a:gd name="T3" fmla="*/ 0 w 305"/>
                      <a:gd name="T4" fmla="*/ 305 w 305"/>
                      <a:gd name="T5" fmla="*/ 305 w 305"/>
                      <a:gd name="T6" fmla="*/ 305 w 305"/>
                      <a:gd name="T7" fmla="*/ 305 w 305"/>
                    </a:gdLst>
                    <a:ahLst/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  <a:cxn ang="0">
                        <a:pos x="T4" y="0"/>
                      </a:cxn>
                      <a:cxn ang="0">
                        <a:pos x="T5" y="0"/>
                      </a:cxn>
                      <a:cxn ang="0">
                        <a:pos x="T6" y="0"/>
                      </a:cxn>
                      <a:cxn ang="0">
                        <a:pos x="T7" y="0"/>
                      </a:cxn>
                    </a:cxnLst>
                    <a:rect l="0" t="0" r="r" b="b"/>
                    <a:pathLst>
                      <a:path w="305">
                        <a:moveTo>
                          <a:pt x="305" y="0"/>
                        </a:moveTo>
                        <a:lnTo>
                          <a:pt x="0" y="0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lnTo>
                          <a:pt x="305" y="0"/>
                        </a:lnTo>
                        <a:lnTo>
                          <a:pt x="305" y="0"/>
                        </a:lnTo>
                        <a:lnTo>
                          <a:pt x="305" y="0"/>
                        </a:lnTo>
                        <a:lnTo>
                          <a:pt x="305" y="0"/>
                        </a:lnTo>
                        <a:close/>
                      </a:path>
                    </a:pathLst>
                  </a:custGeom>
                  <a:solidFill>
                    <a:srgbClr val="ABB6B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defRPr/>
                    </a:pPr>
                    <a:endParaRPr lang="en-US" kern="0">
                      <a:solidFill>
                        <a:sysClr val="windowText" lastClr="000000"/>
                      </a:solidFill>
                    </a:endParaRPr>
                  </a:p>
                </p:txBody>
              </p:sp>
              <p:sp>
                <p:nvSpPr>
                  <p:cNvPr id="548" name="Freeform 531">
                    <a:extLst>
                      <a:ext uri="{FF2B5EF4-FFF2-40B4-BE49-F238E27FC236}">
                        <a16:creationId xmlns:a16="http://schemas.microsoft.com/office/drawing/2014/main" xmlns="" id="{DB690F88-F88B-406F-A4A9-B67A3A85A7E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038950" y="2386023"/>
                    <a:ext cx="644454" cy="6340"/>
                  </a:xfrm>
                  <a:custGeom>
                    <a:avLst/>
                    <a:gdLst>
                      <a:gd name="T0" fmla="*/ 305 w 305"/>
                      <a:gd name="T1" fmla="*/ 3 h 3"/>
                      <a:gd name="T2" fmla="*/ 0 w 305"/>
                      <a:gd name="T3" fmla="*/ 3 h 3"/>
                      <a:gd name="T4" fmla="*/ 0 w 305"/>
                      <a:gd name="T5" fmla="*/ 0 h 3"/>
                      <a:gd name="T6" fmla="*/ 0 w 305"/>
                      <a:gd name="T7" fmla="*/ 0 h 3"/>
                      <a:gd name="T8" fmla="*/ 305 w 305"/>
                      <a:gd name="T9" fmla="*/ 0 h 3"/>
                      <a:gd name="T10" fmla="*/ 305 w 305"/>
                      <a:gd name="T11" fmla="*/ 0 h 3"/>
                      <a:gd name="T12" fmla="*/ 305 w 305"/>
                      <a:gd name="T13" fmla="*/ 3 h 3"/>
                      <a:gd name="T14" fmla="*/ 305 w 305"/>
                      <a:gd name="T15" fmla="*/ 3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305" h="3">
                        <a:moveTo>
                          <a:pt x="305" y="3"/>
                        </a:moveTo>
                        <a:lnTo>
                          <a:pt x="0" y="3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lnTo>
                          <a:pt x="305" y="0"/>
                        </a:lnTo>
                        <a:lnTo>
                          <a:pt x="305" y="0"/>
                        </a:lnTo>
                        <a:lnTo>
                          <a:pt x="305" y="3"/>
                        </a:lnTo>
                        <a:lnTo>
                          <a:pt x="305" y="3"/>
                        </a:lnTo>
                        <a:close/>
                      </a:path>
                    </a:pathLst>
                  </a:custGeom>
                  <a:solidFill>
                    <a:srgbClr val="ABB6B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defRPr/>
                    </a:pPr>
                    <a:endParaRPr lang="en-US" kern="0">
                      <a:solidFill>
                        <a:sysClr val="windowText" lastClr="000000"/>
                      </a:solidFill>
                    </a:endParaRPr>
                  </a:p>
                </p:txBody>
              </p:sp>
              <p:sp>
                <p:nvSpPr>
                  <p:cNvPr id="549" name="Freeform 532">
                    <a:extLst>
                      <a:ext uri="{FF2B5EF4-FFF2-40B4-BE49-F238E27FC236}">
                        <a16:creationId xmlns:a16="http://schemas.microsoft.com/office/drawing/2014/main" xmlns="" id="{43F234F2-8C4E-4CF8-8A64-5AE0650F7D7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038950" y="2449413"/>
                    <a:ext cx="644454" cy="6340"/>
                  </a:xfrm>
                  <a:custGeom>
                    <a:avLst/>
                    <a:gdLst>
                      <a:gd name="T0" fmla="*/ 305 w 305"/>
                      <a:gd name="T1" fmla="*/ 3 h 3"/>
                      <a:gd name="T2" fmla="*/ 0 w 305"/>
                      <a:gd name="T3" fmla="*/ 3 h 3"/>
                      <a:gd name="T4" fmla="*/ 0 w 305"/>
                      <a:gd name="T5" fmla="*/ 3 h 3"/>
                      <a:gd name="T6" fmla="*/ 0 w 305"/>
                      <a:gd name="T7" fmla="*/ 0 h 3"/>
                      <a:gd name="T8" fmla="*/ 305 w 305"/>
                      <a:gd name="T9" fmla="*/ 0 h 3"/>
                      <a:gd name="T10" fmla="*/ 305 w 305"/>
                      <a:gd name="T11" fmla="*/ 3 h 3"/>
                      <a:gd name="T12" fmla="*/ 305 w 305"/>
                      <a:gd name="T13" fmla="*/ 3 h 3"/>
                      <a:gd name="T14" fmla="*/ 305 w 305"/>
                      <a:gd name="T15" fmla="*/ 3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305" h="3">
                        <a:moveTo>
                          <a:pt x="305" y="3"/>
                        </a:moveTo>
                        <a:lnTo>
                          <a:pt x="0" y="3"/>
                        </a:lnTo>
                        <a:lnTo>
                          <a:pt x="0" y="3"/>
                        </a:lnTo>
                        <a:lnTo>
                          <a:pt x="0" y="0"/>
                        </a:lnTo>
                        <a:lnTo>
                          <a:pt x="305" y="0"/>
                        </a:lnTo>
                        <a:lnTo>
                          <a:pt x="305" y="3"/>
                        </a:lnTo>
                        <a:lnTo>
                          <a:pt x="305" y="3"/>
                        </a:lnTo>
                        <a:lnTo>
                          <a:pt x="305" y="3"/>
                        </a:lnTo>
                        <a:close/>
                      </a:path>
                    </a:pathLst>
                  </a:custGeom>
                  <a:solidFill>
                    <a:srgbClr val="ABB6B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defRPr/>
                    </a:pPr>
                    <a:endParaRPr lang="en-US" kern="0">
                      <a:solidFill>
                        <a:sysClr val="windowText" lastClr="000000"/>
                      </a:solidFill>
                    </a:endParaRPr>
                  </a:p>
                </p:txBody>
              </p:sp>
              <p:sp>
                <p:nvSpPr>
                  <p:cNvPr id="550" name="Freeform 533">
                    <a:extLst>
                      <a:ext uri="{FF2B5EF4-FFF2-40B4-BE49-F238E27FC236}">
                        <a16:creationId xmlns:a16="http://schemas.microsoft.com/office/drawing/2014/main" xmlns="" id="{F7C0506F-4E7E-43DB-828E-DC87B5232A7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038950" y="2519139"/>
                    <a:ext cx="644454" cy="0"/>
                  </a:xfrm>
                  <a:custGeom>
                    <a:avLst/>
                    <a:gdLst>
                      <a:gd name="T0" fmla="*/ 305 w 305"/>
                      <a:gd name="T1" fmla="*/ 0 w 305"/>
                      <a:gd name="T2" fmla="*/ 0 w 305"/>
                      <a:gd name="T3" fmla="*/ 0 w 305"/>
                      <a:gd name="T4" fmla="*/ 305 w 305"/>
                      <a:gd name="T5" fmla="*/ 305 w 305"/>
                      <a:gd name="T6" fmla="*/ 305 w 305"/>
                      <a:gd name="T7" fmla="*/ 305 w 305"/>
                    </a:gdLst>
                    <a:ahLst/>
                    <a:cxnLst>
                      <a:cxn ang="0">
                        <a:pos x="T0" y="0"/>
                      </a:cxn>
                      <a:cxn ang="0">
                        <a:pos x="T1" y="0"/>
                      </a:cxn>
                      <a:cxn ang="0">
                        <a:pos x="T2" y="0"/>
                      </a:cxn>
                      <a:cxn ang="0">
                        <a:pos x="T3" y="0"/>
                      </a:cxn>
                      <a:cxn ang="0">
                        <a:pos x="T4" y="0"/>
                      </a:cxn>
                      <a:cxn ang="0">
                        <a:pos x="T5" y="0"/>
                      </a:cxn>
                      <a:cxn ang="0">
                        <a:pos x="T6" y="0"/>
                      </a:cxn>
                      <a:cxn ang="0">
                        <a:pos x="T7" y="0"/>
                      </a:cxn>
                    </a:cxnLst>
                    <a:rect l="0" t="0" r="r" b="b"/>
                    <a:pathLst>
                      <a:path w="305">
                        <a:moveTo>
                          <a:pt x="305" y="0"/>
                        </a:moveTo>
                        <a:lnTo>
                          <a:pt x="0" y="0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lnTo>
                          <a:pt x="305" y="0"/>
                        </a:lnTo>
                        <a:lnTo>
                          <a:pt x="305" y="0"/>
                        </a:lnTo>
                        <a:lnTo>
                          <a:pt x="305" y="0"/>
                        </a:lnTo>
                        <a:lnTo>
                          <a:pt x="305" y="0"/>
                        </a:lnTo>
                        <a:close/>
                      </a:path>
                    </a:pathLst>
                  </a:custGeom>
                  <a:solidFill>
                    <a:srgbClr val="ABB6B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defRPr/>
                    </a:pPr>
                    <a:endParaRPr lang="en-US" kern="0">
                      <a:solidFill>
                        <a:sysClr val="windowText" lastClr="000000"/>
                      </a:solidFill>
                    </a:endParaRPr>
                  </a:p>
                </p:txBody>
              </p:sp>
              <p:sp>
                <p:nvSpPr>
                  <p:cNvPr id="551" name="Freeform 534">
                    <a:extLst>
                      <a:ext uri="{FF2B5EF4-FFF2-40B4-BE49-F238E27FC236}">
                        <a16:creationId xmlns:a16="http://schemas.microsoft.com/office/drawing/2014/main" xmlns="" id="{E148BA6A-DF5C-4EE6-B172-4063755837C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038950" y="2582528"/>
                    <a:ext cx="644454" cy="8452"/>
                  </a:xfrm>
                  <a:custGeom>
                    <a:avLst/>
                    <a:gdLst>
                      <a:gd name="T0" fmla="*/ 305 w 305"/>
                      <a:gd name="T1" fmla="*/ 4 h 4"/>
                      <a:gd name="T2" fmla="*/ 0 w 305"/>
                      <a:gd name="T3" fmla="*/ 4 h 4"/>
                      <a:gd name="T4" fmla="*/ 0 w 305"/>
                      <a:gd name="T5" fmla="*/ 4 h 4"/>
                      <a:gd name="T6" fmla="*/ 0 w 305"/>
                      <a:gd name="T7" fmla="*/ 0 h 4"/>
                      <a:gd name="T8" fmla="*/ 305 w 305"/>
                      <a:gd name="T9" fmla="*/ 0 h 4"/>
                      <a:gd name="T10" fmla="*/ 305 w 305"/>
                      <a:gd name="T11" fmla="*/ 4 h 4"/>
                      <a:gd name="T12" fmla="*/ 305 w 305"/>
                      <a:gd name="T13" fmla="*/ 4 h 4"/>
                      <a:gd name="T14" fmla="*/ 305 w 305"/>
                      <a:gd name="T15" fmla="*/ 4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305" h="4">
                        <a:moveTo>
                          <a:pt x="305" y="4"/>
                        </a:moveTo>
                        <a:lnTo>
                          <a:pt x="0" y="4"/>
                        </a:lnTo>
                        <a:lnTo>
                          <a:pt x="0" y="4"/>
                        </a:lnTo>
                        <a:lnTo>
                          <a:pt x="0" y="0"/>
                        </a:lnTo>
                        <a:lnTo>
                          <a:pt x="305" y="0"/>
                        </a:lnTo>
                        <a:lnTo>
                          <a:pt x="305" y="4"/>
                        </a:lnTo>
                        <a:lnTo>
                          <a:pt x="305" y="4"/>
                        </a:lnTo>
                        <a:lnTo>
                          <a:pt x="305" y="4"/>
                        </a:lnTo>
                        <a:close/>
                      </a:path>
                    </a:pathLst>
                  </a:custGeom>
                  <a:solidFill>
                    <a:srgbClr val="ABB6B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defRPr/>
                    </a:pPr>
                    <a:endParaRPr lang="en-US" kern="0">
                      <a:solidFill>
                        <a:sysClr val="windowText" lastClr="000000"/>
                      </a:solidFill>
                    </a:endParaRPr>
                  </a:p>
                </p:txBody>
              </p:sp>
              <p:sp>
                <p:nvSpPr>
                  <p:cNvPr id="552" name="Freeform 535">
                    <a:extLst>
                      <a:ext uri="{FF2B5EF4-FFF2-40B4-BE49-F238E27FC236}">
                        <a16:creationId xmlns:a16="http://schemas.microsoft.com/office/drawing/2014/main" xmlns="" id="{41D9EDB6-45E1-4569-88B7-B4A82630925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647483" y="1853557"/>
                    <a:ext cx="42259" cy="737426"/>
                  </a:xfrm>
                  <a:custGeom>
                    <a:avLst/>
                    <a:gdLst>
                      <a:gd name="T0" fmla="*/ 0 w 20"/>
                      <a:gd name="T1" fmla="*/ 349 h 349"/>
                      <a:gd name="T2" fmla="*/ 20 w 20"/>
                      <a:gd name="T3" fmla="*/ 349 h 349"/>
                      <a:gd name="T4" fmla="*/ 20 w 20"/>
                      <a:gd name="T5" fmla="*/ 0 h 349"/>
                      <a:gd name="T6" fmla="*/ 0 w 20"/>
                      <a:gd name="T7" fmla="*/ 0 h 349"/>
                      <a:gd name="T8" fmla="*/ 0 w 20"/>
                      <a:gd name="T9" fmla="*/ 349 h 349"/>
                      <a:gd name="T10" fmla="*/ 0 w 20"/>
                      <a:gd name="T11" fmla="*/ 349 h 34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20" h="349">
                        <a:moveTo>
                          <a:pt x="0" y="349"/>
                        </a:moveTo>
                        <a:lnTo>
                          <a:pt x="20" y="349"/>
                        </a:lnTo>
                        <a:lnTo>
                          <a:pt x="20" y="0"/>
                        </a:lnTo>
                        <a:lnTo>
                          <a:pt x="0" y="0"/>
                        </a:lnTo>
                        <a:lnTo>
                          <a:pt x="0" y="349"/>
                        </a:lnTo>
                        <a:lnTo>
                          <a:pt x="0" y="349"/>
                        </a:lnTo>
                        <a:close/>
                      </a:path>
                    </a:pathLst>
                  </a:custGeom>
                  <a:solidFill>
                    <a:srgbClr val="ABB6B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defRPr/>
                    </a:pPr>
                    <a:endParaRPr lang="en-US" kern="0">
                      <a:solidFill>
                        <a:sysClr val="windowText" lastClr="000000"/>
                      </a:solidFill>
                    </a:endParaRPr>
                  </a:p>
                </p:txBody>
              </p:sp>
              <p:sp>
                <p:nvSpPr>
                  <p:cNvPr id="553" name="Freeform 536">
                    <a:extLst>
                      <a:ext uri="{FF2B5EF4-FFF2-40B4-BE49-F238E27FC236}">
                        <a16:creationId xmlns:a16="http://schemas.microsoft.com/office/drawing/2014/main" xmlns="" id="{01D3FF8A-4537-439E-ABC6-51E1AE22537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032612" y="1853557"/>
                    <a:ext cx="42259" cy="737426"/>
                  </a:xfrm>
                  <a:custGeom>
                    <a:avLst/>
                    <a:gdLst>
                      <a:gd name="T0" fmla="*/ 0 w 20"/>
                      <a:gd name="T1" fmla="*/ 349 h 349"/>
                      <a:gd name="T2" fmla="*/ 20 w 20"/>
                      <a:gd name="T3" fmla="*/ 349 h 349"/>
                      <a:gd name="T4" fmla="*/ 20 w 20"/>
                      <a:gd name="T5" fmla="*/ 0 h 349"/>
                      <a:gd name="T6" fmla="*/ 0 w 20"/>
                      <a:gd name="T7" fmla="*/ 0 h 349"/>
                      <a:gd name="T8" fmla="*/ 0 w 20"/>
                      <a:gd name="T9" fmla="*/ 349 h 349"/>
                      <a:gd name="T10" fmla="*/ 0 w 20"/>
                      <a:gd name="T11" fmla="*/ 349 h 34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20" h="349">
                        <a:moveTo>
                          <a:pt x="0" y="349"/>
                        </a:moveTo>
                        <a:lnTo>
                          <a:pt x="20" y="349"/>
                        </a:lnTo>
                        <a:lnTo>
                          <a:pt x="20" y="0"/>
                        </a:lnTo>
                        <a:lnTo>
                          <a:pt x="0" y="0"/>
                        </a:lnTo>
                        <a:lnTo>
                          <a:pt x="0" y="349"/>
                        </a:lnTo>
                        <a:lnTo>
                          <a:pt x="0" y="349"/>
                        </a:lnTo>
                        <a:close/>
                      </a:path>
                    </a:pathLst>
                  </a:custGeom>
                  <a:solidFill>
                    <a:srgbClr val="ABB6B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defRPr/>
                    </a:pPr>
                    <a:endParaRPr lang="en-US" kern="0">
                      <a:solidFill>
                        <a:sysClr val="windowText" lastClr="000000"/>
                      </a:solidFill>
                    </a:endParaRPr>
                  </a:p>
                </p:txBody>
              </p:sp>
              <p:sp>
                <p:nvSpPr>
                  <p:cNvPr id="554" name="Freeform 537">
                    <a:extLst>
                      <a:ext uri="{FF2B5EF4-FFF2-40B4-BE49-F238E27FC236}">
                        <a16:creationId xmlns:a16="http://schemas.microsoft.com/office/drawing/2014/main" xmlns="" id="{C59A6A65-C2A2-4109-B62F-2C0C56372D5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074871" y="1612678"/>
                    <a:ext cx="587403" cy="870541"/>
                  </a:xfrm>
                  <a:custGeom>
                    <a:avLst/>
                    <a:gdLst>
                      <a:gd name="T0" fmla="*/ 2 w 83"/>
                      <a:gd name="T1" fmla="*/ 123 h 123"/>
                      <a:gd name="T2" fmla="*/ 1 w 83"/>
                      <a:gd name="T3" fmla="*/ 123 h 123"/>
                      <a:gd name="T4" fmla="*/ 0 w 83"/>
                      <a:gd name="T5" fmla="*/ 121 h 123"/>
                      <a:gd name="T6" fmla="*/ 25 w 83"/>
                      <a:gd name="T7" fmla="*/ 74 h 123"/>
                      <a:gd name="T8" fmla="*/ 41 w 83"/>
                      <a:gd name="T9" fmla="*/ 87 h 123"/>
                      <a:gd name="T10" fmla="*/ 51 w 83"/>
                      <a:gd name="T11" fmla="*/ 53 h 123"/>
                      <a:gd name="T12" fmla="*/ 68 w 83"/>
                      <a:gd name="T13" fmla="*/ 63 h 123"/>
                      <a:gd name="T14" fmla="*/ 80 w 83"/>
                      <a:gd name="T15" fmla="*/ 1 h 123"/>
                      <a:gd name="T16" fmla="*/ 82 w 83"/>
                      <a:gd name="T17" fmla="*/ 1 h 123"/>
                      <a:gd name="T18" fmla="*/ 82 w 83"/>
                      <a:gd name="T19" fmla="*/ 2 h 123"/>
                      <a:gd name="T20" fmla="*/ 70 w 83"/>
                      <a:gd name="T21" fmla="*/ 68 h 123"/>
                      <a:gd name="T22" fmla="*/ 53 w 83"/>
                      <a:gd name="T23" fmla="*/ 58 h 123"/>
                      <a:gd name="T24" fmla="*/ 42 w 83"/>
                      <a:gd name="T25" fmla="*/ 92 h 123"/>
                      <a:gd name="T26" fmla="*/ 26 w 83"/>
                      <a:gd name="T27" fmla="*/ 78 h 123"/>
                      <a:gd name="T28" fmla="*/ 3 w 83"/>
                      <a:gd name="T29" fmla="*/ 123 h 123"/>
                      <a:gd name="T30" fmla="*/ 2 w 83"/>
                      <a:gd name="T31" fmla="*/ 123 h 12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83" h="123">
                        <a:moveTo>
                          <a:pt x="2" y="123"/>
                        </a:moveTo>
                        <a:cubicBezTo>
                          <a:pt x="1" y="123"/>
                          <a:pt x="1" y="123"/>
                          <a:pt x="1" y="123"/>
                        </a:cubicBezTo>
                        <a:cubicBezTo>
                          <a:pt x="0" y="123"/>
                          <a:pt x="0" y="122"/>
                          <a:pt x="0" y="121"/>
                        </a:cubicBezTo>
                        <a:cubicBezTo>
                          <a:pt x="25" y="74"/>
                          <a:pt x="25" y="74"/>
                          <a:pt x="25" y="74"/>
                        </a:cubicBezTo>
                        <a:cubicBezTo>
                          <a:pt x="41" y="87"/>
                          <a:pt x="41" y="87"/>
                          <a:pt x="41" y="87"/>
                        </a:cubicBezTo>
                        <a:cubicBezTo>
                          <a:pt x="51" y="53"/>
                          <a:pt x="51" y="53"/>
                          <a:pt x="51" y="53"/>
                        </a:cubicBezTo>
                        <a:cubicBezTo>
                          <a:pt x="68" y="63"/>
                          <a:pt x="68" y="63"/>
                          <a:pt x="68" y="63"/>
                        </a:cubicBezTo>
                        <a:cubicBezTo>
                          <a:pt x="80" y="1"/>
                          <a:pt x="80" y="1"/>
                          <a:pt x="80" y="1"/>
                        </a:cubicBezTo>
                        <a:cubicBezTo>
                          <a:pt x="80" y="1"/>
                          <a:pt x="81" y="0"/>
                          <a:pt x="82" y="1"/>
                        </a:cubicBezTo>
                        <a:cubicBezTo>
                          <a:pt x="82" y="1"/>
                          <a:pt x="83" y="2"/>
                          <a:pt x="82" y="2"/>
                        </a:cubicBezTo>
                        <a:cubicBezTo>
                          <a:pt x="70" y="68"/>
                          <a:pt x="70" y="68"/>
                          <a:pt x="70" y="68"/>
                        </a:cubicBezTo>
                        <a:cubicBezTo>
                          <a:pt x="53" y="58"/>
                          <a:pt x="53" y="58"/>
                          <a:pt x="53" y="58"/>
                        </a:cubicBezTo>
                        <a:cubicBezTo>
                          <a:pt x="42" y="92"/>
                          <a:pt x="42" y="92"/>
                          <a:pt x="42" y="92"/>
                        </a:cubicBezTo>
                        <a:cubicBezTo>
                          <a:pt x="26" y="78"/>
                          <a:pt x="26" y="78"/>
                          <a:pt x="26" y="78"/>
                        </a:cubicBezTo>
                        <a:cubicBezTo>
                          <a:pt x="3" y="123"/>
                          <a:pt x="3" y="123"/>
                          <a:pt x="3" y="123"/>
                        </a:cubicBezTo>
                        <a:cubicBezTo>
                          <a:pt x="3" y="123"/>
                          <a:pt x="2" y="123"/>
                          <a:pt x="2" y="123"/>
                        </a:cubicBezTo>
                        <a:close/>
                      </a:path>
                    </a:pathLst>
                  </a:custGeom>
                  <a:solidFill>
                    <a:srgbClr val="F79694">
                      <a:lumMod val="75000"/>
                    </a:srgbClr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defRPr/>
                    </a:pPr>
                    <a:endParaRPr lang="en-US" kern="0">
                      <a:solidFill>
                        <a:sysClr val="windowText" lastClr="000000"/>
                      </a:solidFill>
                    </a:endParaRPr>
                  </a:p>
                </p:txBody>
              </p:sp>
              <p:sp>
                <p:nvSpPr>
                  <p:cNvPr id="555" name="Freeform 538">
                    <a:extLst>
                      <a:ext uri="{FF2B5EF4-FFF2-40B4-BE49-F238E27FC236}">
                        <a16:creationId xmlns:a16="http://schemas.microsoft.com/office/drawing/2014/main" xmlns="" id="{801C77FA-2232-4F87-9500-A717443E8E6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634805" y="1612678"/>
                    <a:ext cx="54937" cy="86632"/>
                  </a:xfrm>
                  <a:custGeom>
                    <a:avLst/>
                    <a:gdLst>
                      <a:gd name="T0" fmla="*/ 7 w 8"/>
                      <a:gd name="T1" fmla="*/ 12 h 12"/>
                      <a:gd name="T2" fmla="*/ 7 w 8"/>
                      <a:gd name="T3" fmla="*/ 12 h 12"/>
                      <a:gd name="T4" fmla="*/ 6 w 8"/>
                      <a:gd name="T5" fmla="*/ 11 h 12"/>
                      <a:gd name="T6" fmla="*/ 1 w 8"/>
                      <a:gd name="T7" fmla="*/ 2 h 12"/>
                      <a:gd name="T8" fmla="*/ 1 w 8"/>
                      <a:gd name="T9" fmla="*/ 1 h 12"/>
                      <a:gd name="T10" fmla="*/ 3 w 8"/>
                      <a:gd name="T11" fmla="*/ 1 h 12"/>
                      <a:gd name="T12" fmla="*/ 8 w 8"/>
                      <a:gd name="T13" fmla="*/ 10 h 12"/>
                      <a:gd name="T14" fmla="*/ 7 w 8"/>
                      <a:gd name="T15" fmla="*/ 12 h 1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8" h="12">
                        <a:moveTo>
                          <a:pt x="7" y="12"/>
                        </a:moveTo>
                        <a:cubicBezTo>
                          <a:pt x="7" y="12"/>
                          <a:pt x="7" y="12"/>
                          <a:pt x="7" y="12"/>
                        </a:cubicBezTo>
                        <a:cubicBezTo>
                          <a:pt x="7" y="12"/>
                          <a:pt x="6" y="12"/>
                          <a:pt x="6" y="11"/>
                        </a:cubicBezTo>
                        <a:cubicBezTo>
                          <a:pt x="1" y="2"/>
                          <a:pt x="1" y="2"/>
                          <a:pt x="1" y="2"/>
                        </a:cubicBezTo>
                        <a:cubicBezTo>
                          <a:pt x="0" y="2"/>
                          <a:pt x="1" y="1"/>
                          <a:pt x="1" y="1"/>
                        </a:cubicBezTo>
                        <a:cubicBezTo>
                          <a:pt x="2" y="0"/>
                          <a:pt x="3" y="1"/>
                          <a:pt x="3" y="1"/>
                        </a:cubicBezTo>
                        <a:cubicBezTo>
                          <a:pt x="8" y="10"/>
                          <a:pt x="8" y="10"/>
                          <a:pt x="8" y="10"/>
                        </a:cubicBezTo>
                        <a:cubicBezTo>
                          <a:pt x="8" y="11"/>
                          <a:pt x="8" y="11"/>
                          <a:pt x="7" y="12"/>
                        </a:cubicBezTo>
                        <a:close/>
                      </a:path>
                    </a:pathLst>
                  </a:custGeom>
                  <a:solidFill>
                    <a:srgbClr val="F79694">
                      <a:lumMod val="75000"/>
                    </a:srgbClr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defRPr/>
                    </a:pPr>
                    <a:endParaRPr lang="en-US" kern="0">
                      <a:solidFill>
                        <a:sysClr val="windowText" lastClr="000000"/>
                      </a:solidFill>
                    </a:endParaRPr>
                  </a:p>
                </p:txBody>
              </p:sp>
              <p:sp>
                <p:nvSpPr>
                  <p:cNvPr id="556" name="Freeform 539">
                    <a:extLst>
                      <a:ext uri="{FF2B5EF4-FFF2-40B4-BE49-F238E27FC236}">
                        <a16:creationId xmlns:a16="http://schemas.microsoft.com/office/drawing/2014/main" xmlns="" id="{2749CB39-2816-4205-818E-112C2A6AC62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584094" y="1612678"/>
                    <a:ext cx="78180" cy="71841"/>
                  </a:xfrm>
                  <a:custGeom>
                    <a:avLst/>
                    <a:gdLst>
                      <a:gd name="T0" fmla="*/ 0 w 11"/>
                      <a:gd name="T1" fmla="*/ 9 h 10"/>
                      <a:gd name="T2" fmla="*/ 0 w 11"/>
                      <a:gd name="T3" fmla="*/ 9 h 10"/>
                      <a:gd name="T4" fmla="*/ 2 w 11"/>
                      <a:gd name="T5" fmla="*/ 9 h 10"/>
                      <a:gd name="T6" fmla="*/ 10 w 11"/>
                      <a:gd name="T7" fmla="*/ 3 h 10"/>
                      <a:gd name="T8" fmla="*/ 10 w 11"/>
                      <a:gd name="T9" fmla="*/ 1 h 10"/>
                      <a:gd name="T10" fmla="*/ 8 w 11"/>
                      <a:gd name="T11" fmla="*/ 1 h 10"/>
                      <a:gd name="T12" fmla="*/ 1 w 11"/>
                      <a:gd name="T13" fmla="*/ 7 h 10"/>
                      <a:gd name="T14" fmla="*/ 0 w 11"/>
                      <a:gd name="T15" fmla="*/ 9 h 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1" h="10">
                        <a:moveTo>
                          <a:pt x="0" y="9"/>
                        </a:moveTo>
                        <a:cubicBezTo>
                          <a:pt x="0" y="9"/>
                          <a:pt x="0" y="9"/>
                          <a:pt x="0" y="9"/>
                        </a:cubicBezTo>
                        <a:cubicBezTo>
                          <a:pt x="1" y="10"/>
                          <a:pt x="2" y="10"/>
                          <a:pt x="2" y="9"/>
                        </a:cubicBezTo>
                        <a:cubicBezTo>
                          <a:pt x="10" y="3"/>
                          <a:pt x="10" y="3"/>
                          <a:pt x="10" y="3"/>
                        </a:cubicBezTo>
                        <a:cubicBezTo>
                          <a:pt x="10" y="2"/>
                          <a:pt x="11" y="1"/>
                          <a:pt x="10" y="1"/>
                        </a:cubicBezTo>
                        <a:cubicBezTo>
                          <a:pt x="10" y="0"/>
                          <a:pt x="9" y="0"/>
                          <a:pt x="8" y="1"/>
                        </a:cubicBezTo>
                        <a:cubicBezTo>
                          <a:pt x="1" y="7"/>
                          <a:pt x="1" y="7"/>
                          <a:pt x="1" y="7"/>
                        </a:cubicBezTo>
                        <a:cubicBezTo>
                          <a:pt x="0" y="8"/>
                          <a:pt x="0" y="9"/>
                          <a:pt x="0" y="9"/>
                        </a:cubicBezTo>
                        <a:close/>
                      </a:path>
                    </a:pathLst>
                  </a:custGeom>
                  <a:solidFill>
                    <a:srgbClr val="F79694">
                      <a:lumMod val="75000"/>
                    </a:srgbClr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defRPr/>
                    </a:pPr>
                    <a:endParaRPr lang="en-US" kern="0">
                      <a:solidFill>
                        <a:sysClr val="windowText" lastClr="000000"/>
                      </a:solidFill>
                    </a:endParaRPr>
                  </a:p>
                </p:txBody>
              </p:sp>
            </p:grpSp>
          </p:grpSp>
          <p:grpSp>
            <p:nvGrpSpPr>
              <p:cNvPr id="404" name="Group 403">
                <a:extLst>
                  <a:ext uri="{FF2B5EF4-FFF2-40B4-BE49-F238E27FC236}">
                    <a16:creationId xmlns:a16="http://schemas.microsoft.com/office/drawing/2014/main" xmlns="" id="{2F478AE2-3511-4716-A333-80EF3D8F33F7}"/>
                  </a:ext>
                </a:extLst>
              </p:cNvPr>
              <p:cNvGrpSpPr/>
              <p:nvPr/>
            </p:nvGrpSpPr>
            <p:grpSpPr>
              <a:xfrm>
                <a:off x="4828222" y="2666084"/>
                <a:ext cx="2535556" cy="1717835"/>
                <a:chOff x="4828222" y="2612107"/>
                <a:chExt cx="2535556" cy="1717835"/>
              </a:xfrm>
              <a:solidFill>
                <a:sysClr val="window" lastClr="FFFFFF">
                  <a:lumMod val="95000"/>
                </a:sysClr>
              </a:solidFill>
            </p:grpSpPr>
            <p:sp>
              <p:nvSpPr>
                <p:cNvPr id="405" name="Rectangle 513">
                  <a:extLst>
                    <a:ext uri="{FF2B5EF4-FFF2-40B4-BE49-F238E27FC236}">
                      <a16:creationId xmlns:a16="http://schemas.microsoft.com/office/drawing/2014/main" xmlns="" id="{3797E8CD-8FCD-4F6A-9774-172A5C251F9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153050" y="2660708"/>
                  <a:ext cx="33807" cy="74376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06" name="Rectangle 514">
                  <a:extLst>
                    <a:ext uri="{FF2B5EF4-FFF2-40B4-BE49-F238E27FC236}">
                      <a16:creationId xmlns:a16="http://schemas.microsoft.com/office/drawing/2014/main" xmlns="" id="{A4835181-C733-4453-81EE-97AD6251AD2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153050" y="2660708"/>
                  <a:ext cx="33807" cy="74376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07" name="Freeform 519">
                  <a:extLst>
                    <a:ext uri="{FF2B5EF4-FFF2-40B4-BE49-F238E27FC236}">
                      <a16:creationId xmlns:a16="http://schemas.microsoft.com/office/drawing/2014/main" xmlns="" id="{F0F2FC08-11D5-4909-B71B-88583B78B2B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53050" y="2745226"/>
                  <a:ext cx="33807" cy="128890"/>
                </a:xfrm>
                <a:custGeom>
                  <a:avLst/>
                  <a:gdLst>
                    <a:gd name="T0" fmla="*/ 0 w 16"/>
                    <a:gd name="T1" fmla="*/ 61 h 61"/>
                    <a:gd name="T2" fmla="*/ 0 w 16"/>
                    <a:gd name="T3" fmla="*/ 0 h 61"/>
                    <a:gd name="T4" fmla="*/ 16 w 16"/>
                    <a:gd name="T5" fmla="*/ 0 h 61"/>
                    <a:gd name="T6" fmla="*/ 16 w 16"/>
                    <a:gd name="T7" fmla="*/ 47 h 61"/>
                    <a:gd name="T8" fmla="*/ 0 w 16"/>
                    <a:gd name="T9" fmla="*/ 61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61">
                      <a:moveTo>
                        <a:pt x="0" y="61"/>
                      </a:moveTo>
                      <a:lnTo>
                        <a:pt x="0" y="0"/>
                      </a:lnTo>
                      <a:lnTo>
                        <a:pt x="16" y="0"/>
                      </a:lnTo>
                      <a:lnTo>
                        <a:pt x="16" y="47"/>
                      </a:lnTo>
                      <a:lnTo>
                        <a:pt x="0" y="6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08" name="Freeform 520">
                  <a:extLst>
                    <a:ext uri="{FF2B5EF4-FFF2-40B4-BE49-F238E27FC236}">
                      <a16:creationId xmlns:a16="http://schemas.microsoft.com/office/drawing/2014/main" xmlns="" id="{61D1B093-85C0-4AFE-BABC-A1D4D46E144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53050" y="2745226"/>
                  <a:ext cx="33807" cy="128890"/>
                </a:xfrm>
                <a:custGeom>
                  <a:avLst/>
                  <a:gdLst>
                    <a:gd name="T0" fmla="*/ 0 w 16"/>
                    <a:gd name="T1" fmla="*/ 61 h 61"/>
                    <a:gd name="T2" fmla="*/ 0 w 16"/>
                    <a:gd name="T3" fmla="*/ 0 h 61"/>
                    <a:gd name="T4" fmla="*/ 16 w 16"/>
                    <a:gd name="T5" fmla="*/ 0 h 61"/>
                    <a:gd name="T6" fmla="*/ 16 w 16"/>
                    <a:gd name="T7" fmla="*/ 47 h 61"/>
                    <a:gd name="T8" fmla="*/ 0 w 16"/>
                    <a:gd name="T9" fmla="*/ 61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61">
                      <a:moveTo>
                        <a:pt x="0" y="61"/>
                      </a:moveTo>
                      <a:lnTo>
                        <a:pt x="0" y="0"/>
                      </a:lnTo>
                      <a:lnTo>
                        <a:pt x="16" y="0"/>
                      </a:lnTo>
                      <a:lnTo>
                        <a:pt x="16" y="47"/>
                      </a:lnTo>
                      <a:lnTo>
                        <a:pt x="0" y="61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09" name="Freeform 578">
                  <a:extLst>
                    <a:ext uri="{FF2B5EF4-FFF2-40B4-BE49-F238E27FC236}">
                      <a16:creationId xmlns:a16="http://schemas.microsoft.com/office/drawing/2014/main" xmlns="" id="{A47EEE97-7E26-48B2-99BC-C41D0A4AADD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37447" y="3693944"/>
                  <a:ext cx="63389" cy="473304"/>
                </a:xfrm>
                <a:custGeom>
                  <a:avLst/>
                  <a:gdLst>
                    <a:gd name="T0" fmla="*/ 30 w 30"/>
                    <a:gd name="T1" fmla="*/ 224 h 224"/>
                    <a:gd name="T2" fmla="*/ 0 w 30"/>
                    <a:gd name="T3" fmla="*/ 224 h 224"/>
                    <a:gd name="T4" fmla="*/ 0 w 30"/>
                    <a:gd name="T5" fmla="*/ 0 h 224"/>
                    <a:gd name="T6" fmla="*/ 30 w 30"/>
                    <a:gd name="T7" fmla="*/ 0 h 224"/>
                    <a:gd name="T8" fmla="*/ 30 w 30"/>
                    <a:gd name="T9" fmla="*/ 224 h 224"/>
                    <a:gd name="T10" fmla="*/ 30 w 30"/>
                    <a:gd name="T11" fmla="*/ 224 h 2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0" h="224">
                      <a:moveTo>
                        <a:pt x="30" y="224"/>
                      </a:moveTo>
                      <a:lnTo>
                        <a:pt x="0" y="224"/>
                      </a:lnTo>
                      <a:lnTo>
                        <a:pt x="0" y="0"/>
                      </a:lnTo>
                      <a:lnTo>
                        <a:pt x="30" y="0"/>
                      </a:lnTo>
                      <a:lnTo>
                        <a:pt x="30" y="224"/>
                      </a:lnTo>
                      <a:lnTo>
                        <a:pt x="30" y="22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10" name="Oval 579">
                  <a:extLst>
                    <a:ext uri="{FF2B5EF4-FFF2-40B4-BE49-F238E27FC236}">
                      <a16:creationId xmlns:a16="http://schemas.microsoft.com/office/drawing/2014/main" xmlns="" id="{CC94DDAF-B16B-46C0-AA1F-5276CE7C11C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500145" y="4182039"/>
                  <a:ext cx="78180" cy="78181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11" name="Oval 580">
                  <a:extLst>
                    <a:ext uri="{FF2B5EF4-FFF2-40B4-BE49-F238E27FC236}">
                      <a16:creationId xmlns:a16="http://schemas.microsoft.com/office/drawing/2014/main" xmlns="" id="{AEA21428-B86E-4DCB-832B-433D267AFCC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147280" y="4182039"/>
                  <a:ext cx="76067" cy="78181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12" name="Freeform 581">
                  <a:extLst>
                    <a:ext uri="{FF2B5EF4-FFF2-40B4-BE49-F238E27FC236}">
                      <a16:creationId xmlns:a16="http://schemas.microsoft.com/office/drawing/2014/main" xmlns="" id="{4E272889-1A63-4679-95F6-519C6F0CE94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38828" y="4167248"/>
                  <a:ext cx="460626" cy="29582"/>
                </a:xfrm>
                <a:custGeom>
                  <a:avLst/>
                  <a:gdLst>
                    <a:gd name="T0" fmla="*/ 0 w 65"/>
                    <a:gd name="T1" fmla="*/ 4 h 4"/>
                    <a:gd name="T2" fmla="*/ 65 w 65"/>
                    <a:gd name="T3" fmla="*/ 4 h 4"/>
                    <a:gd name="T4" fmla="*/ 60 w 65"/>
                    <a:gd name="T5" fmla="*/ 0 h 4"/>
                    <a:gd name="T6" fmla="*/ 4 w 65"/>
                    <a:gd name="T7" fmla="*/ 0 h 4"/>
                    <a:gd name="T8" fmla="*/ 0 w 65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0" y="4"/>
                      </a:moveTo>
                      <a:cubicBezTo>
                        <a:pt x="65" y="4"/>
                        <a:pt x="65" y="4"/>
                        <a:pt x="65" y="4"/>
                      </a:cubicBezTo>
                      <a:cubicBezTo>
                        <a:pt x="65" y="2"/>
                        <a:pt x="63" y="0"/>
                        <a:pt x="60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0"/>
                        <a:pt x="0" y="2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13" name="Freeform 582">
                  <a:extLst>
                    <a:ext uri="{FF2B5EF4-FFF2-40B4-BE49-F238E27FC236}">
                      <a16:creationId xmlns:a16="http://schemas.microsoft.com/office/drawing/2014/main" xmlns="" id="{BBBEF2C8-C093-4D2F-8C76-5A538B9D1BA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11360" y="3636895"/>
                  <a:ext cx="509225" cy="99310"/>
                </a:xfrm>
                <a:custGeom>
                  <a:avLst/>
                  <a:gdLst>
                    <a:gd name="T0" fmla="*/ 6 w 72"/>
                    <a:gd name="T1" fmla="*/ 14 h 14"/>
                    <a:gd name="T2" fmla="*/ 67 w 72"/>
                    <a:gd name="T3" fmla="*/ 14 h 14"/>
                    <a:gd name="T4" fmla="*/ 72 w 72"/>
                    <a:gd name="T5" fmla="*/ 9 h 14"/>
                    <a:gd name="T6" fmla="*/ 72 w 72"/>
                    <a:gd name="T7" fmla="*/ 6 h 14"/>
                    <a:gd name="T8" fmla="*/ 67 w 72"/>
                    <a:gd name="T9" fmla="*/ 0 h 14"/>
                    <a:gd name="T10" fmla="*/ 6 w 72"/>
                    <a:gd name="T11" fmla="*/ 0 h 14"/>
                    <a:gd name="T12" fmla="*/ 0 w 72"/>
                    <a:gd name="T13" fmla="*/ 6 h 14"/>
                    <a:gd name="T14" fmla="*/ 0 w 72"/>
                    <a:gd name="T15" fmla="*/ 9 h 14"/>
                    <a:gd name="T16" fmla="*/ 6 w 72"/>
                    <a:gd name="T17" fmla="*/ 14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2" h="14">
                      <a:moveTo>
                        <a:pt x="6" y="14"/>
                      </a:moveTo>
                      <a:cubicBezTo>
                        <a:pt x="67" y="14"/>
                        <a:pt x="67" y="14"/>
                        <a:pt x="67" y="14"/>
                      </a:cubicBezTo>
                      <a:cubicBezTo>
                        <a:pt x="70" y="14"/>
                        <a:pt x="72" y="11"/>
                        <a:pt x="72" y="9"/>
                      </a:cubicBezTo>
                      <a:cubicBezTo>
                        <a:pt x="72" y="6"/>
                        <a:pt x="72" y="6"/>
                        <a:pt x="72" y="6"/>
                      </a:cubicBezTo>
                      <a:cubicBezTo>
                        <a:pt x="72" y="3"/>
                        <a:pt x="70" y="0"/>
                        <a:pt x="67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3" y="0"/>
                        <a:pt x="0" y="3"/>
                        <a:pt x="0" y="6"/>
                      </a:cubicBezTo>
                      <a:cubicBezTo>
                        <a:pt x="0" y="9"/>
                        <a:pt x="0" y="9"/>
                        <a:pt x="0" y="9"/>
                      </a:cubicBezTo>
                      <a:cubicBezTo>
                        <a:pt x="0" y="11"/>
                        <a:pt x="3" y="14"/>
                        <a:pt x="6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14" name="Freeform 583">
                  <a:extLst>
                    <a:ext uri="{FF2B5EF4-FFF2-40B4-BE49-F238E27FC236}">
                      <a16:creationId xmlns:a16="http://schemas.microsoft.com/office/drawing/2014/main" xmlns="" id="{9234A7EE-A739-49B6-9363-EA62943F5C2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96569" y="3007232"/>
                  <a:ext cx="397237" cy="587404"/>
                </a:xfrm>
                <a:custGeom>
                  <a:avLst/>
                  <a:gdLst>
                    <a:gd name="T0" fmla="*/ 43 w 56"/>
                    <a:gd name="T1" fmla="*/ 83 h 83"/>
                    <a:gd name="T2" fmla="*/ 12 w 56"/>
                    <a:gd name="T3" fmla="*/ 83 h 83"/>
                    <a:gd name="T4" fmla="*/ 0 w 56"/>
                    <a:gd name="T5" fmla="*/ 70 h 83"/>
                    <a:gd name="T6" fmla="*/ 0 w 56"/>
                    <a:gd name="T7" fmla="*/ 28 h 83"/>
                    <a:gd name="T8" fmla="*/ 28 w 56"/>
                    <a:gd name="T9" fmla="*/ 0 h 83"/>
                    <a:gd name="T10" fmla="*/ 56 w 56"/>
                    <a:gd name="T11" fmla="*/ 28 h 83"/>
                    <a:gd name="T12" fmla="*/ 56 w 56"/>
                    <a:gd name="T13" fmla="*/ 70 h 83"/>
                    <a:gd name="T14" fmla="*/ 43 w 56"/>
                    <a:gd name="T15" fmla="*/ 83 h 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56" h="83">
                      <a:moveTo>
                        <a:pt x="43" y="83"/>
                      </a:moveTo>
                      <a:cubicBezTo>
                        <a:pt x="12" y="83"/>
                        <a:pt x="12" y="83"/>
                        <a:pt x="12" y="83"/>
                      </a:cubicBezTo>
                      <a:cubicBezTo>
                        <a:pt x="5" y="83"/>
                        <a:pt x="0" y="77"/>
                        <a:pt x="0" y="70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13"/>
                        <a:pt x="12" y="0"/>
                        <a:pt x="28" y="0"/>
                      </a:cubicBezTo>
                      <a:cubicBezTo>
                        <a:pt x="43" y="0"/>
                        <a:pt x="56" y="13"/>
                        <a:pt x="56" y="28"/>
                      </a:cubicBezTo>
                      <a:cubicBezTo>
                        <a:pt x="56" y="70"/>
                        <a:pt x="56" y="70"/>
                        <a:pt x="56" y="70"/>
                      </a:cubicBezTo>
                      <a:cubicBezTo>
                        <a:pt x="56" y="77"/>
                        <a:pt x="50" y="83"/>
                        <a:pt x="43" y="8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15" name="Freeform 584">
                  <a:extLst>
                    <a:ext uri="{FF2B5EF4-FFF2-40B4-BE49-F238E27FC236}">
                      <a16:creationId xmlns:a16="http://schemas.microsoft.com/office/drawing/2014/main" xmlns="" id="{B5C8026F-5EE8-4878-AEF1-9426C264C78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68410" y="3043152"/>
                  <a:ext cx="304267" cy="515563"/>
                </a:xfrm>
                <a:custGeom>
                  <a:avLst/>
                  <a:gdLst>
                    <a:gd name="T0" fmla="*/ 33 w 43"/>
                    <a:gd name="T1" fmla="*/ 73 h 73"/>
                    <a:gd name="T2" fmla="*/ 10 w 43"/>
                    <a:gd name="T3" fmla="*/ 73 h 73"/>
                    <a:gd name="T4" fmla="*/ 0 w 43"/>
                    <a:gd name="T5" fmla="*/ 63 h 73"/>
                    <a:gd name="T6" fmla="*/ 0 w 43"/>
                    <a:gd name="T7" fmla="*/ 22 h 73"/>
                    <a:gd name="T8" fmla="*/ 22 w 43"/>
                    <a:gd name="T9" fmla="*/ 0 h 73"/>
                    <a:gd name="T10" fmla="*/ 43 w 43"/>
                    <a:gd name="T11" fmla="*/ 22 h 73"/>
                    <a:gd name="T12" fmla="*/ 43 w 43"/>
                    <a:gd name="T13" fmla="*/ 63 h 73"/>
                    <a:gd name="T14" fmla="*/ 33 w 43"/>
                    <a:gd name="T15" fmla="*/ 73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3" h="73">
                      <a:moveTo>
                        <a:pt x="33" y="73"/>
                      </a:moveTo>
                      <a:cubicBezTo>
                        <a:pt x="10" y="73"/>
                        <a:pt x="10" y="73"/>
                        <a:pt x="10" y="73"/>
                      </a:cubicBezTo>
                      <a:cubicBezTo>
                        <a:pt x="4" y="73"/>
                        <a:pt x="0" y="69"/>
                        <a:pt x="0" y="63"/>
                      </a:cubicBezTo>
                      <a:cubicBezTo>
                        <a:pt x="0" y="22"/>
                        <a:pt x="0" y="22"/>
                        <a:pt x="0" y="22"/>
                      </a:cubicBezTo>
                      <a:cubicBezTo>
                        <a:pt x="0" y="10"/>
                        <a:pt x="10" y="0"/>
                        <a:pt x="22" y="0"/>
                      </a:cubicBezTo>
                      <a:cubicBezTo>
                        <a:pt x="34" y="0"/>
                        <a:pt x="43" y="10"/>
                        <a:pt x="43" y="22"/>
                      </a:cubicBezTo>
                      <a:cubicBezTo>
                        <a:pt x="43" y="63"/>
                        <a:pt x="43" y="63"/>
                        <a:pt x="43" y="63"/>
                      </a:cubicBezTo>
                      <a:cubicBezTo>
                        <a:pt x="43" y="69"/>
                        <a:pt x="39" y="73"/>
                        <a:pt x="33" y="7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16" name="Freeform 585">
                  <a:extLst>
                    <a:ext uri="{FF2B5EF4-FFF2-40B4-BE49-F238E27FC236}">
                      <a16:creationId xmlns:a16="http://schemas.microsoft.com/office/drawing/2014/main" xmlns="" id="{66FA1D01-3F4F-444D-90CD-E387337E150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259268" y="2943843"/>
                  <a:ext cx="150021" cy="50711"/>
                </a:xfrm>
                <a:custGeom>
                  <a:avLst/>
                  <a:gdLst>
                    <a:gd name="T0" fmla="*/ 0 w 71"/>
                    <a:gd name="T1" fmla="*/ 24 h 24"/>
                    <a:gd name="T2" fmla="*/ 71 w 71"/>
                    <a:gd name="T3" fmla="*/ 24 h 24"/>
                    <a:gd name="T4" fmla="*/ 71 w 71"/>
                    <a:gd name="T5" fmla="*/ 0 h 24"/>
                    <a:gd name="T6" fmla="*/ 0 w 71"/>
                    <a:gd name="T7" fmla="*/ 0 h 24"/>
                    <a:gd name="T8" fmla="*/ 0 w 71"/>
                    <a:gd name="T9" fmla="*/ 24 h 24"/>
                    <a:gd name="T10" fmla="*/ 0 w 71"/>
                    <a:gd name="T11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1" h="24">
                      <a:moveTo>
                        <a:pt x="0" y="24"/>
                      </a:moveTo>
                      <a:lnTo>
                        <a:pt x="71" y="24"/>
                      </a:lnTo>
                      <a:lnTo>
                        <a:pt x="71" y="0"/>
                      </a:lnTo>
                      <a:lnTo>
                        <a:pt x="0" y="0"/>
                      </a:lnTo>
                      <a:lnTo>
                        <a:pt x="0" y="24"/>
                      </a:lnTo>
                      <a:lnTo>
                        <a:pt x="0" y="2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17" name="Freeform 586">
                  <a:extLst>
                    <a:ext uri="{FF2B5EF4-FFF2-40B4-BE49-F238E27FC236}">
                      <a16:creationId xmlns:a16="http://schemas.microsoft.com/office/drawing/2014/main" xmlns="" id="{A5C27FA2-29F3-4D78-A7EF-9A16AE04E1C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421965" y="4091181"/>
                  <a:ext cx="213410" cy="162699"/>
                </a:xfrm>
                <a:custGeom>
                  <a:avLst/>
                  <a:gdLst>
                    <a:gd name="T0" fmla="*/ 0 w 30"/>
                    <a:gd name="T1" fmla="*/ 12 h 23"/>
                    <a:gd name="T2" fmla="*/ 7 w 30"/>
                    <a:gd name="T3" fmla="*/ 8 h 23"/>
                    <a:gd name="T4" fmla="*/ 18 w 30"/>
                    <a:gd name="T5" fmla="*/ 1 h 23"/>
                    <a:gd name="T6" fmla="*/ 29 w 30"/>
                    <a:gd name="T7" fmla="*/ 5 h 23"/>
                    <a:gd name="T8" fmla="*/ 21 w 30"/>
                    <a:gd name="T9" fmla="*/ 18 h 23"/>
                    <a:gd name="T10" fmla="*/ 2 w 30"/>
                    <a:gd name="T11" fmla="*/ 20 h 23"/>
                    <a:gd name="T12" fmla="*/ 0 w 30"/>
                    <a:gd name="T13" fmla="*/ 12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0" h="23">
                      <a:moveTo>
                        <a:pt x="0" y="12"/>
                      </a:moveTo>
                      <a:cubicBezTo>
                        <a:pt x="7" y="8"/>
                        <a:pt x="7" y="8"/>
                        <a:pt x="7" y="8"/>
                      </a:cubicBezTo>
                      <a:cubicBezTo>
                        <a:pt x="7" y="8"/>
                        <a:pt x="13" y="2"/>
                        <a:pt x="18" y="1"/>
                      </a:cubicBezTo>
                      <a:cubicBezTo>
                        <a:pt x="23" y="0"/>
                        <a:pt x="28" y="3"/>
                        <a:pt x="29" y="5"/>
                      </a:cubicBezTo>
                      <a:cubicBezTo>
                        <a:pt x="30" y="8"/>
                        <a:pt x="26" y="15"/>
                        <a:pt x="21" y="18"/>
                      </a:cubicBezTo>
                      <a:cubicBezTo>
                        <a:pt x="16" y="20"/>
                        <a:pt x="6" y="23"/>
                        <a:pt x="2" y="20"/>
                      </a:cubicBezTo>
                      <a:cubicBezTo>
                        <a:pt x="0" y="19"/>
                        <a:pt x="0" y="12"/>
                        <a:pt x="0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18" name="Freeform 587">
                  <a:extLst>
                    <a:ext uri="{FF2B5EF4-FFF2-40B4-BE49-F238E27FC236}">
                      <a16:creationId xmlns:a16="http://schemas.microsoft.com/office/drawing/2014/main" xmlns="" id="{2D82A45F-F449-4D0E-B9B2-5DB2E53FDF2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81779" y="2971311"/>
                  <a:ext cx="502885" cy="686714"/>
                </a:xfrm>
                <a:custGeom>
                  <a:avLst/>
                  <a:gdLst>
                    <a:gd name="T0" fmla="*/ 14 w 71"/>
                    <a:gd name="T1" fmla="*/ 43 h 97"/>
                    <a:gd name="T2" fmla="*/ 6 w 71"/>
                    <a:gd name="T3" fmla="*/ 7 h 97"/>
                    <a:gd name="T4" fmla="*/ 35 w 71"/>
                    <a:gd name="T5" fmla="*/ 0 h 97"/>
                    <a:gd name="T6" fmla="*/ 35 w 71"/>
                    <a:gd name="T7" fmla="*/ 0 h 97"/>
                    <a:gd name="T8" fmla="*/ 65 w 71"/>
                    <a:gd name="T9" fmla="*/ 7 h 97"/>
                    <a:gd name="T10" fmla="*/ 57 w 71"/>
                    <a:gd name="T11" fmla="*/ 43 h 97"/>
                    <a:gd name="T12" fmla="*/ 56 w 71"/>
                    <a:gd name="T13" fmla="*/ 70 h 97"/>
                    <a:gd name="T14" fmla="*/ 58 w 71"/>
                    <a:gd name="T15" fmla="*/ 91 h 97"/>
                    <a:gd name="T16" fmla="*/ 35 w 71"/>
                    <a:gd name="T17" fmla="*/ 97 h 97"/>
                    <a:gd name="T18" fmla="*/ 13 w 71"/>
                    <a:gd name="T19" fmla="*/ 91 h 97"/>
                    <a:gd name="T20" fmla="*/ 14 w 71"/>
                    <a:gd name="T21" fmla="*/ 70 h 97"/>
                    <a:gd name="T22" fmla="*/ 14 w 71"/>
                    <a:gd name="T23" fmla="*/ 43 h 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71" h="97">
                      <a:moveTo>
                        <a:pt x="14" y="43"/>
                      </a:moveTo>
                      <a:cubicBezTo>
                        <a:pt x="10" y="31"/>
                        <a:pt x="0" y="11"/>
                        <a:pt x="6" y="7"/>
                      </a:cubicBezTo>
                      <a:cubicBezTo>
                        <a:pt x="14" y="3"/>
                        <a:pt x="35" y="0"/>
                        <a:pt x="35" y="0"/>
                      </a:cubicBezTo>
                      <a:cubicBezTo>
                        <a:pt x="35" y="0"/>
                        <a:pt x="35" y="0"/>
                        <a:pt x="35" y="0"/>
                      </a:cubicBezTo>
                      <a:cubicBezTo>
                        <a:pt x="35" y="0"/>
                        <a:pt x="57" y="2"/>
                        <a:pt x="65" y="7"/>
                      </a:cubicBezTo>
                      <a:cubicBezTo>
                        <a:pt x="71" y="10"/>
                        <a:pt x="61" y="32"/>
                        <a:pt x="57" y="43"/>
                      </a:cubicBezTo>
                      <a:cubicBezTo>
                        <a:pt x="56" y="46"/>
                        <a:pt x="56" y="59"/>
                        <a:pt x="56" y="70"/>
                      </a:cubicBezTo>
                      <a:cubicBezTo>
                        <a:pt x="57" y="73"/>
                        <a:pt x="59" y="86"/>
                        <a:pt x="58" y="91"/>
                      </a:cubicBezTo>
                      <a:cubicBezTo>
                        <a:pt x="58" y="93"/>
                        <a:pt x="40" y="97"/>
                        <a:pt x="35" y="97"/>
                      </a:cubicBezTo>
                      <a:cubicBezTo>
                        <a:pt x="30" y="97"/>
                        <a:pt x="13" y="92"/>
                        <a:pt x="13" y="91"/>
                      </a:cubicBezTo>
                      <a:cubicBezTo>
                        <a:pt x="12" y="85"/>
                        <a:pt x="14" y="73"/>
                        <a:pt x="14" y="70"/>
                      </a:cubicBezTo>
                      <a:cubicBezTo>
                        <a:pt x="15" y="59"/>
                        <a:pt x="15" y="46"/>
                        <a:pt x="14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19" name="Freeform 588">
                  <a:extLst>
                    <a:ext uri="{FF2B5EF4-FFF2-40B4-BE49-F238E27FC236}">
                      <a16:creationId xmlns:a16="http://schemas.microsoft.com/office/drawing/2014/main" xmlns="" id="{830EE9A4-474D-400B-9EB0-4C9494A62C8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443095" y="3007232"/>
                  <a:ext cx="249330" cy="382447"/>
                </a:xfrm>
                <a:custGeom>
                  <a:avLst/>
                  <a:gdLst>
                    <a:gd name="T0" fmla="*/ 11 w 35"/>
                    <a:gd name="T1" fmla="*/ 1 h 54"/>
                    <a:gd name="T2" fmla="*/ 22 w 35"/>
                    <a:gd name="T3" fmla="*/ 12 h 54"/>
                    <a:gd name="T4" fmla="*/ 28 w 35"/>
                    <a:gd name="T5" fmla="*/ 27 h 54"/>
                    <a:gd name="T6" fmla="*/ 34 w 35"/>
                    <a:gd name="T7" fmla="*/ 45 h 54"/>
                    <a:gd name="T8" fmla="*/ 30 w 35"/>
                    <a:gd name="T9" fmla="*/ 53 h 54"/>
                    <a:gd name="T10" fmla="*/ 19 w 35"/>
                    <a:gd name="T11" fmla="*/ 45 h 54"/>
                    <a:gd name="T12" fmla="*/ 11 w 35"/>
                    <a:gd name="T13" fmla="*/ 1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5" h="54">
                      <a:moveTo>
                        <a:pt x="11" y="1"/>
                      </a:moveTo>
                      <a:cubicBezTo>
                        <a:pt x="15" y="0"/>
                        <a:pt x="19" y="4"/>
                        <a:pt x="22" y="12"/>
                      </a:cubicBezTo>
                      <a:cubicBezTo>
                        <a:pt x="25" y="20"/>
                        <a:pt x="28" y="25"/>
                        <a:pt x="28" y="27"/>
                      </a:cubicBezTo>
                      <a:cubicBezTo>
                        <a:pt x="29" y="30"/>
                        <a:pt x="33" y="41"/>
                        <a:pt x="34" y="45"/>
                      </a:cubicBezTo>
                      <a:cubicBezTo>
                        <a:pt x="35" y="48"/>
                        <a:pt x="34" y="52"/>
                        <a:pt x="30" y="53"/>
                      </a:cubicBezTo>
                      <a:cubicBezTo>
                        <a:pt x="27" y="54"/>
                        <a:pt x="22" y="50"/>
                        <a:pt x="19" y="45"/>
                      </a:cubicBezTo>
                      <a:cubicBezTo>
                        <a:pt x="16" y="40"/>
                        <a:pt x="0" y="6"/>
                        <a:pt x="1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20" name="Freeform 589">
                  <a:extLst>
                    <a:ext uri="{FF2B5EF4-FFF2-40B4-BE49-F238E27FC236}">
                      <a16:creationId xmlns:a16="http://schemas.microsoft.com/office/drawing/2014/main" xmlns="" id="{50D148FC-B518-4914-B108-9CB28E07132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223347" y="2852985"/>
                  <a:ext cx="219748" cy="141570"/>
                </a:xfrm>
                <a:custGeom>
                  <a:avLst/>
                  <a:gdLst>
                    <a:gd name="T0" fmla="*/ 6 w 31"/>
                    <a:gd name="T1" fmla="*/ 14 h 20"/>
                    <a:gd name="T2" fmla="*/ 8 w 31"/>
                    <a:gd name="T3" fmla="*/ 0 h 20"/>
                    <a:gd name="T4" fmla="*/ 15 w 31"/>
                    <a:gd name="T5" fmla="*/ 0 h 20"/>
                    <a:gd name="T6" fmla="*/ 15 w 31"/>
                    <a:gd name="T7" fmla="*/ 1 h 20"/>
                    <a:gd name="T8" fmla="*/ 23 w 31"/>
                    <a:gd name="T9" fmla="*/ 1 h 20"/>
                    <a:gd name="T10" fmla="*/ 25 w 31"/>
                    <a:gd name="T11" fmla="*/ 14 h 20"/>
                    <a:gd name="T12" fmla="*/ 31 w 31"/>
                    <a:gd name="T13" fmla="*/ 20 h 20"/>
                    <a:gd name="T14" fmla="*/ 15 w 31"/>
                    <a:gd name="T15" fmla="*/ 20 h 20"/>
                    <a:gd name="T16" fmla="*/ 15 w 31"/>
                    <a:gd name="T17" fmla="*/ 19 h 20"/>
                    <a:gd name="T18" fmla="*/ 0 w 31"/>
                    <a:gd name="T19" fmla="*/ 19 h 20"/>
                    <a:gd name="T20" fmla="*/ 6 w 31"/>
                    <a:gd name="T21" fmla="*/ 14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1" h="20">
                      <a:moveTo>
                        <a:pt x="6" y="14"/>
                      </a:moveTo>
                      <a:cubicBezTo>
                        <a:pt x="7" y="11"/>
                        <a:pt x="8" y="0"/>
                        <a:pt x="8" y="0"/>
                      </a:cubicBezTo>
                      <a:cubicBezTo>
                        <a:pt x="15" y="0"/>
                        <a:pt x="15" y="0"/>
                        <a:pt x="15" y="0"/>
                      </a:cubicBezTo>
                      <a:cubicBezTo>
                        <a:pt x="15" y="1"/>
                        <a:pt x="15" y="1"/>
                        <a:pt x="15" y="1"/>
                      </a:cubicBezTo>
                      <a:cubicBezTo>
                        <a:pt x="23" y="1"/>
                        <a:pt x="23" y="1"/>
                        <a:pt x="23" y="1"/>
                      </a:cubicBezTo>
                      <a:cubicBezTo>
                        <a:pt x="23" y="1"/>
                        <a:pt x="24" y="12"/>
                        <a:pt x="25" y="14"/>
                      </a:cubicBezTo>
                      <a:cubicBezTo>
                        <a:pt x="25" y="16"/>
                        <a:pt x="31" y="20"/>
                        <a:pt x="31" y="20"/>
                      </a:cubicBezTo>
                      <a:cubicBezTo>
                        <a:pt x="15" y="20"/>
                        <a:pt x="15" y="20"/>
                        <a:pt x="15" y="20"/>
                      </a:cubicBezTo>
                      <a:cubicBezTo>
                        <a:pt x="15" y="19"/>
                        <a:pt x="15" y="19"/>
                        <a:pt x="15" y="19"/>
                      </a:cubicBezTo>
                      <a:cubicBezTo>
                        <a:pt x="0" y="19"/>
                        <a:pt x="0" y="19"/>
                        <a:pt x="0" y="19"/>
                      </a:cubicBezTo>
                      <a:cubicBezTo>
                        <a:pt x="0" y="19"/>
                        <a:pt x="6" y="16"/>
                        <a:pt x="6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21" name="Freeform 590">
                  <a:extLst>
                    <a:ext uri="{FF2B5EF4-FFF2-40B4-BE49-F238E27FC236}">
                      <a16:creationId xmlns:a16="http://schemas.microsoft.com/office/drawing/2014/main" xmlns="" id="{0B14EA64-6AEA-4B6D-9A3F-692F5BE7298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274058" y="2852985"/>
                  <a:ext cx="169037" cy="141570"/>
                </a:xfrm>
                <a:custGeom>
                  <a:avLst/>
                  <a:gdLst>
                    <a:gd name="T0" fmla="*/ 0 w 24"/>
                    <a:gd name="T1" fmla="*/ 10 h 20"/>
                    <a:gd name="T2" fmla="*/ 1 w 24"/>
                    <a:gd name="T3" fmla="*/ 1 h 20"/>
                    <a:gd name="T4" fmla="*/ 2 w 24"/>
                    <a:gd name="T5" fmla="*/ 0 h 20"/>
                    <a:gd name="T6" fmla="*/ 8 w 24"/>
                    <a:gd name="T7" fmla="*/ 0 h 20"/>
                    <a:gd name="T8" fmla="*/ 8 w 24"/>
                    <a:gd name="T9" fmla="*/ 1 h 20"/>
                    <a:gd name="T10" fmla="*/ 16 w 24"/>
                    <a:gd name="T11" fmla="*/ 1 h 20"/>
                    <a:gd name="T12" fmla="*/ 18 w 24"/>
                    <a:gd name="T13" fmla="*/ 14 h 20"/>
                    <a:gd name="T14" fmla="*/ 24 w 24"/>
                    <a:gd name="T15" fmla="*/ 20 h 20"/>
                    <a:gd name="T16" fmla="*/ 23 w 24"/>
                    <a:gd name="T17" fmla="*/ 20 h 20"/>
                    <a:gd name="T18" fmla="*/ 8 w 24"/>
                    <a:gd name="T19" fmla="*/ 16 h 20"/>
                    <a:gd name="T20" fmla="*/ 0 w 24"/>
                    <a:gd name="T21" fmla="*/ 10 h 20"/>
                    <a:gd name="T22" fmla="*/ 0 w 24"/>
                    <a:gd name="T23" fmla="*/ 10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" h="20">
                      <a:moveTo>
                        <a:pt x="0" y="10"/>
                      </a:moveTo>
                      <a:cubicBezTo>
                        <a:pt x="0" y="7"/>
                        <a:pt x="1" y="2"/>
                        <a:pt x="1" y="1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16" y="1"/>
                        <a:pt x="16" y="1"/>
                        <a:pt x="16" y="1"/>
                      </a:cubicBezTo>
                      <a:cubicBezTo>
                        <a:pt x="16" y="1"/>
                        <a:pt x="17" y="12"/>
                        <a:pt x="18" y="14"/>
                      </a:cubicBezTo>
                      <a:cubicBezTo>
                        <a:pt x="18" y="16"/>
                        <a:pt x="24" y="20"/>
                        <a:pt x="24" y="20"/>
                      </a:cubicBezTo>
                      <a:cubicBezTo>
                        <a:pt x="23" y="20"/>
                        <a:pt x="23" y="20"/>
                        <a:pt x="23" y="20"/>
                      </a:cubicBezTo>
                      <a:cubicBezTo>
                        <a:pt x="16" y="18"/>
                        <a:pt x="9" y="16"/>
                        <a:pt x="8" y="16"/>
                      </a:cubicBezTo>
                      <a:cubicBezTo>
                        <a:pt x="7" y="15"/>
                        <a:pt x="0" y="10"/>
                        <a:pt x="0" y="10"/>
                      </a:cubicBezTo>
                      <a:cubicBezTo>
                        <a:pt x="0" y="10"/>
                        <a:pt x="0" y="10"/>
                        <a:pt x="0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22" name="Freeform 591">
                  <a:extLst>
                    <a:ext uri="{FF2B5EF4-FFF2-40B4-BE49-F238E27FC236}">
                      <a16:creationId xmlns:a16="http://schemas.microsoft.com/office/drawing/2014/main" xmlns="" id="{8FB7B6D5-732D-424C-AE5D-C8AE6C7FEB3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38828" y="3503778"/>
                  <a:ext cx="424706" cy="190167"/>
                </a:xfrm>
                <a:custGeom>
                  <a:avLst/>
                  <a:gdLst>
                    <a:gd name="T0" fmla="*/ 164 w 201"/>
                    <a:gd name="T1" fmla="*/ 0 h 90"/>
                    <a:gd name="T2" fmla="*/ 201 w 201"/>
                    <a:gd name="T3" fmla="*/ 63 h 90"/>
                    <a:gd name="T4" fmla="*/ 201 w 201"/>
                    <a:gd name="T5" fmla="*/ 90 h 90"/>
                    <a:gd name="T6" fmla="*/ 94 w 201"/>
                    <a:gd name="T7" fmla="*/ 90 h 90"/>
                    <a:gd name="T8" fmla="*/ 14 w 201"/>
                    <a:gd name="T9" fmla="*/ 87 h 90"/>
                    <a:gd name="T10" fmla="*/ 0 w 201"/>
                    <a:gd name="T11" fmla="*/ 63 h 90"/>
                    <a:gd name="T12" fmla="*/ 20 w 201"/>
                    <a:gd name="T13" fmla="*/ 0 h 90"/>
                    <a:gd name="T14" fmla="*/ 164 w 201"/>
                    <a:gd name="T15" fmla="*/ 0 h 90"/>
                    <a:gd name="T16" fmla="*/ 164 w 201"/>
                    <a:gd name="T17" fmla="*/ 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01" h="90">
                      <a:moveTo>
                        <a:pt x="164" y="0"/>
                      </a:moveTo>
                      <a:lnTo>
                        <a:pt x="201" y="63"/>
                      </a:lnTo>
                      <a:lnTo>
                        <a:pt x="201" y="90"/>
                      </a:lnTo>
                      <a:lnTo>
                        <a:pt x="94" y="90"/>
                      </a:lnTo>
                      <a:lnTo>
                        <a:pt x="14" y="87"/>
                      </a:lnTo>
                      <a:lnTo>
                        <a:pt x="0" y="63"/>
                      </a:lnTo>
                      <a:lnTo>
                        <a:pt x="20" y="0"/>
                      </a:lnTo>
                      <a:lnTo>
                        <a:pt x="164" y="0"/>
                      </a:lnTo>
                      <a:lnTo>
                        <a:pt x="16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23" name="Freeform 592">
                  <a:extLst>
                    <a:ext uri="{FF2B5EF4-FFF2-40B4-BE49-F238E27FC236}">
                      <a16:creationId xmlns:a16="http://schemas.microsoft.com/office/drawing/2014/main" xmlns="" id="{56A81BE7-B04F-4910-BE34-D5EF0C9D9F9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94497" y="3573506"/>
                  <a:ext cx="183828" cy="608533"/>
                </a:xfrm>
                <a:custGeom>
                  <a:avLst/>
                  <a:gdLst>
                    <a:gd name="T0" fmla="*/ 26 w 26"/>
                    <a:gd name="T1" fmla="*/ 10 h 86"/>
                    <a:gd name="T2" fmla="*/ 22 w 26"/>
                    <a:gd name="T3" fmla="*/ 86 h 86"/>
                    <a:gd name="T4" fmla="*/ 2 w 26"/>
                    <a:gd name="T5" fmla="*/ 86 h 86"/>
                    <a:gd name="T6" fmla="*/ 0 w 26"/>
                    <a:gd name="T7" fmla="*/ 10 h 86"/>
                    <a:gd name="T8" fmla="*/ 14 w 26"/>
                    <a:gd name="T9" fmla="*/ 0 h 86"/>
                    <a:gd name="T10" fmla="*/ 26 w 26"/>
                    <a:gd name="T11" fmla="*/ 10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6" h="86">
                      <a:moveTo>
                        <a:pt x="26" y="10"/>
                      </a:moveTo>
                      <a:cubicBezTo>
                        <a:pt x="22" y="86"/>
                        <a:pt x="22" y="86"/>
                        <a:pt x="22" y="86"/>
                      </a:cubicBezTo>
                      <a:cubicBezTo>
                        <a:pt x="2" y="86"/>
                        <a:pt x="2" y="86"/>
                        <a:pt x="2" y="86"/>
                      </a:cubicBez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10"/>
                        <a:pt x="3" y="0"/>
                        <a:pt x="14" y="0"/>
                      </a:cubicBezTo>
                      <a:cubicBezTo>
                        <a:pt x="23" y="0"/>
                        <a:pt x="26" y="10"/>
                        <a:pt x="26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24" name="Freeform 593">
                  <a:extLst>
                    <a:ext uri="{FF2B5EF4-FFF2-40B4-BE49-F238E27FC236}">
                      <a16:creationId xmlns:a16="http://schemas.microsoft.com/office/drawing/2014/main" xmlns="" id="{CDB73CB1-738F-4EFA-82BA-CA4882923BF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493806" y="3573506"/>
                  <a:ext cx="84518" cy="608533"/>
                </a:xfrm>
                <a:custGeom>
                  <a:avLst/>
                  <a:gdLst>
                    <a:gd name="T0" fmla="*/ 0 w 12"/>
                    <a:gd name="T1" fmla="*/ 0 h 86"/>
                    <a:gd name="T2" fmla="*/ 0 w 12"/>
                    <a:gd name="T3" fmla="*/ 0 h 86"/>
                    <a:gd name="T4" fmla="*/ 12 w 12"/>
                    <a:gd name="T5" fmla="*/ 10 h 86"/>
                    <a:gd name="T6" fmla="*/ 8 w 12"/>
                    <a:gd name="T7" fmla="*/ 86 h 86"/>
                    <a:gd name="T8" fmla="*/ 0 w 12"/>
                    <a:gd name="T9" fmla="*/ 86 h 86"/>
                    <a:gd name="T10" fmla="*/ 0 w 12"/>
                    <a:gd name="T11" fmla="*/ 0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" h="86"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9" y="0"/>
                        <a:pt x="12" y="10"/>
                        <a:pt x="12" y="10"/>
                      </a:cubicBezTo>
                      <a:cubicBezTo>
                        <a:pt x="8" y="86"/>
                        <a:pt x="8" y="86"/>
                        <a:pt x="8" y="86"/>
                      </a:cubicBezTo>
                      <a:cubicBezTo>
                        <a:pt x="0" y="86"/>
                        <a:pt x="0" y="86"/>
                        <a:pt x="0" y="86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25" name="Freeform 594">
                  <a:extLst>
                    <a:ext uri="{FF2B5EF4-FFF2-40B4-BE49-F238E27FC236}">
                      <a16:creationId xmlns:a16="http://schemas.microsoft.com/office/drawing/2014/main" xmlns="" id="{8B99D745-2D6D-4412-91D1-D4DA1DBD93A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9791" y="3007232"/>
                  <a:ext cx="274685" cy="388785"/>
                </a:xfrm>
                <a:custGeom>
                  <a:avLst/>
                  <a:gdLst>
                    <a:gd name="T0" fmla="*/ 28 w 39"/>
                    <a:gd name="T1" fmla="*/ 2 h 55"/>
                    <a:gd name="T2" fmla="*/ 15 w 39"/>
                    <a:gd name="T3" fmla="*/ 8 h 55"/>
                    <a:gd name="T4" fmla="*/ 7 w 39"/>
                    <a:gd name="T5" fmla="*/ 28 h 55"/>
                    <a:gd name="T6" fmla="*/ 1 w 39"/>
                    <a:gd name="T7" fmla="*/ 45 h 55"/>
                    <a:gd name="T8" fmla="*/ 4 w 39"/>
                    <a:gd name="T9" fmla="*/ 53 h 55"/>
                    <a:gd name="T10" fmla="*/ 16 w 39"/>
                    <a:gd name="T11" fmla="*/ 46 h 55"/>
                    <a:gd name="T12" fmla="*/ 28 w 39"/>
                    <a:gd name="T13" fmla="*/ 2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9" h="55">
                      <a:moveTo>
                        <a:pt x="28" y="2"/>
                      </a:moveTo>
                      <a:cubicBezTo>
                        <a:pt x="24" y="0"/>
                        <a:pt x="19" y="0"/>
                        <a:pt x="15" y="8"/>
                      </a:cubicBezTo>
                      <a:cubicBezTo>
                        <a:pt x="12" y="16"/>
                        <a:pt x="8" y="26"/>
                        <a:pt x="7" y="28"/>
                      </a:cubicBezTo>
                      <a:cubicBezTo>
                        <a:pt x="7" y="30"/>
                        <a:pt x="2" y="41"/>
                        <a:pt x="1" y="45"/>
                      </a:cubicBezTo>
                      <a:cubicBezTo>
                        <a:pt x="0" y="48"/>
                        <a:pt x="1" y="52"/>
                        <a:pt x="4" y="53"/>
                      </a:cubicBezTo>
                      <a:cubicBezTo>
                        <a:pt x="7" y="55"/>
                        <a:pt x="12" y="51"/>
                        <a:pt x="16" y="46"/>
                      </a:cubicBezTo>
                      <a:cubicBezTo>
                        <a:pt x="19" y="41"/>
                        <a:pt x="39" y="7"/>
                        <a:pt x="28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26" name="Freeform 595">
                  <a:extLst>
                    <a:ext uri="{FF2B5EF4-FFF2-40B4-BE49-F238E27FC236}">
                      <a16:creationId xmlns:a16="http://schemas.microsoft.com/office/drawing/2014/main" xmlns="" id="{410D55A8-7484-4A19-A8B9-B62C9B4BE92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02908" y="2971311"/>
                  <a:ext cx="460626" cy="538805"/>
                </a:xfrm>
                <a:custGeom>
                  <a:avLst/>
                  <a:gdLst>
                    <a:gd name="T0" fmla="*/ 1 w 65"/>
                    <a:gd name="T1" fmla="*/ 8 h 76"/>
                    <a:gd name="T2" fmla="*/ 12 w 65"/>
                    <a:gd name="T3" fmla="*/ 3 h 76"/>
                    <a:gd name="T4" fmla="*/ 20 w 65"/>
                    <a:gd name="T5" fmla="*/ 0 h 76"/>
                    <a:gd name="T6" fmla="*/ 32 w 65"/>
                    <a:gd name="T7" fmla="*/ 7 h 76"/>
                    <a:gd name="T8" fmla="*/ 44 w 65"/>
                    <a:gd name="T9" fmla="*/ 0 h 76"/>
                    <a:gd name="T10" fmla="*/ 53 w 65"/>
                    <a:gd name="T11" fmla="*/ 3 h 76"/>
                    <a:gd name="T12" fmla="*/ 64 w 65"/>
                    <a:gd name="T13" fmla="*/ 7 h 76"/>
                    <a:gd name="T14" fmla="*/ 55 w 65"/>
                    <a:gd name="T15" fmla="*/ 46 h 76"/>
                    <a:gd name="T16" fmla="*/ 54 w 65"/>
                    <a:gd name="T17" fmla="*/ 75 h 76"/>
                    <a:gd name="T18" fmla="*/ 33 w 65"/>
                    <a:gd name="T19" fmla="*/ 76 h 76"/>
                    <a:gd name="T20" fmla="*/ 33 w 65"/>
                    <a:gd name="T21" fmla="*/ 76 h 76"/>
                    <a:gd name="T22" fmla="*/ 32 w 65"/>
                    <a:gd name="T23" fmla="*/ 76 h 76"/>
                    <a:gd name="T24" fmla="*/ 32 w 65"/>
                    <a:gd name="T25" fmla="*/ 76 h 76"/>
                    <a:gd name="T26" fmla="*/ 32 w 65"/>
                    <a:gd name="T27" fmla="*/ 76 h 76"/>
                    <a:gd name="T28" fmla="*/ 11 w 65"/>
                    <a:gd name="T29" fmla="*/ 75 h 76"/>
                    <a:gd name="T30" fmla="*/ 10 w 65"/>
                    <a:gd name="T31" fmla="*/ 46 h 76"/>
                    <a:gd name="T32" fmla="*/ 1 w 65"/>
                    <a:gd name="T33" fmla="*/ 8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65" h="76">
                      <a:moveTo>
                        <a:pt x="1" y="8"/>
                      </a:moveTo>
                      <a:cubicBezTo>
                        <a:pt x="2" y="6"/>
                        <a:pt x="7" y="4"/>
                        <a:pt x="12" y="3"/>
                      </a:cubicBezTo>
                      <a:cubicBezTo>
                        <a:pt x="16" y="2"/>
                        <a:pt x="20" y="0"/>
                        <a:pt x="20" y="0"/>
                      </a:cubicBezTo>
                      <a:cubicBezTo>
                        <a:pt x="32" y="7"/>
                        <a:pt x="32" y="7"/>
                        <a:pt x="32" y="7"/>
                      </a:cubicBezTo>
                      <a:cubicBezTo>
                        <a:pt x="44" y="0"/>
                        <a:pt x="44" y="0"/>
                        <a:pt x="44" y="0"/>
                      </a:cubicBezTo>
                      <a:cubicBezTo>
                        <a:pt x="44" y="0"/>
                        <a:pt x="48" y="2"/>
                        <a:pt x="53" y="3"/>
                      </a:cubicBezTo>
                      <a:cubicBezTo>
                        <a:pt x="58" y="4"/>
                        <a:pt x="63" y="6"/>
                        <a:pt x="64" y="7"/>
                      </a:cubicBezTo>
                      <a:cubicBezTo>
                        <a:pt x="65" y="9"/>
                        <a:pt x="56" y="43"/>
                        <a:pt x="55" y="46"/>
                      </a:cubicBezTo>
                      <a:cubicBezTo>
                        <a:pt x="54" y="49"/>
                        <a:pt x="57" y="69"/>
                        <a:pt x="54" y="75"/>
                      </a:cubicBezTo>
                      <a:cubicBezTo>
                        <a:pt x="33" y="76"/>
                        <a:pt x="33" y="76"/>
                        <a:pt x="33" y="76"/>
                      </a:cubicBezTo>
                      <a:cubicBezTo>
                        <a:pt x="33" y="76"/>
                        <a:pt x="33" y="76"/>
                        <a:pt x="33" y="76"/>
                      </a:cubicBezTo>
                      <a:cubicBezTo>
                        <a:pt x="32" y="76"/>
                        <a:pt x="32" y="76"/>
                        <a:pt x="32" y="76"/>
                      </a:cubicBezTo>
                      <a:cubicBezTo>
                        <a:pt x="32" y="76"/>
                        <a:pt x="32" y="76"/>
                        <a:pt x="32" y="76"/>
                      </a:cubicBezTo>
                      <a:cubicBezTo>
                        <a:pt x="32" y="76"/>
                        <a:pt x="32" y="76"/>
                        <a:pt x="32" y="76"/>
                      </a:cubicBezTo>
                      <a:cubicBezTo>
                        <a:pt x="11" y="75"/>
                        <a:pt x="11" y="75"/>
                        <a:pt x="11" y="75"/>
                      </a:cubicBezTo>
                      <a:cubicBezTo>
                        <a:pt x="9" y="68"/>
                        <a:pt x="11" y="48"/>
                        <a:pt x="10" y="46"/>
                      </a:cubicBezTo>
                      <a:cubicBezTo>
                        <a:pt x="9" y="43"/>
                        <a:pt x="0" y="9"/>
                        <a:pt x="1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27" name="Freeform 596">
                  <a:extLst>
                    <a:ext uri="{FF2B5EF4-FFF2-40B4-BE49-F238E27FC236}">
                      <a16:creationId xmlns:a16="http://schemas.microsoft.com/office/drawing/2014/main" xmlns="" id="{D835651C-B7CF-4FB8-9DA8-3335FA46764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81087" y="3022023"/>
                  <a:ext cx="376107" cy="488095"/>
                </a:xfrm>
                <a:custGeom>
                  <a:avLst/>
                  <a:gdLst>
                    <a:gd name="T0" fmla="*/ 18 w 53"/>
                    <a:gd name="T1" fmla="*/ 66 h 69"/>
                    <a:gd name="T2" fmla="*/ 25 w 53"/>
                    <a:gd name="T3" fmla="*/ 62 h 69"/>
                    <a:gd name="T4" fmla="*/ 25 w 53"/>
                    <a:gd name="T5" fmla="*/ 55 h 69"/>
                    <a:gd name="T6" fmla="*/ 15 w 53"/>
                    <a:gd name="T7" fmla="*/ 47 h 69"/>
                    <a:gd name="T8" fmla="*/ 3 w 53"/>
                    <a:gd name="T9" fmla="*/ 44 h 69"/>
                    <a:gd name="T10" fmla="*/ 8 w 53"/>
                    <a:gd name="T11" fmla="*/ 38 h 69"/>
                    <a:gd name="T12" fmla="*/ 23 w 53"/>
                    <a:gd name="T13" fmla="*/ 35 h 69"/>
                    <a:gd name="T14" fmla="*/ 41 w 53"/>
                    <a:gd name="T15" fmla="*/ 35 h 69"/>
                    <a:gd name="T16" fmla="*/ 53 w 53"/>
                    <a:gd name="T17" fmla="*/ 0 h 69"/>
                    <a:gd name="T18" fmla="*/ 44 w 53"/>
                    <a:gd name="T19" fmla="*/ 39 h 69"/>
                    <a:gd name="T20" fmla="*/ 43 w 53"/>
                    <a:gd name="T21" fmla="*/ 68 h 69"/>
                    <a:gd name="T22" fmla="*/ 22 w 53"/>
                    <a:gd name="T23" fmla="*/ 69 h 69"/>
                    <a:gd name="T24" fmla="*/ 22 w 53"/>
                    <a:gd name="T25" fmla="*/ 69 h 69"/>
                    <a:gd name="T26" fmla="*/ 21 w 53"/>
                    <a:gd name="T27" fmla="*/ 69 h 69"/>
                    <a:gd name="T28" fmla="*/ 21 w 53"/>
                    <a:gd name="T29" fmla="*/ 69 h 69"/>
                    <a:gd name="T30" fmla="*/ 21 w 53"/>
                    <a:gd name="T31" fmla="*/ 69 h 69"/>
                    <a:gd name="T32" fmla="*/ 0 w 53"/>
                    <a:gd name="T33" fmla="*/ 68 h 69"/>
                    <a:gd name="T34" fmla="*/ 7 w 53"/>
                    <a:gd name="T35" fmla="*/ 67 h 69"/>
                    <a:gd name="T36" fmla="*/ 18 w 53"/>
                    <a:gd name="T37" fmla="*/ 66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53" h="69">
                      <a:moveTo>
                        <a:pt x="18" y="66"/>
                      </a:moveTo>
                      <a:cubicBezTo>
                        <a:pt x="20" y="64"/>
                        <a:pt x="23" y="63"/>
                        <a:pt x="25" y="62"/>
                      </a:cubicBezTo>
                      <a:cubicBezTo>
                        <a:pt x="27" y="61"/>
                        <a:pt x="25" y="57"/>
                        <a:pt x="25" y="55"/>
                      </a:cubicBezTo>
                      <a:cubicBezTo>
                        <a:pt x="25" y="53"/>
                        <a:pt x="19" y="49"/>
                        <a:pt x="15" y="47"/>
                      </a:cubicBezTo>
                      <a:cubicBezTo>
                        <a:pt x="12" y="46"/>
                        <a:pt x="5" y="46"/>
                        <a:pt x="3" y="44"/>
                      </a:cubicBezTo>
                      <a:cubicBezTo>
                        <a:pt x="2" y="41"/>
                        <a:pt x="6" y="38"/>
                        <a:pt x="8" y="38"/>
                      </a:cubicBezTo>
                      <a:cubicBezTo>
                        <a:pt x="9" y="38"/>
                        <a:pt x="21" y="35"/>
                        <a:pt x="23" y="35"/>
                      </a:cubicBezTo>
                      <a:cubicBezTo>
                        <a:pt x="25" y="36"/>
                        <a:pt x="39" y="37"/>
                        <a:pt x="41" y="35"/>
                      </a:cubicBezTo>
                      <a:cubicBezTo>
                        <a:pt x="43" y="34"/>
                        <a:pt x="53" y="0"/>
                        <a:pt x="53" y="0"/>
                      </a:cubicBezTo>
                      <a:cubicBezTo>
                        <a:pt x="50" y="11"/>
                        <a:pt x="45" y="37"/>
                        <a:pt x="44" y="39"/>
                      </a:cubicBezTo>
                      <a:cubicBezTo>
                        <a:pt x="43" y="42"/>
                        <a:pt x="46" y="62"/>
                        <a:pt x="43" y="68"/>
                      </a:cubicBezTo>
                      <a:cubicBezTo>
                        <a:pt x="22" y="69"/>
                        <a:pt x="22" y="69"/>
                        <a:pt x="22" y="69"/>
                      </a:cubicBezTo>
                      <a:cubicBezTo>
                        <a:pt x="22" y="69"/>
                        <a:pt x="22" y="69"/>
                        <a:pt x="22" y="69"/>
                      </a:cubicBezTo>
                      <a:cubicBezTo>
                        <a:pt x="21" y="69"/>
                        <a:pt x="21" y="69"/>
                        <a:pt x="21" y="69"/>
                      </a:cubicBezTo>
                      <a:cubicBezTo>
                        <a:pt x="21" y="69"/>
                        <a:pt x="21" y="69"/>
                        <a:pt x="21" y="69"/>
                      </a:cubicBezTo>
                      <a:cubicBezTo>
                        <a:pt x="21" y="69"/>
                        <a:pt x="21" y="69"/>
                        <a:pt x="21" y="69"/>
                      </a:cubicBezTo>
                      <a:cubicBezTo>
                        <a:pt x="0" y="68"/>
                        <a:pt x="0" y="68"/>
                        <a:pt x="0" y="68"/>
                      </a:cubicBezTo>
                      <a:cubicBezTo>
                        <a:pt x="0" y="68"/>
                        <a:pt x="5" y="67"/>
                        <a:pt x="7" y="67"/>
                      </a:cubicBezTo>
                      <a:cubicBezTo>
                        <a:pt x="8" y="66"/>
                        <a:pt x="16" y="67"/>
                        <a:pt x="18" y="6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28" name="Freeform 597">
                  <a:extLst>
                    <a:ext uri="{FF2B5EF4-FFF2-40B4-BE49-F238E27FC236}">
                      <a16:creationId xmlns:a16="http://schemas.microsoft.com/office/drawing/2014/main" xmlns="" id="{5E593525-D4FA-4876-9D86-A9E53EB1296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31108" y="2986103"/>
                  <a:ext cx="57051" cy="35921"/>
                </a:xfrm>
                <a:custGeom>
                  <a:avLst/>
                  <a:gdLst>
                    <a:gd name="T0" fmla="*/ 3 w 27"/>
                    <a:gd name="T1" fmla="*/ 4 h 17"/>
                    <a:gd name="T2" fmla="*/ 0 w 27"/>
                    <a:gd name="T3" fmla="*/ 17 h 17"/>
                    <a:gd name="T4" fmla="*/ 27 w 27"/>
                    <a:gd name="T5" fmla="*/ 7 h 17"/>
                    <a:gd name="T6" fmla="*/ 10 w 27"/>
                    <a:gd name="T7" fmla="*/ 0 h 17"/>
                    <a:gd name="T8" fmla="*/ 3 w 27"/>
                    <a:gd name="T9" fmla="*/ 4 h 17"/>
                    <a:gd name="T10" fmla="*/ 3 w 27"/>
                    <a:gd name="T11" fmla="*/ 4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7" h="17">
                      <a:moveTo>
                        <a:pt x="3" y="4"/>
                      </a:moveTo>
                      <a:lnTo>
                        <a:pt x="0" y="17"/>
                      </a:lnTo>
                      <a:lnTo>
                        <a:pt x="27" y="7"/>
                      </a:lnTo>
                      <a:lnTo>
                        <a:pt x="10" y="0"/>
                      </a:lnTo>
                      <a:lnTo>
                        <a:pt x="3" y="4"/>
                      </a:lnTo>
                      <a:lnTo>
                        <a:pt x="3" y="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29" name="Freeform 598">
                  <a:extLst>
                    <a:ext uri="{FF2B5EF4-FFF2-40B4-BE49-F238E27FC236}">
                      <a16:creationId xmlns:a16="http://schemas.microsoft.com/office/drawing/2014/main" xmlns="" id="{979B9B5D-85A3-4D2E-9E2F-73605A51BAD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280397" y="2986103"/>
                  <a:ext cx="50711" cy="35921"/>
                </a:xfrm>
                <a:custGeom>
                  <a:avLst/>
                  <a:gdLst>
                    <a:gd name="T0" fmla="*/ 24 w 24"/>
                    <a:gd name="T1" fmla="*/ 4 h 17"/>
                    <a:gd name="T2" fmla="*/ 24 w 24"/>
                    <a:gd name="T3" fmla="*/ 17 h 17"/>
                    <a:gd name="T4" fmla="*/ 0 w 24"/>
                    <a:gd name="T5" fmla="*/ 7 h 17"/>
                    <a:gd name="T6" fmla="*/ 14 w 24"/>
                    <a:gd name="T7" fmla="*/ 0 h 17"/>
                    <a:gd name="T8" fmla="*/ 24 w 24"/>
                    <a:gd name="T9" fmla="*/ 4 h 17"/>
                    <a:gd name="T10" fmla="*/ 24 w 24"/>
                    <a:gd name="T11" fmla="*/ 4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4" h="17">
                      <a:moveTo>
                        <a:pt x="24" y="4"/>
                      </a:moveTo>
                      <a:lnTo>
                        <a:pt x="24" y="17"/>
                      </a:lnTo>
                      <a:lnTo>
                        <a:pt x="0" y="7"/>
                      </a:lnTo>
                      <a:lnTo>
                        <a:pt x="14" y="0"/>
                      </a:lnTo>
                      <a:lnTo>
                        <a:pt x="24" y="4"/>
                      </a:lnTo>
                      <a:lnTo>
                        <a:pt x="24" y="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30" name="Freeform 599">
                  <a:extLst>
                    <a:ext uri="{FF2B5EF4-FFF2-40B4-BE49-F238E27FC236}">
                      <a16:creationId xmlns:a16="http://schemas.microsoft.com/office/drawing/2014/main" xmlns="" id="{0D5BDAF2-513B-4FA0-A3ED-20BC60B4415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09979" y="3000893"/>
                  <a:ext cx="48599" cy="42259"/>
                </a:xfrm>
                <a:custGeom>
                  <a:avLst/>
                  <a:gdLst>
                    <a:gd name="T0" fmla="*/ 23 w 23"/>
                    <a:gd name="T1" fmla="*/ 0 h 20"/>
                    <a:gd name="T2" fmla="*/ 0 w 23"/>
                    <a:gd name="T3" fmla="*/ 0 h 20"/>
                    <a:gd name="T4" fmla="*/ 6 w 23"/>
                    <a:gd name="T5" fmla="*/ 20 h 20"/>
                    <a:gd name="T6" fmla="*/ 16 w 23"/>
                    <a:gd name="T7" fmla="*/ 20 h 20"/>
                    <a:gd name="T8" fmla="*/ 23 w 23"/>
                    <a:gd name="T9" fmla="*/ 0 h 20"/>
                    <a:gd name="T10" fmla="*/ 23 w 23"/>
                    <a:gd name="T11" fmla="*/ 0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3" h="20">
                      <a:moveTo>
                        <a:pt x="23" y="0"/>
                      </a:moveTo>
                      <a:lnTo>
                        <a:pt x="0" y="0"/>
                      </a:lnTo>
                      <a:lnTo>
                        <a:pt x="6" y="20"/>
                      </a:lnTo>
                      <a:lnTo>
                        <a:pt x="16" y="20"/>
                      </a:lnTo>
                      <a:lnTo>
                        <a:pt x="23" y="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31" name="Freeform 600">
                  <a:extLst>
                    <a:ext uri="{FF2B5EF4-FFF2-40B4-BE49-F238E27FC236}">
                      <a16:creationId xmlns:a16="http://schemas.microsoft.com/office/drawing/2014/main" xmlns="" id="{84B1A5D7-DAA5-4405-9A37-B23C9D2A26B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01527" y="3043152"/>
                  <a:ext cx="63389" cy="473304"/>
                </a:xfrm>
                <a:custGeom>
                  <a:avLst/>
                  <a:gdLst>
                    <a:gd name="T0" fmla="*/ 20 w 30"/>
                    <a:gd name="T1" fmla="*/ 0 h 224"/>
                    <a:gd name="T2" fmla="*/ 30 w 30"/>
                    <a:gd name="T3" fmla="*/ 208 h 224"/>
                    <a:gd name="T4" fmla="*/ 14 w 30"/>
                    <a:gd name="T5" fmla="*/ 224 h 224"/>
                    <a:gd name="T6" fmla="*/ 0 w 30"/>
                    <a:gd name="T7" fmla="*/ 208 h 224"/>
                    <a:gd name="T8" fmla="*/ 10 w 30"/>
                    <a:gd name="T9" fmla="*/ 0 h 224"/>
                    <a:gd name="T10" fmla="*/ 20 w 30"/>
                    <a:gd name="T11" fmla="*/ 0 h 224"/>
                    <a:gd name="T12" fmla="*/ 20 w 30"/>
                    <a:gd name="T13" fmla="*/ 0 h 2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0" h="224">
                      <a:moveTo>
                        <a:pt x="20" y="0"/>
                      </a:moveTo>
                      <a:lnTo>
                        <a:pt x="30" y="208"/>
                      </a:lnTo>
                      <a:lnTo>
                        <a:pt x="14" y="224"/>
                      </a:lnTo>
                      <a:lnTo>
                        <a:pt x="0" y="208"/>
                      </a:lnTo>
                      <a:lnTo>
                        <a:pt x="10" y="0"/>
                      </a:lnTo>
                      <a:lnTo>
                        <a:pt x="20" y="0"/>
                      </a:lnTo>
                      <a:lnTo>
                        <a:pt x="2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32" name="Freeform 601">
                  <a:extLst>
                    <a:ext uri="{FF2B5EF4-FFF2-40B4-BE49-F238E27FC236}">
                      <a16:creationId xmlns:a16="http://schemas.microsoft.com/office/drawing/2014/main" xmlns="" id="{A533A73A-4B14-4AAE-8F60-8945E6F0E02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01527" y="3043152"/>
                  <a:ext cx="29581" cy="473304"/>
                </a:xfrm>
                <a:custGeom>
                  <a:avLst/>
                  <a:gdLst>
                    <a:gd name="T0" fmla="*/ 10 w 14"/>
                    <a:gd name="T1" fmla="*/ 0 h 224"/>
                    <a:gd name="T2" fmla="*/ 0 w 14"/>
                    <a:gd name="T3" fmla="*/ 208 h 224"/>
                    <a:gd name="T4" fmla="*/ 14 w 14"/>
                    <a:gd name="T5" fmla="*/ 224 h 224"/>
                    <a:gd name="T6" fmla="*/ 14 w 14"/>
                    <a:gd name="T7" fmla="*/ 0 h 224"/>
                    <a:gd name="T8" fmla="*/ 10 w 14"/>
                    <a:gd name="T9" fmla="*/ 0 h 224"/>
                    <a:gd name="T10" fmla="*/ 10 w 14"/>
                    <a:gd name="T11" fmla="*/ 0 h 2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4" h="224">
                      <a:moveTo>
                        <a:pt x="10" y="0"/>
                      </a:moveTo>
                      <a:lnTo>
                        <a:pt x="0" y="208"/>
                      </a:lnTo>
                      <a:lnTo>
                        <a:pt x="14" y="224"/>
                      </a:lnTo>
                      <a:lnTo>
                        <a:pt x="14" y="0"/>
                      </a:lnTo>
                      <a:lnTo>
                        <a:pt x="10" y="0"/>
                      </a:lnTo>
                      <a:lnTo>
                        <a:pt x="1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33" name="Freeform 602">
                  <a:extLst>
                    <a:ext uri="{FF2B5EF4-FFF2-40B4-BE49-F238E27FC236}">
                      <a16:creationId xmlns:a16="http://schemas.microsoft.com/office/drawing/2014/main" xmlns="" id="{49706227-9832-4C0C-A284-E11D2F67BC5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37447" y="2943843"/>
                  <a:ext cx="99310" cy="99310"/>
                </a:xfrm>
                <a:custGeom>
                  <a:avLst/>
                  <a:gdLst>
                    <a:gd name="T0" fmla="*/ 47 w 47"/>
                    <a:gd name="T1" fmla="*/ 17 h 47"/>
                    <a:gd name="T2" fmla="*/ 34 w 47"/>
                    <a:gd name="T3" fmla="*/ 0 h 47"/>
                    <a:gd name="T4" fmla="*/ 0 w 47"/>
                    <a:gd name="T5" fmla="*/ 24 h 47"/>
                    <a:gd name="T6" fmla="*/ 13 w 47"/>
                    <a:gd name="T7" fmla="*/ 47 h 47"/>
                    <a:gd name="T8" fmla="*/ 47 w 47"/>
                    <a:gd name="T9" fmla="*/ 17 h 47"/>
                    <a:gd name="T10" fmla="*/ 47 w 47"/>
                    <a:gd name="T11" fmla="*/ 17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7" h="47">
                      <a:moveTo>
                        <a:pt x="47" y="17"/>
                      </a:moveTo>
                      <a:lnTo>
                        <a:pt x="34" y="0"/>
                      </a:lnTo>
                      <a:lnTo>
                        <a:pt x="0" y="24"/>
                      </a:lnTo>
                      <a:lnTo>
                        <a:pt x="13" y="47"/>
                      </a:lnTo>
                      <a:lnTo>
                        <a:pt x="47" y="17"/>
                      </a:lnTo>
                      <a:lnTo>
                        <a:pt x="47" y="1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34" name="Freeform 603">
                  <a:extLst>
                    <a:ext uri="{FF2B5EF4-FFF2-40B4-BE49-F238E27FC236}">
                      <a16:creationId xmlns:a16="http://schemas.microsoft.com/office/drawing/2014/main" xmlns="" id="{C80C30A4-66FB-4386-ADC9-3F5DFDA2805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26150" y="3461519"/>
                  <a:ext cx="211296" cy="232425"/>
                </a:xfrm>
                <a:custGeom>
                  <a:avLst/>
                  <a:gdLst>
                    <a:gd name="T0" fmla="*/ 14 w 30"/>
                    <a:gd name="T1" fmla="*/ 1 h 33"/>
                    <a:gd name="T2" fmla="*/ 3 w 30"/>
                    <a:gd name="T3" fmla="*/ 17 h 33"/>
                    <a:gd name="T4" fmla="*/ 6 w 30"/>
                    <a:gd name="T5" fmla="*/ 32 h 33"/>
                    <a:gd name="T6" fmla="*/ 18 w 30"/>
                    <a:gd name="T7" fmla="*/ 32 h 33"/>
                    <a:gd name="T8" fmla="*/ 30 w 30"/>
                    <a:gd name="T9" fmla="*/ 12 h 33"/>
                    <a:gd name="T10" fmla="*/ 14 w 30"/>
                    <a:gd name="T11" fmla="*/ 1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0" h="33">
                      <a:moveTo>
                        <a:pt x="14" y="1"/>
                      </a:moveTo>
                      <a:cubicBezTo>
                        <a:pt x="14" y="1"/>
                        <a:pt x="5" y="11"/>
                        <a:pt x="3" y="17"/>
                      </a:cubicBezTo>
                      <a:cubicBezTo>
                        <a:pt x="0" y="22"/>
                        <a:pt x="0" y="32"/>
                        <a:pt x="6" y="32"/>
                      </a:cubicBezTo>
                      <a:cubicBezTo>
                        <a:pt x="12" y="33"/>
                        <a:pt x="17" y="33"/>
                        <a:pt x="18" y="32"/>
                      </a:cubicBezTo>
                      <a:cubicBezTo>
                        <a:pt x="20" y="31"/>
                        <a:pt x="30" y="14"/>
                        <a:pt x="30" y="12"/>
                      </a:cubicBezTo>
                      <a:cubicBezTo>
                        <a:pt x="30" y="9"/>
                        <a:pt x="18" y="0"/>
                        <a:pt x="1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35" name="Freeform 604">
                  <a:extLst>
                    <a:ext uri="{FF2B5EF4-FFF2-40B4-BE49-F238E27FC236}">
                      <a16:creationId xmlns:a16="http://schemas.microsoft.com/office/drawing/2014/main" xmlns="" id="{F3A5CB56-5E17-4EF9-818D-C9E1C89D47F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698764" y="3708736"/>
                  <a:ext cx="192280" cy="162699"/>
                </a:xfrm>
                <a:custGeom>
                  <a:avLst/>
                  <a:gdLst>
                    <a:gd name="T0" fmla="*/ 0 w 27"/>
                    <a:gd name="T1" fmla="*/ 18 h 23"/>
                    <a:gd name="T2" fmla="*/ 5 w 27"/>
                    <a:gd name="T3" fmla="*/ 6 h 23"/>
                    <a:gd name="T4" fmla="*/ 18 w 27"/>
                    <a:gd name="T5" fmla="*/ 1 h 23"/>
                    <a:gd name="T6" fmla="*/ 27 w 27"/>
                    <a:gd name="T7" fmla="*/ 3 h 23"/>
                    <a:gd name="T8" fmla="*/ 19 w 27"/>
                    <a:gd name="T9" fmla="*/ 16 h 23"/>
                    <a:gd name="T10" fmla="*/ 8 w 27"/>
                    <a:gd name="T11" fmla="*/ 23 h 23"/>
                    <a:gd name="T12" fmla="*/ 0 w 27"/>
                    <a:gd name="T13" fmla="*/ 18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7" h="23">
                      <a:moveTo>
                        <a:pt x="0" y="18"/>
                      </a:move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13" y="3"/>
                        <a:pt x="18" y="1"/>
                      </a:cubicBezTo>
                      <a:cubicBezTo>
                        <a:pt x="23" y="0"/>
                        <a:pt x="27" y="3"/>
                        <a:pt x="27" y="3"/>
                      </a:cubicBezTo>
                      <a:cubicBezTo>
                        <a:pt x="27" y="3"/>
                        <a:pt x="24" y="14"/>
                        <a:pt x="19" y="16"/>
                      </a:cubicBezTo>
                      <a:cubicBezTo>
                        <a:pt x="14" y="19"/>
                        <a:pt x="8" y="23"/>
                        <a:pt x="8" y="23"/>
                      </a:cubicBezTo>
                      <a:cubicBezTo>
                        <a:pt x="0" y="18"/>
                        <a:pt x="0" y="18"/>
                        <a:pt x="0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36" name="Freeform 605">
                  <a:extLst>
                    <a:ext uri="{FF2B5EF4-FFF2-40B4-BE49-F238E27FC236}">
                      <a16:creationId xmlns:a16="http://schemas.microsoft.com/office/drawing/2014/main" xmlns="" id="{94C35263-FDF6-4EBE-8B49-DA85151CCA3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81087" y="3425599"/>
                  <a:ext cx="589517" cy="431044"/>
                </a:xfrm>
                <a:custGeom>
                  <a:avLst/>
                  <a:gdLst>
                    <a:gd name="T0" fmla="*/ 7 w 83"/>
                    <a:gd name="T1" fmla="*/ 24 h 61"/>
                    <a:gd name="T2" fmla="*/ 73 w 83"/>
                    <a:gd name="T3" fmla="*/ 61 h 61"/>
                    <a:gd name="T4" fmla="*/ 83 w 83"/>
                    <a:gd name="T5" fmla="*/ 44 h 61"/>
                    <a:gd name="T6" fmla="*/ 20 w 83"/>
                    <a:gd name="T7" fmla="*/ 3 h 61"/>
                    <a:gd name="T8" fmla="*/ 5 w 83"/>
                    <a:gd name="T9" fmla="*/ 9 h 61"/>
                    <a:gd name="T10" fmla="*/ 7 w 83"/>
                    <a:gd name="T11" fmla="*/ 24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83" h="61">
                      <a:moveTo>
                        <a:pt x="7" y="24"/>
                      </a:moveTo>
                      <a:cubicBezTo>
                        <a:pt x="73" y="61"/>
                        <a:pt x="73" y="61"/>
                        <a:pt x="73" y="61"/>
                      </a:cubicBezTo>
                      <a:cubicBezTo>
                        <a:pt x="83" y="44"/>
                        <a:pt x="83" y="44"/>
                        <a:pt x="83" y="44"/>
                      </a:cubicBezTo>
                      <a:cubicBezTo>
                        <a:pt x="20" y="3"/>
                        <a:pt x="20" y="3"/>
                        <a:pt x="20" y="3"/>
                      </a:cubicBezTo>
                      <a:cubicBezTo>
                        <a:pt x="20" y="3"/>
                        <a:pt x="10" y="0"/>
                        <a:pt x="5" y="9"/>
                      </a:cubicBezTo>
                      <a:cubicBezTo>
                        <a:pt x="0" y="16"/>
                        <a:pt x="7" y="24"/>
                        <a:pt x="7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37" name="Freeform 606">
                  <a:extLst>
                    <a:ext uri="{FF2B5EF4-FFF2-40B4-BE49-F238E27FC236}">
                      <a16:creationId xmlns:a16="http://schemas.microsoft.com/office/drawing/2014/main" xmlns="" id="{C21FB084-2FC0-4E0C-92EF-B9CB489525C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47280" y="3425599"/>
                  <a:ext cx="623325" cy="382447"/>
                </a:xfrm>
                <a:custGeom>
                  <a:avLst/>
                  <a:gdLst>
                    <a:gd name="T0" fmla="*/ 0 w 88"/>
                    <a:gd name="T1" fmla="*/ 22 h 54"/>
                    <a:gd name="T2" fmla="*/ 11 w 88"/>
                    <a:gd name="T3" fmla="*/ 7 h 54"/>
                    <a:gd name="T4" fmla="*/ 25 w 88"/>
                    <a:gd name="T5" fmla="*/ 3 h 54"/>
                    <a:gd name="T6" fmla="*/ 88 w 88"/>
                    <a:gd name="T7" fmla="*/ 44 h 54"/>
                    <a:gd name="T8" fmla="*/ 83 w 88"/>
                    <a:gd name="T9" fmla="*/ 54 h 54"/>
                    <a:gd name="T10" fmla="*/ 23 w 88"/>
                    <a:gd name="T11" fmla="*/ 7 h 54"/>
                    <a:gd name="T12" fmla="*/ 0 w 88"/>
                    <a:gd name="T13" fmla="*/ 22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8" h="54">
                      <a:moveTo>
                        <a:pt x="0" y="22"/>
                      </a:moveTo>
                      <a:cubicBezTo>
                        <a:pt x="0" y="22"/>
                        <a:pt x="11" y="7"/>
                        <a:pt x="11" y="7"/>
                      </a:cubicBezTo>
                      <a:cubicBezTo>
                        <a:pt x="17" y="0"/>
                        <a:pt x="25" y="3"/>
                        <a:pt x="25" y="3"/>
                      </a:cubicBezTo>
                      <a:cubicBezTo>
                        <a:pt x="88" y="44"/>
                        <a:pt x="88" y="44"/>
                        <a:pt x="88" y="44"/>
                      </a:cubicBezTo>
                      <a:cubicBezTo>
                        <a:pt x="83" y="54"/>
                        <a:pt x="83" y="54"/>
                        <a:pt x="83" y="54"/>
                      </a:cubicBezTo>
                      <a:cubicBezTo>
                        <a:pt x="83" y="54"/>
                        <a:pt x="41" y="14"/>
                        <a:pt x="23" y="7"/>
                      </a:cubicBezTo>
                      <a:cubicBezTo>
                        <a:pt x="16" y="4"/>
                        <a:pt x="0" y="22"/>
                        <a:pt x="0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38" name="Freeform 607">
                  <a:extLst>
                    <a:ext uri="{FF2B5EF4-FFF2-40B4-BE49-F238E27FC236}">
                      <a16:creationId xmlns:a16="http://schemas.microsoft.com/office/drawing/2014/main" xmlns="" id="{ECA2790C-1762-412C-9689-20C2C61DCD6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223347" y="2943843"/>
                  <a:ext cx="107762" cy="99310"/>
                </a:xfrm>
                <a:custGeom>
                  <a:avLst/>
                  <a:gdLst>
                    <a:gd name="T0" fmla="*/ 0 w 51"/>
                    <a:gd name="T1" fmla="*/ 17 h 47"/>
                    <a:gd name="T2" fmla="*/ 17 w 51"/>
                    <a:gd name="T3" fmla="*/ 0 h 47"/>
                    <a:gd name="T4" fmla="*/ 51 w 51"/>
                    <a:gd name="T5" fmla="*/ 24 h 47"/>
                    <a:gd name="T6" fmla="*/ 37 w 51"/>
                    <a:gd name="T7" fmla="*/ 47 h 47"/>
                    <a:gd name="T8" fmla="*/ 0 w 51"/>
                    <a:gd name="T9" fmla="*/ 17 h 47"/>
                    <a:gd name="T10" fmla="*/ 0 w 51"/>
                    <a:gd name="T11" fmla="*/ 17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51" h="47">
                      <a:moveTo>
                        <a:pt x="0" y="17"/>
                      </a:moveTo>
                      <a:lnTo>
                        <a:pt x="17" y="0"/>
                      </a:lnTo>
                      <a:lnTo>
                        <a:pt x="51" y="24"/>
                      </a:lnTo>
                      <a:lnTo>
                        <a:pt x="37" y="47"/>
                      </a:lnTo>
                      <a:lnTo>
                        <a:pt x="0" y="17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39" name="Freeform 608">
                  <a:extLst>
                    <a:ext uri="{FF2B5EF4-FFF2-40B4-BE49-F238E27FC236}">
                      <a16:creationId xmlns:a16="http://schemas.microsoft.com/office/drawing/2014/main" xmlns="" id="{8683D31F-1D35-4FA8-ACD2-E0602542B1C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238138" y="2660707"/>
                  <a:ext cx="204958" cy="262007"/>
                </a:xfrm>
                <a:custGeom>
                  <a:avLst/>
                  <a:gdLst>
                    <a:gd name="T0" fmla="*/ 28 w 29"/>
                    <a:gd name="T1" fmla="*/ 17 h 37"/>
                    <a:gd name="T2" fmla="*/ 19 w 29"/>
                    <a:gd name="T3" fmla="*/ 37 h 37"/>
                    <a:gd name="T4" fmla="*/ 1 w 29"/>
                    <a:gd name="T5" fmla="*/ 20 h 37"/>
                    <a:gd name="T6" fmla="*/ 13 w 29"/>
                    <a:gd name="T7" fmla="*/ 2 h 37"/>
                    <a:gd name="T8" fmla="*/ 28 w 29"/>
                    <a:gd name="T9" fmla="*/ 1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37">
                      <a:moveTo>
                        <a:pt x="28" y="17"/>
                      </a:moveTo>
                      <a:cubicBezTo>
                        <a:pt x="29" y="26"/>
                        <a:pt x="25" y="36"/>
                        <a:pt x="19" y="37"/>
                      </a:cubicBezTo>
                      <a:cubicBezTo>
                        <a:pt x="13" y="37"/>
                        <a:pt x="2" y="30"/>
                        <a:pt x="1" y="20"/>
                      </a:cubicBezTo>
                      <a:cubicBezTo>
                        <a:pt x="0" y="11"/>
                        <a:pt x="5" y="3"/>
                        <a:pt x="13" y="2"/>
                      </a:cubicBezTo>
                      <a:cubicBezTo>
                        <a:pt x="21" y="0"/>
                        <a:pt x="28" y="7"/>
                        <a:pt x="28" y="1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40" name="Freeform 609">
                  <a:extLst>
                    <a:ext uri="{FF2B5EF4-FFF2-40B4-BE49-F238E27FC236}">
                      <a16:creationId xmlns:a16="http://schemas.microsoft.com/office/drawing/2014/main" xmlns="" id="{2421F6F6-C4E4-420C-AB41-76048F77E91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223347" y="2660707"/>
                  <a:ext cx="207070" cy="213411"/>
                </a:xfrm>
                <a:custGeom>
                  <a:avLst/>
                  <a:gdLst>
                    <a:gd name="T0" fmla="*/ 29 w 29"/>
                    <a:gd name="T1" fmla="*/ 10 h 30"/>
                    <a:gd name="T2" fmla="*/ 13 w 29"/>
                    <a:gd name="T3" fmla="*/ 13 h 30"/>
                    <a:gd name="T4" fmla="*/ 13 w 29"/>
                    <a:gd name="T5" fmla="*/ 23 h 30"/>
                    <a:gd name="T6" fmla="*/ 10 w 29"/>
                    <a:gd name="T7" fmla="*/ 18 h 30"/>
                    <a:gd name="T8" fmla="*/ 9 w 29"/>
                    <a:gd name="T9" fmla="*/ 30 h 30"/>
                    <a:gd name="T10" fmla="*/ 3 w 29"/>
                    <a:gd name="T11" fmla="*/ 10 h 30"/>
                    <a:gd name="T12" fmla="*/ 19 w 29"/>
                    <a:gd name="T13" fmla="*/ 0 h 30"/>
                    <a:gd name="T14" fmla="*/ 29 w 29"/>
                    <a:gd name="T15" fmla="*/ 10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9" h="30">
                      <a:moveTo>
                        <a:pt x="29" y="10"/>
                      </a:moveTo>
                      <a:cubicBezTo>
                        <a:pt x="29" y="10"/>
                        <a:pt x="21" y="6"/>
                        <a:pt x="13" y="13"/>
                      </a:cubicBezTo>
                      <a:cubicBezTo>
                        <a:pt x="11" y="15"/>
                        <a:pt x="13" y="22"/>
                        <a:pt x="13" y="23"/>
                      </a:cubicBezTo>
                      <a:cubicBezTo>
                        <a:pt x="12" y="23"/>
                        <a:pt x="10" y="17"/>
                        <a:pt x="10" y="18"/>
                      </a:cubicBezTo>
                      <a:cubicBezTo>
                        <a:pt x="7" y="23"/>
                        <a:pt x="9" y="30"/>
                        <a:pt x="9" y="30"/>
                      </a:cubicBezTo>
                      <a:cubicBezTo>
                        <a:pt x="6" y="30"/>
                        <a:pt x="0" y="19"/>
                        <a:pt x="3" y="10"/>
                      </a:cubicBezTo>
                      <a:cubicBezTo>
                        <a:pt x="7" y="1"/>
                        <a:pt x="16" y="0"/>
                        <a:pt x="19" y="0"/>
                      </a:cubicBezTo>
                      <a:cubicBezTo>
                        <a:pt x="21" y="1"/>
                        <a:pt x="27" y="2"/>
                        <a:pt x="29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41" name="Freeform 610">
                  <a:extLst>
                    <a:ext uri="{FF2B5EF4-FFF2-40B4-BE49-F238E27FC236}">
                      <a16:creationId xmlns:a16="http://schemas.microsoft.com/office/drawing/2014/main" xmlns="" id="{B177BF5D-24BA-47D0-82B6-430C08D926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267719" y="2781144"/>
                  <a:ext cx="42259" cy="71841"/>
                </a:xfrm>
                <a:custGeom>
                  <a:avLst/>
                  <a:gdLst>
                    <a:gd name="T0" fmla="*/ 5 w 6"/>
                    <a:gd name="T1" fmla="*/ 4 h 10"/>
                    <a:gd name="T2" fmla="*/ 5 w 6"/>
                    <a:gd name="T3" fmla="*/ 10 h 10"/>
                    <a:gd name="T4" fmla="*/ 1 w 6"/>
                    <a:gd name="T5" fmla="*/ 6 h 10"/>
                    <a:gd name="T6" fmla="*/ 2 w 6"/>
                    <a:gd name="T7" fmla="*/ 1 h 10"/>
                    <a:gd name="T8" fmla="*/ 5 w 6"/>
                    <a:gd name="T9" fmla="*/ 4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10">
                      <a:moveTo>
                        <a:pt x="5" y="4"/>
                      </a:moveTo>
                      <a:cubicBezTo>
                        <a:pt x="6" y="6"/>
                        <a:pt x="6" y="10"/>
                        <a:pt x="5" y="10"/>
                      </a:cubicBezTo>
                      <a:cubicBezTo>
                        <a:pt x="4" y="10"/>
                        <a:pt x="2" y="9"/>
                        <a:pt x="1" y="6"/>
                      </a:cubicBezTo>
                      <a:cubicBezTo>
                        <a:pt x="0" y="3"/>
                        <a:pt x="1" y="1"/>
                        <a:pt x="2" y="1"/>
                      </a:cubicBezTo>
                      <a:cubicBezTo>
                        <a:pt x="4" y="0"/>
                        <a:pt x="5" y="1"/>
                        <a:pt x="5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42" name="Freeform 611">
                  <a:extLst>
                    <a:ext uri="{FF2B5EF4-FFF2-40B4-BE49-F238E27FC236}">
                      <a16:creationId xmlns:a16="http://schemas.microsoft.com/office/drawing/2014/main" xmlns="" id="{071BEF42-9933-47FE-AF67-5096095D530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521275" y="3298821"/>
                  <a:ext cx="198618" cy="283137"/>
                </a:xfrm>
                <a:custGeom>
                  <a:avLst/>
                  <a:gdLst>
                    <a:gd name="T0" fmla="*/ 18 w 28"/>
                    <a:gd name="T1" fmla="*/ 1 h 40"/>
                    <a:gd name="T2" fmla="*/ 7 w 28"/>
                    <a:gd name="T3" fmla="*/ 10 h 40"/>
                    <a:gd name="T4" fmla="*/ 0 w 28"/>
                    <a:gd name="T5" fmla="*/ 37 h 40"/>
                    <a:gd name="T6" fmla="*/ 8 w 28"/>
                    <a:gd name="T7" fmla="*/ 40 h 40"/>
                    <a:gd name="T8" fmla="*/ 19 w 28"/>
                    <a:gd name="T9" fmla="*/ 21 h 40"/>
                    <a:gd name="T10" fmla="*/ 18 w 28"/>
                    <a:gd name="T11" fmla="*/ 1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8" h="40">
                      <a:moveTo>
                        <a:pt x="18" y="1"/>
                      </a:moveTo>
                      <a:cubicBezTo>
                        <a:pt x="15" y="0"/>
                        <a:pt x="10" y="1"/>
                        <a:pt x="7" y="10"/>
                      </a:cubicBezTo>
                      <a:cubicBezTo>
                        <a:pt x="4" y="20"/>
                        <a:pt x="0" y="37"/>
                        <a:pt x="0" y="37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17" y="26"/>
                        <a:pt x="19" y="21"/>
                      </a:cubicBezTo>
                      <a:cubicBezTo>
                        <a:pt x="21" y="17"/>
                        <a:pt x="28" y="4"/>
                        <a:pt x="1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43" name="Freeform 612">
                  <a:extLst>
                    <a:ext uri="{FF2B5EF4-FFF2-40B4-BE49-F238E27FC236}">
                      <a16:creationId xmlns:a16="http://schemas.microsoft.com/office/drawing/2014/main" xmlns="" id="{E1ABBF08-8FB1-4C5F-A46D-1B7A5B52E35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451547" y="3552376"/>
                  <a:ext cx="126778" cy="135230"/>
                </a:xfrm>
                <a:custGeom>
                  <a:avLst/>
                  <a:gdLst>
                    <a:gd name="T0" fmla="*/ 18 w 18"/>
                    <a:gd name="T1" fmla="*/ 3 h 19"/>
                    <a:gd name="T2" fmla="*/ 17 w 18"/>
                    <a:gd name="T3" fmla="*/ 6 h 19"/>
                    <a:gd name="T4" fmla="*/ 14 w 18"/>
                    <a:gd name="T5" fmla="*/ 13 h 19"/>
                    <a:gd name="T6" fmla="*/ 9 w 18"/>
                    <a:gd name="T7" fmla="*/ 18 h 19"/>
                    <a:gd name="T8" fmla="*/ 8 w 18"/>
                    <a:gd name="T9" fmla="*/ 17 h 19"/>
                    <a:gd name="T10" fmla="*/ 5 w 18"/>
                    <a:gd name="T11" fmla="*/ 19 h 19"/>
                    <a:gd name="T12" fmla="*/ 5 w 18"/>
                    <a:gd name="T13" fmla="*/ 17 h 19"/>
                    <a:gd name="T14" fmla="*/ 1 w 18"/>
                    <a:gd name="T15" fmla="*/ 18 h 19"/>
                    <a:gd name="T16" fmla="*/ 3 w 18"/>
                    <a:gd name="T17" fmla="*/ 15 h 19"/>
                    <a:gd name="T18" fmla="*/ 1 w 18"/>
                    <a:gd name="T19" fmla="*/ 15 h 19"/>
                    <a:gd name="T20" fmla="*/ 5 w 18"/>
                    <a:gd name="T21" fmla="*/ 9 h 19"/>
                    <a:gd name="T22" fmla="*/ 6 w 18"/>
                    <a:gd name="T23" fmla="*/ 6 h 19"/>
                    <a:gd name="T24" fmla="*/ 1 w 18"/>
                    <a:gd name="T25" fmla="*/ 6 h 19"/>
                    <a:gd name="T26" fmla="*/ 0 w 18"/>
                    <a:gd name="T27" fmla="*/ 4 h 19"/>
                    <a:gd name="T28" fmla="*/ 5 w 18"/>
                    <a:gd name="T29" fmla="*/ 3 h 19"/>
                    <a:gd name="T30" fmla="*/ 11 w 18"/>
                    <a:gd name="T31" fmla="*/ 1 h 19"/>
                    <a:gd name="T32" fmla="*/ 18 w 18"/>
                    <a:gd name="T33" fmla="*/ 3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8" h="19">
                      <a:moveTo>
                        <a:pt x="18" y="3"/>
                      </a:moveTo>
                      <a:cubicBezTo>
                        <a:pt x="18" y="3"/>
                        <a:pt x="17" y="5"/>
                        <a:pt x="17" y="6"/>
                      </a:cubicBezTo>
                      <a:cubicBezTo>
                        <a:pt x="17" y="8"/>
                        <a:pt x="16" y="11"/>
                        <a:pt x="14" y="13"/>
                      </a:cubicBezTo>
                      <a:cubicBezTo>
                        <a:pt x="13" y="15"/>
                        <a:pt x="9" y="19"/>
                        <a:pt x="9" y="18"/>
                      </a:cubicBezTo>
                      <a:cubicBezTo>
                        <a:pt x="8" y="18"/>
                        <a:pt x="8" y="17"/>
                        <a:pt x="8" y="17"/>
                      </a:cubicBezTo>
                      <a:cubicBezTo>
                        <a:pt x="8" y="17"/>
                        <a:pt x="6" y="19"/>
                        <a:pt x="5" y="19"/>
                      </a:cubicBezTo>
                      <a:cubicBezTo>
                        <a:pt x="4" y="19"/>
                        <a:pt x="5" y="17"/>
                        <a:pt x="5" y="17"/>
                      </a:cubicBezTo>
                      <a:cubicBezTo>
                        <a:pt x="5" y="17"/>
                        <a:pt x="2" y="19"/>
                        <a:pt x="1" y="18"/>
                      </a:cubicBezTo>
                      <a:cubicBezTo>
                        <a:pt x="1" y="18"/>
                        <a:pt x="3" y="15"/>
                        <a:pt x="3" y="15"/>
                      </a:cubicBezTo>
                      <a:cubicBezTo>
                        <a:pt x="3" y="15"/>
                        <a:pt x="1" y="16"/>
                        <a:pt x="1" y="15"/>
                      </a:cubicBezTo>
                      <a:cubicBezTo>
                        <a:pt x="0" y="14"/>
                        <a:pt x="4" y="12"/>
                        <a:pt x="5" y="9"/>
                      </a:cubicBezTo>
                      <a:cubicBezTo>
                        <a:pt x="6" y="8"/>
                        <a:pt x="6" y="6"/>
                        <a:pt x="6" y="6"/>
                      </a:cubicBezTo>
                      <a:cubicBezTo>
                        <a:pt x="6" y="6"/>
                        <a:pt x="2" y="6"/>
                        <a:pt x="1" y="6"/>
                      </a:cubicBezTo>
                      <a:cubicBezTo>
                        <a:pt x="1" y="6"/>
                        <a:pt x="0" y="4"/>
                        <a:pt x="0" y="4"/>
                      </a:cubicBezTo>
                      <a:cubicBezTo>
                        <a:pt x="1" y="3"/>
                        <a:pt x="2" y="4"/>
                        <a:pt x="5" y="3"/>
                      </a:cubicBezTo>
                      <a:cubicBezTo>
                        <a:pt x="5" y="3"/>
                        <a:pt x="8" y="0"/>
                        <a:pt x="11" y="1"/>
                      </a:cubicBezTo>
                      <a:cubicBezTo>
                        <a:pt x="14" y="1"/>
                        <a:pt x="18" y="3"/>
                        <a:pt x="18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44" name="Freeform 613">
                  <a:extLst>
                    <a:ext uri="{FF2B5EF4-FFF2-40B4-BE49-F238E27FC236}">
                      <a16:creationId xmlns:a16="http://schemas.microsoft.com/office/drawing/2014/main" xmlns="" id="{DC2D5F34-8DB6-412C-8FE7-FCF95F231B4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508597" y="3503778"/>
                  <a:ext cx="97196" cy="90858"/>
                </a:xfrm>
                <a:custGeom>
                  <a:avLst/>
                  <a:gdLst>
                    <a:gd name="T0" fmla="*/ 46 w 46"/>
                    <a:gd name="T1" fmla="*/ 20 h 43"/>
                    <a:gd name="T2" fmla="*/ 13 w 46"/>
                    <a:gd name="T3" fmla="*/ 0 h 43"/>
                    <a:gd name="T4" fmla="*/ 0 w 46"/>
                    <a:gd name="T5" fmla="*/ 23 h 43"/>
                    <a:gd name="T6" fmla="*/ 33 w 46"/>
                    <a:gd name="T7" fmla="*/ 43 h 43"/>
                    <a:gd name="T8" fmla="*/ 46 w 46"/>
                    <a:gd name="T9" fmla="*/ 20 h 43"/>
                    <a:gd name="T10" fmla="*/ 46 w 46"/>
                    <a:gd name="T11" fmla="*/ 2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6" h="43">
                      <a:moveTo>
                        <a:pt x="46" y="20"/>
                      </a:moveTo>
                      <a:lnTo>
                        <a:pt x="13" y="0"/>
                      </a:lnTo>
                      <a:lnTo>
                        <a:pt x="0" y="23"/>
                      </a:lnTo>
                      <a:lnTo>
                        <a:pt x="33" y="43"/>
                      </a:lnTo>
                      <a:lnTo>
                        <a:pt x="46" y="20"/>
                      </a:lnTo>
                      <a:lnTo>
                        <a:pt x="46" y="2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45" name="Freeform 614">
                  <a:extLst>
                    <a:ext uri="{FF2B5EF4-FFF2-40B4-BE49-F238E27FC236}">
                      <a16:creationId xmlns:a16="http://schemas.microsoft.com/office/drawing/2014/main" xmlns="" id="{772254D8-BFCD-4978-A1DA-960FF54C924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9791" y="3284029"/>
                  <a:ext cx="283137" cy="105648"/>
                </a:xfrm>
                <a:custGeom>
                  <a:avLst/>
                  <a:gdLst>
                    <a:gd name="T0" fmla="*/ 1 w 40"/>
                    <a:gd name="T1" fmla="*/ 9 h 15"/>
                    <a:gd name="T2" fmla="*/ 13 w 40"/>
                    <a:gd name="T3" fmla="*/ 15 h 15"/>
                    <a:gd name="T4" fmla="*/ 40 w 40"/>
                    <a:gd name="T5" fmla="*/ 13 h 15"/>
                    <a:gd name="T6" fmla="*/ 39 w 40"/>
                    <a:gd name="T7" fmla="*/ 4 h 15"/>
                    <a:gd name="T8" fmla="*/ 21 w 40"/>
                    <a:gd name="T9" fmla="*/ 0 h 15"/>
                    <a:gd name="T10" fmla="*/ 1 w 40"/>
                    <a:gd name="T11" fmla="*/ 9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0" h="15">
                      <a:moveTo>
                        <a:pt x="1" y="9"/>
                      </a:moveTo>
                      <a:cubicBezTo>
                        <a:pt x="1" y="12"/>
                        <a:pt x="3" y="15"/>
                        <a:pt x="13" y="15"/>
                      </a:cubicBezTo>
                      <a:cubicBezTo>
                        <a:pt x="23" y="15"/>
                        <a:pt x="40" y="13"/>
                        <a:pt x="40" y="13"/>
                      </a:cubicBezTo>
                      <a:cubicBezTo>
                        <a:pt x="39" y="4"/>
                        <a:pt x="39" y="4"/>
                        <a:pt x="39" y="4"/>
                      </a:cubicBezTo>
                      <a:cubicBezTo>
                        <a:pt x="39" y="4"/>
                        <a:pt x="27" y="1"/>
                        <a:pt x="21" y="0"/>
                      </a:cubicBezTo>
                      <a:cubicBezTo>
                        <a:pt x="16" y="0"/>
                        <a:pt x="0" y="0"/>
                        <a:pt x="1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46" name="Freeform 615">
                  <a:extLst>
                    <a:ext uri="{FF2B5EF4-FFF2-40B4-BE49-F238E27FC236}">
                      <a16:creationId xmlns:a16="http://schemas.microsoft.com/office/drawing/2014/main" xmlns="" id="{9E00CCDE-1DC8-4785-A204-A91F60CAEC1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259268" y="3326289"/>
                  <a:ext cx="105648" cy="57051"/>
                </a:xfrm>
                <a:custGeom>
                  <a:avLst/>
                  <a:gdLst>
                    <a:gd name="T0" fmla="*/ 2 w 15"/>
                    <a:gd name="T1" fmla="*/ 0 h 8"/>
                    <a:gd name="T2" fmla="*/ 15 w 15"/>
                    <a:gd name="T3" fmla="*/ 2 h 8"/>
                    <a:gd name="T4" fmla="*/ 13 w 15"/>
                    <a:gd name="T5" fmla="*/ 4 h 8"/>
                    <a:gd name="T6" fmla="*/ 2 w 15"/>
                    <a:gd name="T7" fmla="*/ 6 h 8"/>
                    <a:gd name="T8" fmla="*/ 2 w 15"/>
                    <a:gd name="T9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8">
                      <a:moveTo>
                        <a:pt x="2" y="0"/>
                      </a:moveTo>
                      <a:cubicBezTo>
                        <a:pt x="2" y="0"/>
                        <a:pt x="14" y="1"/>
                        <a:pt x="15" y="2"/>
                      </a:cubicBezTo>
                      <a:cubicBezTo>
                        <a:pt x="15" y="2"/>
                        <a:pt x="14" y="4"/>
                        <a:pt x="13" y="4"/>
                      </a:cubicBezTo>
                      <a:cubicBezTo>
                        <a:pt x="11" y="5"/>
                        <a:pt x="3" y="8"/>
                        <a:pt x="2" y="6"/>
                      </a:cubicBezTo>
                      <a:cubicBezTo>
                        <a:pt x="0" y="5"/>
                        <a:pt x="2" y="0"/>
                        <a:pt x="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47" name="Freeform 616">
                  <a:extLst>
                    <a:ext uri="{FF2B5EF4-FFF2-40B4-BE49-F238E27FC236}">
                      <a16:creationId xmlns:a16="http://schemas.microsoft.com/office/drawing/2014/main" xmlns="" id="{36A033FC-6085-4FC9-9732-D7BDA8DC2FA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274058" y="3332628"/>
                  <a:ext cx="135230" cy="63389"/>
                </a:xfrm>
                <a:custGeom>
                  <a:avLst/>
                  <a:gdLst>
                    <a:gd name="T0" fmla="*/ 0 w 19"/>
                    <a:gd name="T1" fmla="*/ 1 h 9"/>
                    <a:gd name="T2" fmla="*/ 6 w 19"/>
                    <a:gd name="T3" fmla="*/ 0 h 9"/>
                    <a:gd name="T4" fmla="*/ 7 w 19"/>
                    <a:gd name="T5" fmla="*/ 0 h 9"/>
                    <a:gd name="T6" fmla="*/ 8 w 19"/>
                    <a:gd name="T7" fmla="*/ 0 h 9"/>
                    <a:gd name="T8" fmla="*/ 9 w 19"/>
                    <a:gd name="T9" fmla="*/ 0 h 9"/>
                    <a:gd name="T10" fmla="*/ 10 w 19"/>
                    <a:gd name="T11" fmla="*/ 0 h 9"/>
                    <a:gd name="T12" fmla="*/ 11 w 19"/>
                    <a:gd name="T13" fmla="*/ 0 h 9"/>
                    <a:gd name="T14" fmla="*/ 12 w 19"/>
                    <a:gd name="T15" fmla="*/ 1 h 9"/>
                    <a:gd name="T16" fmla="*/ 14 w 19"/>
                    <a:gd name="T17" fmla="*/ 1 h 9"/>
                    <a:gd name="T18" fmla="*/ 17 w 19"/>
                    <a:gd name="T19" fmla="*/ 5 h 9"/>
                    <a:gd name="T20" fmla="*/ 19 w 19"/>
                    <a:gd name="T21" fmla="*/ 8 h 9"/>
                    <a:gd name="T22" fmla="*/ 16 w 19"/>
                    <a:gd name="T23" fmla="*/ 7 h 9"/>
                    <a:gd name="T24" fmla="*/ 13 w 19"/>
                    <a:gd name="T25" fmla="*/ 4 h 9"/>
                    <a:gd name="T26" fmla="*/ 14 w 19"/>
                    <a:gd name="T27" fmla="*/ 8 h 9"/>
                    <a:gd name="T28" fmla="*/ 13 w 19"/>
                    <a:gd name="T29" fmla="*/ 9 h 9"/>
                    <a:gd name="T30" fmla="*/ 11 w 19"/>
                    <a:gd name="T31" fmla="*/ 7 h 9"/>
                    <a:gd name="T32" fmla="*/ 10 w 19"/>
                    <a:gd name="T33" fmla="*/ 8 h 9"/>
                    <a:gd name="T34" fmla="*/ 9 w 19"/>
                    <a:gd name="T35" fmla="*/ 6 h 9"/>
                    <a:gd name="T36" fmla="*/ 8 w 19"/>
                    <a:gd name="T37" fmla="*/ 7 h 9"/>
                    <a:gd name="T38" fmla="*/ 5 w 19"/>
                    <a:gd name="T39" fmla="*/ 4 h 9"/>
                    <a:gd name="T40" fmla="*/ 0 w 19"/>
                    <a:gd name="T41" fmla="*/ 1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9" h="9">
                      <a:moveTo>
                        <a:pt x="0" y="1"/>
                      </a:moveTo>
                      <a:cubicBezTo>
                        <a:pt x="0" y="1"/>
                        <a:pt x="3" y="0"/>
                        <a:pt x="6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2" y="0"/>
                        <a:pt x="12" y="1"/>
                        <a:pt x="12" y="1"/>
                      </a:cubicBezTo>
                      <a:cubicBezTo>
                        <a:pt x="13" y="1"/>
                        <a:pt x="13" y="1"/>
                        <a:pt x="14" y="1"/>
                      </a:cubicBezTo>
                      <a:cubicBezTo>
                        <a:pt x="14" y="1"/>
                        <a:pt x="17" y="4"/>
                        <a:pt x="17" y="5"/>
                      </a:cubicBezTo>
                      <a:cubicBezTo>
                        <a:pt x="17" y="5"/>
                        <a:pt x="19" y="8"/>
                        <a:pt x="19" y="8"/>
                      </a:cubicBezTo>
                      <a:cubicBezTo>
                        <a:pt x="18" y="8"/>
                        <a:pt x="17" y="9"/>
                        <a:pt x="16" y="7"/>
                      </a:cubicBezTo>
                      <a:cubicBezTo>
                        <a:pt x="15" y="6"/>
                        <a:pt x="13" y="4"/>
                        <a:pt x="13" y="4"/>
                      </a:cubicBezTo>
                      <a:cubicBezTo>
                        <a:pt x="13" y="5"/>
                        <a:pt x="14" y="7"/>
                        <a:pt x="14" y="8"/>
                      </a:cubicBezTo>
                      <a:cubicBezTo>
                        <a:pt x="14" y="9"/>
                        <a:pt x="13" y="9"/>
                        <a:pt x="13" y="9"/>
                      </a:cubicBezTo>
                      <a:cubicBezTo>
                        <a:pt x="11" y="7"/>
                        <a:pt x="11" y="7"/>
                        <a:pt x="11" y="7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9" y="8"/>
                        <a:pt x="9" y="7"/>
                        <a:pt x="9" y="6"/>
                      </a:cubicBezTo>
                      <a:cubicBezTo>
                        <a:pt x="9" y="6"/>
                        <a:pt x="8" y="7"/>
                        <a:pt x="8" y="7"/>
                      </a:cubicBezTo>
                      <a:cubicBezTo>
                        <a:pt x="6" y="7"/>
                        <a:pt x="6" y="3"/>
                        <a:pt x="5" y="4"/>
                      </a:cubicBezTo>
                      <a:cubicBezTo>
                        <a:pt x="4" y="4"/>
                        <a:pt x="1" y="3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48" name="Freeform 617">
                  <a:extLst>
                    <a:ext uri="{FF2B5EF4-FFF2-40B4-BE49-F238E27FC236}">
                      <a16:creationId xmlns:a16="http://schemas.microsoft.com/office/drawing/2014/main" xmlns="" id="{543BCC2F-3C7A-49A0-9887-D10127D92F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217008" y="3305159"/>
                  <a:ext cx="57051" cy="78181"/>
                </a:xfrm>
                <a:custGeom>
                  <a:avLst/>
                  <a:gdLst>
                    <a:gd name="T0" fmla="*/ 0 w 27"/>
                    <a:gd name="T1" fmla="*/ 0 h 37"/>
                    <a:gd name="T2" fmla="*/ 0 w 27"/>
                    <a:gd name="T3" fmla="*/ 37 h 37"/>
                    <a:gd name="T4" fmla="*/ 27 w 27"/>
                    <a:gd name="T5" fmla="*/ 37 h 37"/>
                    <a:gd name="T6" fmla="*/ 27 w 27"/>
                    <a:gd name="T7" fmla="*/ 3 h 37"/>
                    <a:gd name="T8" fmla="*/ 0 w 27"/>
                    <a:gd name="T9" fmla="*/ 0 h 37"/>
                    <a:gd name="T10" fmla="*/ 0 w 27"/>
                    <a:gd name="T11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7" h="37">
                      <a:moveTo>
                        <a:pt x="0" y="0"/>
                      </a:moveTo>
                      <a:lnTo>
                        <a:pt x="0" y="37"/>
                      </a:lnTo>
                      <a:lnTo>
                        <a:pt x="27" y="37"/>
                      </a:lnTo>
                      <a:lnTo>
                        <a:pt x="27" y="3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49" name="Freeform 618">
                  <a:extLst>
                    <a:ext uri="{FF2B5EF4-FFF2-40B4-BE49-F238E27FC236}">
                      <a16:creationId xmlns:a16="http://schemas.microsoft.com/office/drawing/2014/main" xmlns="" id="{4C4163B9-5709-4595-83F6-DF9B3F81EF3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888361" y="3658026"/>
                  <a:ext cx="71841" cy="475417"/>
                </a:xfrm>
                <a:custGeom>
                  <a:avLst/>
                  <a:gdLst>
                    <a:gd name="T0" fmla="*/ 0 w 34"/>
                    <a:gd name="T1" fmla="*/ 225 h 225"/>
                    <a:gd name="T2" fmla="*/ 34 w 34"/>
                    <a:gd name="T3" fmla="*/ 225 h 225"/>
                    <a:gd name="T4" fmla="*/ 34 w 34"/>
                    <a:gd name="T5" fmla="*/ 0 h 225"/>
                    <a:gd name="T6" fmla="*/ 0 w 34"/>
                    <a:gd name="T7" fmla="*/ 0 h 225"/>
                    <a:gd name="T8" fmla="*/ 0 w 34"/>
                    <a:gd name="T9" fmla="*/ 225 h 225"/>
                    <a:gd name="T10" fmla="*/ 0 w 34"/>
                    <a:gd name="T11" fmla="*/ 225 h 2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4" h="225">
                      <a:moveTo>
                        <a:pt x="0" y="225"/>
                      </a:moveTo>
                      <a:lnTo>
                        <a:pt x="34" y="225"/>
                      </a:lnTo>
                      <a:lnTo>
                        <a:pt x="34" y="0"/>
                      </a:lnTo>
                      <a:lnTo>
                        <a:pt x="0" y="0"/>
                      </a:lnTo>
                      <a:lnTo>
                        <a:pt x="0" y="225"/>
                      </a:lnTo>
                      <a:lnTo>
                        <a:pt x="0" y="22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50" name="Oval 619">
                  <a:extLst>
                    <a:ext uri="{FF2B5EF4-FFF2-40B4-BE49-F238E27FC236}">
                      <a16:creationId xmlns:a16="http://schemas.microsoft.com/office/drawing/2014/main" xmlns="" id="{98D960D0-7184-4603-95BB-A25C096FCA8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712986" y="4146120"/>
                  <a:ext cx="76067" cy="78181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51" name="Oval 620">
                  <a:extLst>
                    <a:ext uri="{FF2B5EF4-FFF2-40B4-BE49-F238E27FC236}">
                      <a16:creationId xmlns:a16="http://schemas.microsoft.com/office/drawing/2014/main" xmlns="" id="{182A9884-E232-4147-B35D-52AAEA27148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065850" y="4146120"/>
                  <a:ext cx="78180" cy="78181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52" name="Freeform 621">
                  <a:extLst>
                    <a:ext uri="{FF2B5EF4-FFF2-40B4-BE49-F238E27FC236}">
                      <a16:creationId xmlns:a16="http://schemas.microsoft.com/office/drawing/2014/main" xmlns="" id="{95988C08-4E26-4A71-82A3-247919E6799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689742" y="4133441"/>
                  <a:ext cx="469078" cy="27469"/>
                </a:xfrm>
                <a:custGeom>
                  <a:avLst/>
                  <a:gdLst>
                    <a:gd name="T0" fmla="*/ 66 w 66"/>
                    <a:gd name="T1" fmla="*/ 4 h 4"/>
                    <a:gd name="T2" fmla="*/ 0 w 66"/>
                    <a:gd name="T3" fmla="*/ 4 h 4"/>
                    <a:gd name="T4" fmla="*/ 5 w 66"/>
                    <a:gd name="T5" fmla="*/ 0 h 4"/>
                    <a:gd name="T6" fmla="*/ 61 w 66"/>
                    <a:gd name="T7" fmla="*/ 0 h 4"/>
                    <a:gd name="T8" fmla="*/ 66 w 66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4">
                      <a:moveTo>
                        <a:pt x="66" y="4"/>
                      </a:move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0" y="2"/>
                        <a:pt x="2" y="0"/>
                        <a:pt x="5" y="0"/>
                      </a:cubicBezTo>
                      <a:cubicBezTo>
                        <a:pt x="61" y="0"/>
                        <a:pt x="61" y="0"/>
                        <a:pt x="61" y="0"/>
                      </a:cubicBezTo>
                      <a:cubicBezTo>
                        <a:pt x="64" y="0"/>
                        <a:pt x="66" y="2"/>
                        <a:pt x="66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53" name="Freeform 622">
                  <a:extLst>
                    <a:ext uri="{FF2B5EF4-FFF2-40B4-BE49-F238E27FC236}">
                      <a16:creationId xmlns:a16="http://schemas.microsoft.com/office/drawing/2014/main" xmlns="" id="{D06802CE-81C7-4386-97EB-86153135CD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668613" y="3615765"/>
                  <a:ext cx="511337" cy="92969"/>
                </a:xfrm>
                <a:custGeom>
                  <a:avLst/>
                  <a:gdLst>
                    <a:gd name="T0" fmla="*/ 67 w 72"/>
                    <a:gd name="T1" fmla="*/ 13 h 13"/>
                    <a:gd name="T2" fmla="*/ 5 w 72"/>
                    <a:gd name="T3" fmla="*/ 13 h 13"/>
                    <a:gd name="T4" fmla="*/ 0 w 72"/>
                    <a:gd name="T5" fmla="*/ 8 h 13"/>
                    <a:gd name="T6" fmla="*/ 0 w 72"/>
                    <a:gd name="T7" fmla="*/ 5 h 13"/>
                    <a:gd name="T8" fmla="*/ 5 w 72"/>
                    <a:gd name="T9" fmla="*/ 0 h 13"/>
                    <a:gd name="T10" fmla="*/ 67 w 72"/>
                    <a:gd name="T11" fmla="*/ 0 h 13"/>
                    <a:gd name="T12" fmla="*/ 72 w 72"/>
                    <a:gd name="T13" fmla="*/ 5 h 13"/>
                    <a:gd name="T14" fmla="*/ 72 w 72"/>
                    <a:gd name="T15" fmla="*/ 8 h 13"/>
                    <a:gd name="T16" fmla="*/ 67 w 72"/>
                    <a:gd name="T17" fmla="*/ 13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2" h="13">
                      <a:moveTo>
                        <a:pt x="67" y="13"/>
                      </a:moveTo>
                      <a:cubicBezTo>
                        <a:pt x="5" y="13"/>
                        <a:pt x="5" y="13"/>
                        <a:pt x="5" y="13"/>
                      </a:cubicBezTo>
                      <a:cubicBezTo>
                        <a:pt x="2" y="13"/>
                        <a:pt x="0" y="11"/>
                        <a:pt x="0" y="8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2"/>
                        <a:pt x="2" y="0"/>
                        <a:pt x="5" y="0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70" y="0"/>
                        <a:pt x="72" y="2"/>
                        <a:pt x="72" y="5"/>
                      </a:cubicBezTo>
                      <a:cubicBezTo>
                        <a:pt x="72" y="8"/>
                        <a:pt x="72" y="8"/>
                        <a:pt x="72" y="8"/>
                      </a:cubicBezTo>
                      <a:cubicBezTo>
                        <a:pt x="72" y="11"/>
                        <a:pt x="70" y="13"/>
                        <a:pt x="67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54" name="Freeform 623">
                  <a:extLst>
                    <a:ext uri="{FF2B5EF4-FFF2-40B4-BE49-F238E27FC236}">
                      <a16:creationId xmlns:a16="http://schemas.microsoft.com/office/drawing/2014/main" xmlns="" id="{07DBCD98-EC9B-463D-8DBB-7B8EE4A936E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67923" y="2971311"/>
                  <a:ext cx="397237" cy="587404"/>
                </a:xfrm>
                <a:custGeom>
                  <a:avLst/>
                  <a:gdLst>
                    <a:gd name="T0" fmla="*/ 13 w 56"/>
                    <a:gd name="T1" fmla="*/ 83 h 83"/>
                    <a:gd name="T2" fmla="*/ 44 w 56"/>
                    <a:gd name="T3" fmla="*/ 83 h 83"/>
                    <a:gd name="T4" fmla="*/ 56 w 56"/>
                    <a:gd name="T5" fmla="*/ 71 h 83"/>
                    <a:gd name="T6" fmla="*/ 56 w 56"/>
                    <a:gd name="T7" fmla="*/ 28 h 83"/>
                    <a:gd name="T8" fmla="*/ 28 w 56"/>
                    <a:gd name="T9" fmla="*/ 0 h 83"/>
                    <a:gd name="T10" fmla="*/ 0 w 56"/>
                    <a:gd name="T11" fmla="*/ 28 h 83"/>
                    <a:gd name="T12" fmla="*/ 0 w 56"/>
                    <a:gd name="T13" fmla="*/ 71 h 83"/>
                    <a:gd name="T14" fmla="*/ 13 w 56"/>
                    <a:gd name="T15" fmla="*/ 83 h 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56" h="83">
                      <a:moveTo>
                        <a:pt x="13" y="83"/>
                      </a:moveTo>
                      <a:cubicBezTo>
                        <a:pt x="44" y="83"/>
                        <a:pt x="44" y="83"/>
                        <a:pt x="44" y="83"/>
                      </a:cubicBezTo>
                      <a:cubicBezTo>
                        <a:pt x="51" y="83"/>
                        <a:pt x="56" y="78"/>
                        <a:pt x="56" y="71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13"/>
                        <a:pt x="44" y="0"/>
                        <a:pt x="28" y="0"/>
                      </a:cubicBezTo>
                      <a:cubicBezTo>
                        <a:pt x="13" y="0"/>
                        <a:pt x="0" y="13"/>
                        <a:pt x="0" y="28"/>
                      </a:cubicBezTo>
                      <a:cubicBezTo>
                        <a:pt x="0" y="71"/>
                        <a:pt x="0" y="71"/>
                        <a:pt x="0" y="71"/>
                      </a:cubicBezTo>
                      <a:cubicBezTo>
                        <a:pt x="0" y="78"/>
                        <a:pt x="6" y="83"/>
                        <a:pt x="13" y="8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55" name="Freeform 624">
                  <a:extLst>
                    <a:ext uri="{FF2B5EF4-FFF2-40B4-BE49-F238E27FC236}">
                      <a16:creationId xmlns:a16="http://schemas.microsoft.com/office/drawing/2014/main" xmlns="" id="{6CBCDAD0-D700-4E8F-A394-298B1E0B0B3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89052" y="3015684"/>
                  <a:ext cx="306380" cy="515563"/>
                </a:xfrm>
                <a:custGeom>
                  <a:avLst/>
                  <a:gdLst>
                    <a:gd name="T0" fmla="*/ 10 w 43"/>
                    <a:gd name="T1" fmla="*/ 73 h 73"/>
                    <a:gd name="T2" fmla="*/ 33 w 43"/>
                    <a:gd name="T3" fmla="*/ 73 h 73"/>
                    <a:gd name="T4" fmla="*/ 43 w 43"/>
                    <a:gd name="T5" fmla="*/ 63 h 73"/>
                    <a:gd name="T6" fmla="*/ 43 w 43"/>
                    <a:gd name="T7" fmla="*/ 22 h 73"/>
                    <a:gd name="T8" fmla="*/ 22 w 43"/>
                    <a:gd name="T9" fmla="*/ 0 h 73"/>
                    <a:gd name="T10" fmla="*/ 0 w 43"/>
                    <a:gd name="T11" fmla="*/ 22 h 73"/>
                    <a:gd name="T12" fmla="*/ 0 w 43"/>
                    <a:gd name="T13" fmla="*/ 63 h 73"/>
                    <a:gd name="T14" fmla="*/ 10 w 43"/>
                    <a:gd name="T15" fmla="*/ 73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3" h="73">
                      <a:moveTo>
                        <a:pt x="10" y="73"/>
                      </a:moveTo>
                      <a:cubicBezTo>
                        <a:pt x="33" y="73"/>
                        <a:pt x="33" y="73"/>
                        <a:pt x="33" y="73"/>
                      </a:cubicBezTo>
                      <a:cubicBezTo>
                        <a:pt x="39" y="73"/>
                        <a:pt x="43" y="69"/>
                        <a:pt x="43" y="63"/>
                      </a:cubicBezTo>
                      <a:cubicBezTo>
                        <a:pt x="43" y="22"/>
                        <a:pt x="43" y="22"/>
                        <a:pt x="43" y="22"/>
                      </a:cubicBezTo>
                      <a:cubicBezTo>
                        <a:pt x="43" y="10"/>
                        <a:pt x="34" y="0"/>
                        <a:pt x="22" y="0"/>
                      </a:cubicBezTo>
                      <a:cubicBezTo>
                        <a:pt x="10" y="0"/>
                        <a:pt x="0" y="10"/>
                        <a:pt x="0" y="22"/>
                      </a:cubicBezTo>
                      <a:cubicBezTo>
                        <a:pt x="0" y="63"/>
                        <a:pt x="0" y="63"/>
                        <a:pt x="0" y="63"/>
                      </a:cubicBezTo>
                      <a:cubicBezTo>
                        <a:pt x="0" y="69"/>
                        <a:pt x="4" y="73"/>
                        <a:pt x="10" y="7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56" name="Freeform 625">
                  <a:extLst>
                    <a:ext uri="{FF2B5EF4-FFF2-40B4-BE49-F238E27FC236}">
                      <a16:creationId xmlns:a16="http://schemas.microsoft.com/office/drawing/2014/main" xmlns="" id="{EAEC0016-633E-4C45-B9FF-A32BB411613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818634" y="2916374"/>
                  <a:ext cx="147907" cy="48599"/>
                </a:xfrm>
                <a:custGeom>
                  <a:avLst/>
                  <a:gdLst>
                    <a:gd name="T0" fmla="*/ 70 w 70"/>
                    <a:gd name="T1" fmla="*/ 23 h 23"/>
                    <a:gd name="T2" fmla="*/ 0 w 70"/>
                    <a:gd name="T3" fmla="*/ 23 h 23"/>
                    <a:gd name="T4" fmla="*/ 0 w 70"/>
                    <a:gd name="T5" fmla="*/ 0 h 23"/>
                    <a:gd name="T6" fmla="*/ 70 w 70"/>
                    <a:gd name="T7" fmla="*/ 0 h 23"/>
                    <a:gd name="T8" fmla="*/ 70 w 70"/>
                    <a:gd name="T9" fmla="*/ 23 h 23"/>
                    <a:gd name="T10" fmla="*/ 70 w 70"/>
                    <a:gd name="T11" fmla="*/ 23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0" h="23">
                      <a:moveTo>
                        <a:pt x="70" y="23"/>
                      </a:moveTo>
                      <a:lnTo>
                        <a:pt x="0" y="23"/>
                      </a:lnTo>
                      <a:lnTo>
                        <a:pt x="0" y="0"/>
                      </a:lnTo>
                      <a:lnTo>
                        <a:pt x="70" y="0"/>
                      </a:lnTo>
                      <a:lnTo>
                        <a:pt x="70" y="23"/>
                      </a:lnTo>
                      <a:lnTo>
                        <a:pt x="70" y="2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57" name="Freeform 626">
                  <a:extLst>
                    <a:ext uri="{FF2B5EF4-FFF2-40B4-BE49-F238E27FC236}">
                      <a16:creationId xmlns:a16="http://schemas.microsoft.com/office/drawing/2014/main" xmlns="" id="{98FAAEF1-FCB9-4D42-B802-953318F6D05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620015" y="4070051"/>
                  <a:ext cx="177489" cy="162699"/>
                </a:xfrm>
                <a:custGeom>
                  <a:avLst/>
                  <a:gdLst>
                    <a:gd name="T0" fmla="*/ 25 w 25"/>
                    <a:gd name="T1" fmla="*/ 12 h 23"/>
                    <a:gd name="T2" fmla="*/ 17 w 25"/>
                    <a:gd name="T3" fmla="*/ 9 h 23"/>
                    <a:gd name="T4" fmla="*/ 4 w 25"/>
                    <a:gd name="T5" fmla="*/ 4 h 23"/>
                    <a:gd name="T6" fmla="*/ 3 w 25"/>
                    <a:gd name="T7" fmla="*/ 16 h 23"/>
                    <a:gd name="T8" fmla="*/ 12 w 25"/>
                    <a:gd name="T9" fmla="*/ 23 h 23"/>
                    <a:gd name="T10" fmla="*/ 25 w 25"/>
                    <a:gd name="T11" fmla="*/ 22 h 23"/>
                    <a:gd name="T12" fmla="*/ 25 w 25"/>
                    <a:gd name="T13" fmla="*/ 12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5" h="23">
                      <a:moveTo>
                        <a:pt x="25" y="12"/>
                      </a:moveTo>
                      <a:cubicBezTo>
                        <a:pt x="17" y="9"/>
                        <a:pt x="17" y="9"/>
                        <a:pt x="17" y="9"/>
                      </a:cubicBezTo>
                      <a:cubicBezTo>
                        <a:pt x="17" y="9"/>
                        <a:pt x="7" y="0"/>
                        <a:pt x="4" y="4"/>
                      </a:cubicBezTo>
                      <a:cubicBezTo>
                        <a:pt x="0" y="7"/>
                        <a:pt x="3" y="16"/>
                        <a:pt x="3" y="16"/>
                      </a:cubicBezTo>
                      <a:cubicBezTo>
                        <a:pt x="3" y="16"/>
                        <a:pt x="7" y="23"/>
                        <a:pt x="12" y="23"/>
                      </a:cubicBezTo>
                      <a:cubicBezTo>
                        <a:pt x="18" y="23"/>
                        <a:pt x="25" y="22"/>
                        <a:pt x="25" y="22"/>
                      </a:cubicBezTo>
                      <a:cubicBezTo>
                        <a:pt x="25" y="12"/>
                        <a:pt x="25" y="12"/>
                        <a:pt x="25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58" name="Freeform 627">
                  <a:extLst>
                    <a:ext uri="{FF2B5EF4-FFF2-40B4-BE49-F238E27FC236}">
                      <a16:creationId xmlns:a16="http://schemas.microsoft.com/office/drawing/2014/main" xmlns="" id="{8D405F00-365A-4DE9-ACC5-07E353B56DB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647483" y="2943843"/>
                  <a:ext cx="490207" cy="671922"/>
                </a:xfrm>
                <a:custGeom>
                  <a:avLst/>
                  <a:gdLst>
                    <a:gd name="T0" fmla="*/ 56 w 69"/>
                    <a:gd name="T1" fmla="*/ 42 h 95"/>
                    <a:gd name="T2" fmla="*/ 64 w 69"/>
                    <a:gd name="T3" fmla="*/ 7 h 95"/>
                    <a:gd name="T4" fmla="*/ 35 w 69"/>
                    <a:gd name="T5" fmla="*/ 0 h 95"/>
                    <a:gd name="T6" fmla="*/ 35 w 69"/>
                    <a:gd name="T7" fmla="*/ 0 h 95"/>
                    <a:gd name="T8" fmla="*/ 6 w 69"/>
                    <a:gd name="T9" fmla="*/ 6 h 95"/>
                    <a:gd name="T10" fmla="*/ 14 w 69"/>
                    <a:gd name="T11" fmla="*/ 42 h 95"/>
                    <a:gd name="T12" fmla="*/ 14 w 69"/>
                    <a:gd name="T13" fmla="*/ 68 h 95"/>
                    <a:gd name="T14" fmla="*/ 12 w 69"/>
                    <a:gd name="T15" fmla="*/ 89 h 95"/>
                    <a:gd name="T16" fmla="*/ 35 w 69"/>
                    <a:gd name="T17" fmla="*/ 95 h 95"/>
                    <a:gd name="T18" fmla="*/ 57 w 69"/>
                    <a:gd name="T19" fmla="*/ 88 h 95"/>
                    <a:gd name="T20" fmla="*/ 55 w 69"/>
                    <a:gd name="T21" fmla="*/ 68 h 95"/>
                    <a:gd name="T22" fmla="*/ 56 w 69"/>
                    <a:gd name="T23" fmla="*/ 42 h 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69" h="95">
                      <a:moveTo>
                        <a:pt x="56" y="42"/>
                      </a:moveTo>
                      <a:cubicBezTo>
                        <a:pt x="60" y="30"/>
                        <a:pt x="69" y="10"/>
                        <a:pt x="64" y="7"/>
                      </a:cubicBezTo>
                      <a:cubicBezTo>
                        <a:pt x="56" y="3"/>
                        <a:pt x="35" y="0"/>
                        <a:pt x="35" y="0"/>
                      </a:cubicBezTo>
                      <a:cubicBezTo>
                        <a:pt x="35" y="0"/>
                        <a:pt x="35" y="0"/>
                        <a:pt x="35" y="0"/>
                      </a:cubicBezTo>
                      <a:cubicBezTo>
                        <a:pt x="35" y="0"/>
                        <a:pt x="13" y="2"/>
                        <a:pt x="6" y="6"/>
                      </a:cubicBezTo>
                      <a:cubicBezTo>
                        <a:pt x="0" y="10"/>
                        <a:pt x="10" y="31"/>
                        <a:pt x="14" y="42"/>
                      </a:cubicBezTo>
                      <a:cubicBezTo>
                        <a:pt x="15" y="45"/>
                        <a:pt x="15" y="57"/>
                        <a:pt x="14" y="68"/>
                      </a:cubicBezTo>
                      <a:cubicBezTo>
                        <a:pt x="14" y="71"/>
                        <a:pt x="12" y="83"/>
                        <a:pt x="12" y="89"/>
                      </a:cubicBezTo>
                      <a:cubicBezTo>
                        <a:pt x="13" y="90"/>
                        <a:pt x="30" y="94"/>
                        <a:pt x="35" y="95"/>
                      </a:cubicBezTo>
                      <a:cubicBezTo>
                        <a:pt x="40" y="94"/>
                        <a:pt x="57" y="90"/>
                        <a:pt x="57" y="88"/>
                      </a:cubicBezTo>
                      <a:cubicBezTo>
                        <a:pt x="58" y="83"/>
                        <a:pt x="55" y="71"/>
                        <a:pt x="55" y="68"/>
                      </a:cubicBezTo>
                      <a:cubicBezTo>
                        <a:pt x="55" y="57"/>
                        <a:pt x="55" y="45"/>
                        <a:pt x="56" y="4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59" name="Freeform 628">
                  <a:extLst>
                    <a:ext uri="{FF2B5EF4-FFF2-40B4-BE49-F238E27FC236}">
                      <a16:creationId xmlns:a16="http://schemas.microsoft.com/office/drawing/2014/main" xmlns="" id="{9BA3C423-CDA8-45A7-BB34-ADD36161C82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562965" y="2971311"/>
                  <a:ext cx="226088" cy="382447"/>
                </a:xfrm>
                <a:custGeom>
                  <a:avLst/>
                  <a:gdLst>
                    <a:gd name="T0" fmla="*/ 21 w 32"/>
                    <a:gd name="T1" fmla="*/ 1 h 54"/>
                    <a:gd name="T2" fmla="*/ 11 w 32"/>
                    <a:gd name="T3" fmla="*/ 12 h 54"/>
                    <a:gd name="T4" fmla="*/ 6 w 32"/>
                    <a:gd name="T5" fmla="*/ 28 h 54"/>
                    <a:gd name="T6" fmla="*/ 1 w 32"/>
                    <a:gd name="T7" fmla="*/ 45 h 54"/>
                    <a:gd name="T8" fmla="*/ 5 w 32"/>
                    <a:gd name="T9" fmla="*/ 53 h 54"/>
                    <a:gd name="T10" fmla="*/ 16 w 32"/>
                    <a:gd name="T11" fmla="*/ 45 h 54"/>
                    <a:gd name="T12" fmla="*/ 21 w 32"/>
                    <a:gd name="T13" fmla="*/ 1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2" h="54">
                      <a:moveTo>
                        <a:pt x="21" y="1"/>
                      </a:moveTo>
                      <a:cubicBezTo>
                        <a:pt x="17" y="0"/>
                        <a:pt x="13" y="5"/>
                        <a:pt x="11" y="12"/>
                      </a:cubicBezTo>
                      <a:cubicBezTo>
                        <a:pt x="8" y="20"/>
                        <a:pt x="6" y="26"/>
                        <a:pt x="6" y="28"/>
                      </a:cubicBezTo>
                      <a:cubicBezTo>
                        <a:pt x="5" y="30"/>
                        <a:pt x="2" y="42"/>
                        <a:pt x="1" y="45"/>
                      </a:cubicBezTo>
                      <a:cubicBezTo>
                        <a:pt x="0" y="48"/>
                        <a:pt x="2" y="52"/>
                        <a:pt x="5" y="53"/>
                      </a:cubicBezTo>
                      <a:cubicBezTo>
                        <a:pt x="8" y="54"/>
                        <a:pt x="13" y="50"/>
                        <a:pt x="16" y="45"/>
                      </a:cubicBezTo>
                      <a:cubicBezTo>
                        <a:pt x="19" y="39"/>
                        <a:pt x="32" y="5"/>
                        <a:pt x="2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60" name="Freeform 629">
                  <a:extLst>
                    <a:ext uri="{FF2B5EF4-FFF2-40B4-BE49-F238E27FC236}">
                      <a16:creationId xmlns:a16="http://schemas.microsoft.com/office/drawing/2014/main" xmlns="" id="{DEF0EAB8-F6A3-4CEC-AF1E-204161821B5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89052" y="2823403"/>
                  <a:ext cx="213410" cy="135230"/>
                </a:xfrm>
                <a:custGeom>
                  <a:avLst/>
                  <a:gdLst>
                    <a:gd name="T0" fmla="*/ 24 w 30"/>
                    <a:gd name="T1" fmla="*/ 13 h 19"/>
                    <a:gd name="T2" fmla="*/ 22 w 30"/>
                    <a:gd name="T3" fmla="*/ 0 h 19"/>
                    <a:gd name="T4" fmla="*/ 15 w 30"/>
                    <a:gd name="T5" fmla="*/ 0 h 19"/>
                    <a:gd name="T6" fmla="*/ 15 w 30"/>
                    <a:gd name="T7" fmla="*/ 1 h 19"/>
                    <a:gd name="T8" fmla="*/ 8 w 30"/>
                    <a:gd name="T9" fmla="*/ 1 h 19"/>
                    <a:gd name="T10" fmla="*/ 6 w 30"/>
                    <a:gd name="T11" fmla="*/ 14 h 19"/>
                    <a:gd name="T12" fmla="*/ 0 w 30"/>
                    <a:gd name="T13" fmla="*/ 19 h 19"/>
                    <a:gd name="T14" fmla="*/ 15 w 30"/>
                    <a:gd name="T15" fmla="*/ 19 h 19"/>
                    <a:gd name="T16" fmla="*/ 15 w 30"/>
                    <a:gd name="T17" fmla="*/ 19 h 19"/>
                    <a:gd name="T18" fmla="*/ 30 w 30"/>
                    <a:gd name="T19" fmla="*/ 19 h 19"/>
                    <a:gd name="T20" fmla="*/ 24 w 30"/>
                    <a:gd name="T21" fmla="*/ 13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0" h="19">
                      <a:moveTo>
                        <a:pt x="24" y="13"/>
                      </a:moveTo>
                      <a:cubicBezTo>
                        <a:pt x="23" y="11"/>
                        <a:pt x="22" y="0"/>
                        <a:pt x="22" y="0"/>
                      </a:cubicBezTo>
                      <a:cubicBezTo>
                        <a:pt x="15" y="0"/>
                        <a:pt x="15" y="0"/>
                        <a:pt x="15" y="0"/>
                      </a:cubicBezTo>
                      <a:cubicBezTo>
                        <a:pt x="15" y="1"/>
                        <a:pt x="15" y="1"/>
                        <a:pt x="15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8" y="1"/>
                        <a:pt x="6" y="12"/>
                        <a:pt x="6" y="14"/>
                      </a:cubicBezTo>
                      <a:cubicBezTo>
                        <a:pt x="5" y="16"/>
                        <a:pt x="0" y="19"/>
                        <a:pt x="0" y="19"/>
                      </a:cubicBezTo>
                      <a:cubicBezTo>
                        <a:pt x="15" y="19"/>
                        <a:pt x="15" y="19"/>
                        <a:pt x="15" y="19"/>
                      </a:cubicBezTo>
                      <a:cubicBezTo>
                        <a:pt x="15" y="19"/>
                        <a:pt x="15" y="19"/>
                        <a:pt x="15" y="19"/>
                      </a:cubicBezTo>
                      <a:cubicBezTo>
                        <a:pt x="30" y="19"/>
                        <a:pt x="30" y="19"/>
                        <a:pt x="30" y="19"/>
                      </a:cubicBezTo>
                      <a:cubicBezTo>
                        <a:pt x="30" y="19"/>
                        <a:pt x="24" y="16"/>
                        <a:pt x="24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61" name="Freeform 630">
                  <a:extLst>
                    <a:ext uri="{FF2B5EF4-FFF2-40B4-BE49-F238E27FC236}">
                      <a16:creationId xmlns:a16="http://schemas.microsoft.com/office/drawing/2014/main" xmlns="" id="{BF651DBA-E340-43C6-949D-13B334644BF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89052" y="2823403"/>
                  <a:ext cx="164811" cy="135230"/>
                </a:xfrm>
                <a:custGeom>
                  <a:avLst/>
                  <a:gdLst>
                    <a:gd name="T0" fmla="*/ 23 w 23"/>
                    <a:gd name="T1" fmla="*/ 10 h 19"/>
                    <a:gd name="T2" fmla="*/ 22 w 23"/>
                    <a:gd name="T3" fmla="*/ 1 h 19"/>
                    <a:gd name="T4" fmla="*/ 22 w 23"/>
                    <a:gd name="T5" fmla="*/ 0 h 19"/>
                    <a:gd name="T6" fmla="*/ 15 w 23"/>
                    <a:gd name="T7" fmla="*/ 0 h 19"/>
                    <a:gd name="T8" fmla="*/ 15 w 23"/>
                    <a:gd name="T9" fmla="*/ 1 h 19"/>
                    <a:gd name="T10" fmla="*/ 8 w 23"/>
                    <a:gd name="T11" fmla="*/ 1 h 19"/>
                    <a:gd name="T12" fmla="*/ 6 w 23"/>
                    <a:gd name="T13" fmla="*/ 14 h 19"/>
                    <a:gd name="T14" fmla="*/ 0 w 23"/>
                    <a:gd name="T15" fmla="*/ 19 h 19"/>
                    <a:gd name="T16" fmla="*/ 0 w 23"/>
                    <a:gd name="T17" fmla="*/ 19 h 19"/>
                    <a:gd name="T18" fmla="*/ 15 w 23"/>
                    <a:gd name="T19" fmla="*/ 15 h 19"/>
                    <a:gd name="T20" fmla="*/ 23 w 23"/>
                    <a:gd name="T21" fmla="*/ 10 h 19"/>
                    <a:gd name="T22" fmla="*/ 23 w 23"/>
                    <a:gd name="T23" fmla="*/ 10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3" h="19">
                      <a:moveTo>
                        <a:pt x="23" y="10"/>
                      </a:moveTo>
                      <a:cubicBezTo>
                        <a:pt x="23" y="7"/>
                        <a:pt x="22" y="2"/>
                        <a:pt x="22" y="1"/>
                      </a:cubicBezTo>
                      <a:cubicBezTo>
                        <a:pt x="22" y="0"/>
                        <a:pt x="22" y="0"/>
                        <a:pt x="22" y="0"/>
                      </a:cubicBezTo>
                      <a:cubicBezTo>
                        <a:pt x="15" y="0"/>
                        <a:pt x="15" y="0"/>
                        <a:pt x="15" y="0"/>
                      </a:cubicBezTo>
                      <a:cubicBezTo>
                        <a:pt x="15" y="1"/>
                        <a:pt x="15" y="1"/>
                        <a:pt x="15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8" y="1"/>
                        <a:pt x="6" y="12"/>
                        <a:pt x="6" y="14"/>
                      </a:cubicBezTo>
                      <a:cubicBezTo>
                        <a:pt x="5" y="16"/>
                        <a:pt x="0" y="19"/>
                        <a:pt x="0" y="19"/>
                      </a:cubicBezTo>
                      <a:cubicBezTo>
                        <a:pt x="0" y="19"/>
                        <a:pt x="0" y="19"/>
                        <a:pt x="0" y="19"/>
                      </a:cubicBezTo>
                      <a:cubicBezTo>
                        <a:pt x="7" y="17"/>
                        <a:pt x="14" y="16"/>
                        <a:pt x="15" y="15"/>
                      </a:cubicBezTo>
                      <a:cubicBezTo>
                        <a:pt x="17" y="15"/>
                        <a:pt x="23" y="10"/>
                        <a:pt x="23" y="10"/>
                      </a:cubicBezTo>
                      <a:cubicBezTo>
                        <a:pt x="23" y="10"/>
                        <a:pt x="23" y="10"/>
                        <a:pt x="2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62" name="Freeform 631">
                  <a:extLst>
                    <a:ext uri="{FF2B5EF4-FFF2-40B4-BE49-F238E27FC236}">
                      <a16:creationId xmlns:a16="http://schemas.microsoft.com/office/drawing/2014/main" xmlns="" id="{8AD165BD-0338-4888-A28F-A4ABB75F70E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668613" y="3461519"/>
                  <a:ext cx="418367" cy="183828"/>
                </a:xfrm>
                <a:custGeom>
                  <a:avLst/>
                  <a:gdLst>
                    <a:gd name="T0" fmla="*/ 37 w 198"/>
                    <a:gd name="T1" fmla="*/ 0 h 87"/>
                    <a:gd name="T2" fmla="*/ 0 w 198"/>
                    <a:gd name="T3" fmla="*/ 60 h 87"/>
                    <a:gd name="T4" fmla="*/ 0 w 198"/>
                    <a:gd name="T5" fmla="*/ 87 h 87"/>
                    <a:gd name="T6" fmla="*/ 104 w 198"/>
                    <a:gd name="T7" fmla="*/ 87 h 87"/>
                    <a:gd name="T8" fmla="*/ 185 w 198"/>
                    <a:gd name="T9" fmla="*/ 87 h 87"/>
                    <a:gd name="T10" fmla="*/ 198 w 198"/>
                    <a:gd name="T11" fmla="*/ 60 h 87"/>
                    <a:gd name="T12" fmla="*/ 178 w 198"/>
                    <a:gd name="T13" fmla="*/ 0 h 87"/>
                    <a:gd name="T14" fmla="*/ 37 w 198"/>
                    <a:gd name="T15" fmla="*/ 0 h 87"/>
                    <a:gd name="T16" fmla="*/ 37 w 198"/>
                    <a:gd name="T17" fmla="*/ 0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98" h="87">
                      <a:moveTo>
                        <a:pt x="37" y="0"/>
                      </a:moveTo>
                      <a:lnTo>
                        <a:pt x="0" y="60"/>
                      </a:lnTo>
                      <a:lnTo>
                        <a:pt x="0" y="87"/>
                      </a:lnTo>
                      <a:lnTo>
                        <a:pt x="104" y="87"/>
                      </a:lnTo>
                      <a:lnTo>
                        <a:pt x="185" y="87"/>
                      </a:lnTo>
                      <a:lnTo>
                        <a:pt x="198" y="60"/>
                      </a:lnTo>
                      <a:lnTo>
                        <a:pt x="178" y="0"/>
                      </a:lnTo>
                      <a:lnTo>
                        <a:pt x="37" y="0"/>
                      </a:lnTo>
                      <a:lnTo>
                        <a:pt x="3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63" name="Freeform 632">
                  <a:extLst>
                    <a:ext uri="{FF2B5EF4-FFF2-40B4-BE49-F238E27FC236}">
                      <a16:creationId xmlns:a16="http://schemas.microsoft.com/office/drawing/2014/main" xmlns="" id="{12CF161F-E076-49B2-92DD-C959E7DC468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655935" y="3546038"/>
                  <a:ext cx="177489" cy="614873"/>
                </a:xfrm>
                <a:custGeom>
                  <a:avLst/>
                  <a:gdLst>
                    <a:gd name="T0" fmla="*/ 0 w 25"/>
                    <a:gd name="T1" fmla="*/ 10 h 87"/>
                    <a:gd name="T2" fmla="*/ 4 w 25"/>
                    <a:gd name="T3" fmla="*/ 87 h 87"/>
                    <a:gd name="T4" fmla="*/ 23 w 25"/>
                    <a:gd name="T5" fmla="*/ 87 h 87"/>
                    <a:gd name="T6" fmla="*/ 25 w 25"/>
                    <a:gd name="T7" fmla="*/ 10 h 87"/>
                    <a:gd name="T8" fmla="*/ 12 w 25"/>
                    <a:gd name="T9" fmla="*/ 0 h 87"/>
                    <a:gd name="T10" fmla="*/ 0 w 25"/>
                    <a:gd name="T11" fmla="*/ 10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5" h="87">
                      <a:moveTo>
                        <a:pt x="0" y="10"/>
                      </a:moveTo>
                      <a:cubicBezTo>
                        <a:pt x="4" y="87"/>
                        <a:pt x="4" y="87"/>
                        <a:pt x="4" y="87"/>
                      </a:cubicBezTo>
                      <a:cubicBezTo>
                        <a:pt x="23" y="87"/>
                        <a:pt x="23" y="87"/>
                        <a:pt x="23" y="87"/>
                      </a:cubicBezTo>
                      <a:cubicBezTo>
                        <a:pt x="25" y="10"/>
                        <a:pt x="25" y="10"/>
                        <a:pt x="25" y="10"/>
                      </a:cubicBezTo>
                      <a:cubicBezTo>
                        <a:pt x="25" y="10"/>
                        <a:pt x="22" y="0"/>
                        <a:pt x="12" y="0"/>
                      </a:cubicBezTo>
                      <a:cubicBezTo>
                        <a:pt x="3" y="0"/>
                        <a:pt x="0" y="10"/>
                        <a:pt x="0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64" name="Freeform 633">
                  <a:extLst>
                    <a:ext uri="{FF2B5EF4-FFF2-40B4-BE49-F238E27FC236}">
                      <a16:creationId xmlns:a16="http://schemas.microsoft.com/office/drawing/2014/main" xmlns="" id="{F7682976-6B43-4F4A-BAE8-7C069EBA3FC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655935" y="3546038"/>
                  <a:ext cx="84518" cy="614873"/>
                </a:xfrm>
                <a:custGeom>
                  <a:avLst/>
                  <a:gdLst>
                    <a:gd name="T0" fmla="*/ 12 w 12"/>
                    <a:gd name="T1" fmla="*/ 0 h 87"/>
                    <a:gd name="T2" fmla="*/ 12 w 12"/>
                    <a:gd name="T3" fmla="*/ 0 h 87"/>
                    <a:gd name="T4" fmla="*/ 0 w 12"/>
                    <a:gd name="T5" fmla="*/ 10 h 87"/>
                    <a:gd name="T6" fmla="*/ 4 w 12"/>
                    <a:gd name="T7" fmla="*/ 87 h 87"/>
                    <a:gd name="T8" fmla="*/ 12 w 12"/>
                    <a:gd name="T9" fmla="*/ 87 h 87"/>
                    <a:gd name="T10" fmla="*/ 12 w 12"/>
                    <a:gd name="T11" fmla="*/ 0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" h="87">
                      <a:moveTo>
                        <a:pt x="12" y="0"/>
                      </a:move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3" y="0"/>
                        <a:pt x="0" y="10"/>
                        <a:pt x="0" y="10"/>
                      </a:cubicBezTo>
                      <a:cubicBezTo>
                        <a:pt x="4" y="87"/>
                        <a:pt x="4" y="87"/>
                        <a:pt x="4" y="87"/>
                      </a:cubicBezTo>
                      <a:cubicBezTo>
                        <a:pt x="12" y="87"/>
                        <a:pt x="12" y="87"/>
                        <a:pt x="12" y="87"/>
                      </a:cubicBezTo>
                      <a:cubicBezTo>
                        <a:pt x="12" y="0"/>
                        <a:pt x="12" y="0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65" name="Freeform 634">
                  <a:extLst>
                    <a:ext uri="{FF2B5EF4-FFF2-40B4-BE49-F238E27FC236}">
                      <a16:creationId xmlns:a16="http://schemas.microsoft.com/office/drawing/2014/main" xmlns="" id="{C273502C-7443-4590-B794-6E80595C427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966541" y="4076391"/>
                  <a:ext cx="198618" cy="156358"/>
                </a:xfrm>
                <a:custGeom>
                  <a:avLst/>
                  <a:gdLst>
                    <a:gd name="T0" fmla="*/ 0 w 28"/>
                    <a:gd name="T1" fmla="*/ 12 h 22"/>
                    <a:gd name="T2" fmla="*/ 10 w 28"/>
                    <a:gd name="T3" fmla="*/ 6 h 22"/>
                    <a:gd name="T4" fmla="*/ 24 w 28"/>
                    <a:gd name="T5" fmla="*/ 3 h 22"/>
                    <a:gd name="T6" fmla="*/ 23 w 28"/>
                    <a:gd name="T7" fmla="*/ 17 h 22"/>
                    <a:gd name="T8" fmla="*/ 10 w 28"/>
                    <a:gd name="T9" fmla="*/ 21 h 22"/>
                    <a:gd name="T10" fmla="*/ 0 w 28"/>
                    <a:gd name="T11" fmla="*/ 20 h 22"/>
                    <a:gd name="T12" fmla="*/ 0 w 28"/>
                    <a:gd name="T13" fmla="*/ 1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8" h="22">
                      <a:moveTo>
                        <a:pt x="0" y="12"/>
                      </a:move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10" y="6"/>
                        <a:pt x="20" y="0"/>
                        <a:pt x="24" y="3"/>
                      </a:cubicBezTo>
                      <a:cubicBezTo>
                        <a:pt x="28" y="7"/>
                        <a:pt x="23" y="17"/>
                        <a:pt x="23" y="17"/>
                      </a:cubicBezTo>
                      <a:cubicBezTo>
                        <a:pt x="23" y="17"/>
                        <a:pt x="19" y="22"/>
                        <a:pt x="10" y="21"/>
                      </a:cubicBezTo>
                      <a:cubicBezTo>
                        <a:pt x="5" y="21"/>
                        <a:pt x="0" y="20"/>
                        <a:pt x="0" y="20"/>
                      </a:cubicBezTo>
                      <a:cubicBezTo>
                        <a:pt x="0" y="12"/>
                        <a:pt x="0" y="12"/>
                        <a:pt x="0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66" name="Freeform 635">
                  <a:extLst>
                    <a:ext uri="{FF2B5EF4-FFF2-40B4-BE49-F238E27FC236}">
                      <a16:creationId xmlns:a16="http://schemas.microsoft.com/office/drawing/2014/main" xmlns="" id="{B07C8BCD-73AA-4315-81DB-9AA24D59B6A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930620" y="3552376"/>
                  <a:ext cx="177489" cy="614873"/>
                </a:xfrm>
                <a:custGeom>
                  <a:avLst/>
                  <a:gdLst>
                    <a:gd name="T0" fmla="*/ 25 w 25"/>
                    <a:gd name="T1" fmla="*/ 10 h 87"/>
                    <a:gd name="T2" fmla="*/ 21 w 25"/>
                    <a:gd name="T3" fmla="*/ 87 h 87"/>
                    <a:gd name="T4" fmla="*/ 2 w 25"/>
                    <a:gd name="T5" fmla="*/ 87 h 87"/>
                    <a:gd name="T6" fmla="*/ 0 w 25"/>
                    <a:gd name="T7" fmla="*/ 10 h 87"/>
                    <a:gd name="T8" fmla="*/ 13 w 25"/>
                    <a:gd name="T9" fmla="*/ 0 h 87"/>
                    <a:gd name="T10" fmla="*/ 25 w 25"/>
                    <a:gd name="T11" fmla="*/ 10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5" h="87">
                      <a:moveTo>
                        <a:pt x="25" y="10"/>
                      </a:moveTo>
                      <a:cubicBezTo>
                        <a:pt x="21" y="87"/>
                        <a:pt x="21" y="87"/>
                        <a:pt x="21" y="87"/>
                      </a:cubicBezTo>
                      <a:cubicBezTo>
                        <a:pt x="2" y="87"/>
                        <a:pt x="2" y="87"/>
                        <a:pt x="2" y="87"/>
                      </a:cubicBez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10"/>
                        <a:pt x="3" y="0"/>
                        <a:pt x="13" y="0"/>
                      </a:cubicBezTo>
                      <a:cubicBezTo>
                        <a:pt x="22" y="0"/>
                        <a:pt x="25" y="10"/>
                        <a:pt x="25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67" name="Freeform 636">
                  <a:extLst>
                    <a:ext uri="{FF2B5EF4-FFF2-40B4-BE49-F238E27FC236}">
                      <a16:creationId xmlns:a16="http://schemas.microsoft.com/office/drawing/2014/main" xmlns="" id="{D5375FF9-9533-4AEB-AAEC-CA8CF4AD57F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930620" y="3552376"/>
                  <a:ext cx="86632" cy="614873"/>
                </a:xfrm>
                <a:custGeom>
                  <a:avLst/>
                  <a:gdLst>
                    <a:gd name="T0" fmla="*/ 12 w 12"/>
                    <a:gd name="T1" fmla="*/ 0 h 87"/>
                    <a:gd name="T2" fmla="*/ 0 w 12"/>
                    <a:gd name="T3" fmla="*/ 10 h 87"/>
                    <a:gd name="T4" fmla="*/ 2 w 12"/>
                    <a:gd name="T5" fmla="*/ 87 h 87"/>
                    <a:gd name="T6" fmla="*/ 12 w 12"/>
                    <a:gd name="T7" fmla="*/ 87 h 87"/>
                    <a:gd name="T8" fmla="*/ 12 w 12"/>
                    <a:gd name="T9" fmla="*/ 0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87">
                      <a:moveTo>
                        <a:pt x="12" y="0"/>
                      </a:moveTo>
                      <a:cubicBezTo>
                        <a:pt x="3" y="1"/>
                        <a:pt x="0" y="10"/>
                        <a:pt x="0" y="10"/>
                      </a:cubicBezTo>
                      <a:cubicBezTo>
                        <a:pt x="2" y="87"/>
                        <a:pt x="2" y="87"/>
                        <a:pt x="2" y="87"/>
                      </a:cubicBezTo>
                      <a:cubicBezTo>
                        <a:pt x="12" y="87"/>
                        <a:pt x="12" y="87"/>
                        <a:pt x="12" y="87"/>
                      </a:cubicBezTo>
                      <a:cubicBezTo>
                        <a:pt x="12" y="0"/>
                        <a:pt x="12" y="0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68" name="Freeform 637">
                  <a:extLst>
                    <a:ext uri="{FF2B5EF4-FFF2-40B4-BE49-F238E27FC236}">
                      <a16:creationId xmlns:a16="http://schemas.microsoft.com/office/drawing/2014/main" xmlns="" id="{6B37C731-F10C-4FDA-B86C-347FCFED3BF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017252" y="2986103"/>
                  <a:ext cx="162699" cy="340187"/>
                </a:xfrm>
                <a:custGeom>
                  <a:avLst/>
                  <a:gdLst>
                    <a:gd name="T0" fmla="*/ 12 w 23"/>
                    <a:gd name="T1" fmla="*/ 0 h 48"/>
                    <a:gd name="T2" fmla="*/ 1 w 23"/>
                    <a:gd name="T3" fmla="*/ 10 h 48"/>
                    <a:gd name="T4" fmla="*/ 1 w 23"/>
                    <a:gd name="T5" fmla="*/ 26 h 48"/>
                    <a:gd name="T6" fmla="*/ 1 w 23"/>
                    <a:gd name="T7" fmla="*/ 42 h 48"/>
                    <a:gd name="T8" fmla="*/ 7 w 23"/>
                    <a:gd name="T9" fmla="*/ 48 h 48"/>
                    <a:gd name="T10" fmla="*/ 15 w 23"/>
                    <a:gd name="T11" fmla="*/ 39 h 48"/>
                    <a:gd name="T12" fmla="*/ 12 w 23"/>
                    <a:gd name="T13" fmla="*/ 0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3" h="48">
                      <a:moveTo>
                        <a:pt x="12" y="0"/>
                      </a:moveTo>
                      <a:cubicBezTo>
                        <a:pt x="7" y="0"/>
                        <a:pt x="1" y="3"/>
                        <a:pt x="1" y="10"/>
                      </a:cubicBezTo>
                      <a:cubicBezTo>
                        <a:pt x="0" y="18"/>
                        <a:pt x="1" y="25"/>
                        <a:pt x="1" y="26"/>
                      </a:cubicBezTo>
                      <a:cubicBezTo>
                        <a:pt x="1" y="28"/>
                        <a:pt x="1" y="39"/>
                        <a:pt x="1" y="42"/>
                      </a:cubicBezTo>
                      <a:cubicBezTo>
                        <a:pt x="2" y="45"/>
                        <a:pt x="4" y="48"/>
                        <a:pt x="7" y="48"/>
                      </a:cubicBezTo>
                      <a:cubicBezTo>
                        <a:pt x="10" y="48"/>
                        <a:pt x="14" y="44"/>
                        <a:pt x="15" y="39"/>
                      </a:cubicBezTo>
                      <a:cubicBezTo>
                        <a:pt x="17" y="33"/>
                        <a:pt x="23" y="1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69" name="Freeform 638">
                  <a:extLst>
                    <a:ext uri="{FF2B5EF4-FFF2-40B4-BE49-F238E27FC236}">
                      <a16:creationId xmlns:a16="http://schemas.microsoft.com/office/drawing/2014/main" xmlns="" id="{C4581B81-4197-4D69-8542-2006D7B7E82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668613" y="2943843"/>
                  <a:ext cx="454288" cy="524015"/>
                </a:xfrm>
                <a:custGeom>
                  <a:avLst/>
                  <a:gdLst>
                    <a:gd name="T0" fmla="*/ 63 w 64"/>
                    <a:gd name="T1" fmla="*/ 7 h 74"/>
                    <a:gd name="T2" fmla="*/ 52 w 64"/>
                    <a:gd name="T3" fmla="*/ 3 h 74"/>
                    <a:gd name="T4" fmla="*/ 44 w 64"/>
                    <a:gd name="T5" fmla="*/ 0 h 74"/>
                    <a:gd name="T6" fmla="*/ 32 w 64"/>
                    <a:gd name="T7" fmla="*/ 6 h 74"/>
                    <a:gd name="T8" fmla="*/ 20 w 64"/>
                    <a:gd name="T9" fmla="*/ 0 h 74"/>
                    <a:gd name="T10" fmla="*/ 12 w 64"/>
                    <a:gd name="T11" fmla="*/ 3 h 74"/>
                    <a:gd name="T12" fmla="*/ 1 w 64"/>
                    <a:gd name="T13" fmla="*/ 7 h 74"/>
                    <a:gd name="T14" fmla="*/ 10 w 64"/>
                    <a:gd name="T15" fmla="*/ 45 h 74"/>
                    <a:gd name="T16" fmla="*/ 11 w 64"/>
                    <a:gd name="T17" fmla="*/ 73 h 74"/>
                    <a:gd name="T18" fmla="*/ 32 w 64"/>
                    <a:gd name="T19" fmla="*/ 74 h 74"/>
                    <a:gd name="T20" fmla="*/ 32 w 64"/>
                    <a:gd name="T21" fmla="*/ 74 h 74"/>
                    <a:gd name="T22" fmla="*/ 32 w 64"/>
                    <a:gd name="T23" fmla="*/ 74 h 74"/>
                    <a:gd name="T24" fmla="*/ 32 w 64"/>
                    <a:gd name="T25" fmla="*/ 74 h 74"/>
                    <a:gd name="T26" fmla="*/ 32 w 64"/>
                    <a:gd name="T27" fmla="*/ 74 h 74"/>
                    <a:gd name="T28" fmla="*/ 53 w 64"/>
                    <a:gd name="T29" fmla="*/ 73 h 74"/>
                    <a:gd name="T30" fmla="*/ 54 w 64"/>
                    <a:gd name="T31" fmla="*/ 44 h 74"/>
                    <a:gd name="T32" fmla="*/ 63 w 64"/>
                    <a:gd name="T33" fmla="*/ 7 h 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64" h="74">
                      <a:moveTo>
                        <a:pt x="63" y="7"/>
                      </a:moveTo>
                      <a:cubicBezTo>
                        <a:pt x="62" y="5"/>
                        <a:pt x="57" y="4"/>
                        <a:pt x="52" y="3"/>
                      </a:cubicBezTo>
                      <a:cubicBezTo>
                        <a:pt x="47" y="1"/>
                        <a:pt x="44" y="0"/>
                        <a:pt x="44" y="0"/>
                      </a:cubicBezTo>
                      <a:cubicBezTo>
                        <a:pt x="32" y="6"/>
                        <a:pt x="32" y="6"/>
                        <a:pt x="32" y="6"/>
                      </a:cubicBez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20" y="0"/>
                        <a:pt x="16" y="1"/>
                        <a:pt x="12" y="3"/>
                      </a:cubicBezTo>
                      <a:cubicBezTo>
                        <a:pt x="7" y="4"/>
                        <a:pt x="2" y="5"/>
                        <a:pt x="1" y="7"/>
                      </a:cubicBezTo>
                      <a:cubicBezTo>
                        <a:pt x="0" y="9"/>
                        <a:pt x="9" y="42"/>
                        <a:pt x="10" y="45"/>
                      </a:cubicBezTo>
                      <a:cubicBezTo>
                        <a:pt x="11" y="47"/>
                        <a:pt x="8" y="67"/>
                        <a:pt x="11" y="73"/>
                      </a:cubicBezTo>
                      <a:cubicBezTo>
                        <a:pt x="32" y="74"/>
                        <a:pt x="32" y="74"/>
                        <a:pt x="32" y="74"/>
                      </a:cubicBezTo>
                      <a:cubicBezTo>
                        <a:pt x="32" y="74"/>
                        <a:pt x="32" y="74"/>
                        <a:pt x="32" y="74"/>
                      </a:cubicBezTo>
                      <a:cubicBezTo>
                        <a:pt x="32" y="74"/>
                        <a:pt x="32" y="74"/>
                        <a:pt x="32" y="74"/>
                      </a:cubicBezTo>
                      <a:cubicBezTo>
                        <a:pt x="32" y="74"/>
                        <a:pt x="32" y="74"/>
                        <a:pt x="32" y="74"/>
                      </a:cubicBezTo>
                      <a:cubicBezTo>
                        <a:pt x="32" y="74"/>
                        <a:pt x="32" y="74"/>
                        <a:pt x="32" y="74"/>
                      </a:cubicBezTo>
                      <a:cubicBezTo>
                        <a:pt x="53" y="73"/>
                        <a:pt x="53" y="73"/>
                        <a:pt x="53" y="73"/>
                      </a:cubicBezTo>
                      <a:cubicBezTo>
                        <a:pt x="55" y="66"/>
                        <a:pt x="53" y="47"/>
                        <a:pt x="54" y="44"/>
                      </a:cubicBezTo>
                      <a:cubicBezTo>
                        <a:pt x="55" y="41"/>
                        <a:pt x="64" y="9"/>
                        <a:pt x="63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70" name="Freeform 639">
                  <a:extLst>
                    <a:ext uri="{FF2B5EF4-FFF2-40B4-BE49-F238E27FC236}">
                      <a16:creationId xmlns:a16="http://schemas.microsoft.com/office/drawing/2014/main" xmlns="" id="{FAAA36CF-2006-482B-BBA1-A9A00266B99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677065" y="2994555"/>
                  <a:ext cx="367655" cy="473304"/>
                </a:xfrm>
                <a:custGeom>
                  <a:avLst/>
                  <a:gdLst>
                    <a:gd name="T0" fmla="*/ 34 w 52"/>
                    <a:gd name="T1" fmla="*/ 64 h 67"/>
                    <a:gd name="T2" fmla="*/ 27 w 52"/>
                    <a:gd name="T3" fmla="*/ 60 h 67"/>
                    <a:gd name="T4" fmla="*/ 27 w 52"/>
                    <a:gd name="T5" fmla="*/ 53 h 67"/>
                    <a:gd name="T6" fmla="*/ 37 w 52"/>
                    <a:gd name="T7" fmla="*/ 46 h 67"/>
                    <a:gd name="T8" fmla="*/ 49 w 52"/>
                    <a:gd name="T9" fmla="*/ 42 h 67"/>
                    <a:gd name="T10" fmla="*/ 44 w 52"/>
                    <a:gd name="T11" fmla="*/ 37 h 67"/>
                    <a:gd name="T12" fmla="*/ 29 w 52"/>
                    <a:gd name="T13" fmla="*/ 34 h 67"/>
                    <a:gd name="T14" fmla="*/ 12 w 52"/>
                    <a:gd name="T15" fmla="*/ 34 h 67"/>
                    <a:gd name="T16" fmla="*/ 0 w 52"/>
                    <a:gd name="T17" fmla="*/ 0 h 67"/>
                    <a:gd name="T18" fmla="*/ 9 w 52"/>
                    <a:gd name="T19" fmla="*/ 38 h 67"/>
                    <a:gd name="T20" fmla="*/ 10 w 52"/>
                    <a:gd name="T21" fmla="*/ 66 h 67"/>
                    <a:gd name="T22" fmla="*/ 31 w 52"/>
                    <a:gd name="T23" fmla="*/ 67 h 67"/>
                    <a:gd name="T24" fmla="*/ 31 w 52"/>
                    <a:gd name="T25" fmla="*/ 67 h 67"/>
                    <a:gd name="T26" fmla="*/ 31 w 52"/>
                    <a:gd name="T27" fmla="*/ 67 h 67"/>
                    <a:gd name="T28" fmla="*/ 31 w 52"/>
                    <a:gd name="T29" fmla="*/ 67 h 67"/>
                    <a:gd name="T30" fmla="*/ 31 w 52"/>
                    <a:gd name="T31" fmla="*/ 67 h 67"/>
                    <a:gd name="T32" fmla="*/ 52 w 52"/>
                    <a:gd name="T33" fmla="*/ 66 h 67"/>
                    <a:gd name="T34" fmla="*/ 45 w 52"/>
                    <a:gd name="T35" fmla="*/ 65 h 67"/>
                    <a:gd name="T36" fmla="*/ 34 w 52"/>
                    <a:gd name="T37" fmla="*/ 64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52" h="67">
                      <a:moveTo>
                        <a:pt x="34" y="64"/>
                      </a:moveTo>
                      <a:cubicBezTo>
                        <a:pt x="32" y="63"/>
                        <a:pt x="29" y="61"/>
                        <a:pt x="27" y="60"/>
                      </a:cubicBezTo>
                      <a:cubicBezTo>
                        <a:pt x="26" y="59"/>
                        <a:pt x="27" y="55"/>
                        <a:pt x="27" y="53"/>
                      </a:cubicBezTo>
                      <a:cubicBezTo>
                        <a:pt x="27" y="51"/>
                        <a:pt x="33" y="47"/>
                        <a:pt x="37" y="46"/>
                      </a:cubicBezTo>
                      <a:cubicBezTo>
                        <a:pt x="41" y="44"/>
                        <a:pt x="47" y="45"/>
                        <a:pt x="49" y="42"/>
                      </a:cubicBezTo>
                      <a:cubicBezTo>
                        <a:pt x="50" y="40"/>
                        <a:pt x="46" y="37"/>
                        <a:pt x="44" y="37"/>
                      </a:cubicBezTo>
                      <a:cubicBezTo>
                        <a:pt x="43" y="37"/>
                        <a:pt x="31" y="34"/>
                        <a:pt x="29" y="34"/>
                      </a:cubicBezTo>
                      <a:cubicBezTo>
                        <a:pt x="28" y="34"/>
                        <a:pt x="14" y="36"/>
                        <a:pt x="12" y="34"/>
                      </a:cubicBezTo>
                      <a:cubicBezTo>
                        <a:pt x="10" y="32"/>
                        <a:pt x="0" y="0"/>
                        <a:pt x="0" y="0"/>
                      </a:cubicBezTo>
                      <a:cubicBezTo>
                        <a:pt x="2" y="10"/>
                        <a:pt x="8" y="36"/>
                        <a:pt x="9" y="38"/>
                      </a:cubicBezTo>
                      <a:cubicBezTo>
                        <a:pt x="10" y="40"/>
                        <a:pt x="7" y="60"/>
                        <a:pt x="10" y="66"/>
                      </a:cubicBezTo>
                      <a:cubicBezTo>
                        <a:pt x="31" y="67"/>
                        <a:pt x="31" y="67"/>
                        <a:pt x="31" y="67"/>
                      </a:cubicBezTo>
                      <a:cubicBezTo>
                        <a:pt x="31" y="67"/>
                        <a:pt x="31" y="67"/>
                        <a:pt x="31" y="67"/>
                      </a:cubicBezTo>
                      <a:cubicBezTo>
                        <a:pt x="31" y="67"/>
                        <a:pt x="31" y="67"/>
                        <a:pt x="31" y="67"/>
                      </a:cubicBezTo>
                      <a:cubicBezTo>
                        <a:pt x="31" y="67"/>
                        <a:pt x="31" y="67"/>
                        <a:pt x="31" y="67"/>
                      </a:cubicBezTo>
                      <a:cubicBezTo>
                        <a:pt x="31" y="67"/>
                        <a:pt x="31" y="67"/>
                        <a:pt x="31" y="67"/>
                      </a:cubicBezTo>
                      <a:cubicBezTo>
                        <a:pt x="52" y="66"/>
                        <a:pt x="52" y="66"/>
                        <a:pt x="52" y="66"/>
                      </a:cubicBezTo>
                      <a:cubicBezTo>
                        <a:pt x="52" y="66"/>
                        <a:pt x="47" y="65"/>
                        <a:pt x="45" y="65"/>
                      </a:cubicBezTo>
                      <a:cubicBezTo>
                        <a:pt x="44" y="64"/>
                        <a:pt x="36" y="65"/>
                        <a:pt x="34" y="6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71" name="Freeform 640">
                  <a:extLst>
                    <a:ext uri="{FF2B5EF4-FFF2-40B4-BE49-F238E27FC236}">
                      <a16:creationId xmlns:a16="http://schemas.microsoft.com/office/drawing/2014/main" xmlns="" id="{1069AE87-BAC3-4590-A249-B8CB438CD5D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846102" y="2958634"/>
                  <a:ext cx="50711" cy="35921"/>
                </a:xfrm>
                <a:custGeom>
                  <a:avLst/>
                  <a:gdLst>
                    <a:gd name="T0" fmla="*/ 20 w 24"/>
                    <a:gd name="T1" fmla="*/ 3 h 17"/>
                    <a:gd name="T2" fmla="*/ 24 w 24"/>
                    <a:gd name="T3" fmla="*/ 17 h 17"/>
                    <a:gd name="T4" fmla="*/ 0 w 24"/>
                    <a:gd name="T5" fmla="*/ 6 h 17"/>
                    <a:gd name="T6" fmla="*/ 14 w 24"/>
                    <a:gd name="T7" fmla="*/ 0 h 17"/>
                    <a:gd name="T8" fmla="*/ 20 w 24"/>
                    <a:gd name="T9" fmla="*/ 3 h 17"/>
                    <a:gd name="T10" fmla="*/ 20 w 24"/>
                    <a:gd name="T11" fmla="*/ 3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4" h="17">
                      <a:moveTo>
                        <a:pt x="20" y="3"/>
                      </a:moveTo>
                      <a:lnTo>
                        <a:pt x="24" y="17"/>
                      </a:lnTo>
                      <a:lnTo>
                        <a:pt x="0" y="6"/>
                      </a:lnTo>
                      <a:lnTo>
                        <a:pt x="14" y="0"/>
                      </a:lnTo>
                      <a:lnTo>
                        <a:pt x="20" y="3"/>
                      </a:lnTo>
                      <a:lnTo>
                        <a:pt x="20" y="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72" name="Freeform 641">
                  <a:extLst>
                    <a:ext uri="{FF2B5EF4-FFF2-40B4-BE49-F238E27FC236}">
                      <a16:creationId xmlns:a16="http://schemas.microsoft.com/office/drawing/2014/main" xmlns="" id="{804B9359-B5D7-4D8F-8FD5-A335596C578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896813" y="2958634"/>
                  <a:ext cx="48599" cy="35921"/>
                </a:xfrm>
                <a:custGeom>
                  <a:avLst/>
                  <a:gdLst>
                    <a:gd name="T0" fmla="*/ 3 w 23"/>
                    <a:gd name="T1" fmla="*/ 3 h 17"/>
                    <a:gd name="T2" fmla="*/ 0 w 23"/>
                    <a:gd name="T3" fmla="*/ 17 h 17"/>
                    <a:gd name="T4" fmla="*/ 23 w 23"/>
                    <a:gd name="T5" fmla="*/ 6 h 17"/>
                    <a:gd name="T6" fmla="*/ 10 w 23"/>
                    <a:gd name="T7" fmla="*/ 0 h 17"/>
                    <a:gd name="T8" fmla="*/ 3 w 23"/>
                    <a:gd name="T9" fmla="*/ 3 h 17"/>
                    <a:gd name="T10" fmla="*/ 3 w 23"/>
                    <a:gd name="T11" fmla="*/ 3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3" h="17">
                      <a:moveTo>
                        <a:pt x="3" y="3"/>
                      </a:moveTo>
                      <a:lnTo>
                        <a:pt x="0" y="17"/>
                      </a:lnTo>
                      <a:lnTo>
                        <a:pt x="23" y="6"/>
                      </a:lnTo>
                      <a:lnTo>
                        <a:pt x="10" y="0"/>
                      </a:lnTo>
                      <a:lnTo>
                        <a:pt x="3" y="3"/>
                      </a:lnTo>
                      <a:lnTo>
                        <a:pt x="3" y="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73" name="Freeform 642">
                  <a:extLst>
                    <a:ext uri="{FF2B5EF4-FFF2-40B4-BE49-F238E27FC236}">
                      <a16:creationId xmlns:a16="http://schemas.microsoft.com/office/drawing/2014/main" xmlns="" id="{FEE21777-E43D-4322-A9EE-431799264A2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867231" y="2971311"/>
                  <a:ext cx="50711" cy="44373"/>
                </a:xfrm>
                <a:custGeom>
                  <a:avLst/>
                  <a:gdLst>
                    <a:gd name="T0" fmla="*/ 0 w 24"/>
                    <a:gd name="T1" fmla="*/ 0 h 21"/>
                    <a:gd name="T2" fmla="*/ 24 w 24"/>
                    <a:gd name="T3" fmla="*/ 0 h 21"/>
                    <a:gd name="T4" fmla="*/ 17 w 24"/>
                    <a:gd name="T5" fmla="*/ 21 h 21"/>
                    <a:gd name="T6" fmla="*/ 10 w 24"/>
                    <a:gd name="T7" fmla="*/ 21 h 21"/>
                    <a:gd name="T8" fmla="*/ 0 w 24"/>
                    <a:gd name="T9" fmla="*/ 0 h 21"/>
                    <a:gd name="T10" fmla="*/ 0 w 24"/>
                    <a:gd name="T11" fmla="*/ 0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4" h="21">
                      <a:moveTo>
                        <a:pt x="0" y="0"/>
                      </a:moveTo>
                      <a:lnTo>
                        <a:pt x="24" y="0"/>
                      </a:lnTo>
                      <a:lnTo>
                        <a:pt x="17" y="21"/>
                      </a:lnTo>
                      <a:lnTo>
                        <a:pt x="10" y="21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74" name="Freeform 643">
                  <a:extLst>
                    <a:ext uri="{FF2B5EF4-FFF2-40B4-BE49-F238E27FC236}">
                      <a16:creationId xmlns:a16="http://schemas.microsoft.com/office/drawing/2014/main" xmlns="" id="{A98903D6-B994-4F5F-961A-6EF6869B6E8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860893" y="3015684"/>
                  <a:ext cx="63389" cy="458514"/>
                </a:xfrm>
                <a:custGeom>
                  <a:avLst/>
                  <a:gdLst>
                    <a:gd name="T0" fmla="*/ 13 w 30"/>
                    <a:gd name="T1" fmla="*/ 0 h 217"/>
                    <a:gd name="T2" fmla="*/ 0 w 30"/>
                    <a:gd name="T3" fmla="*/ 201 h 217"/>
                    <a:gd name="T4" fmla="*/ 17 w 30"/>
                    <a:gd name="T5" fmla="*/ 217 h 217"/>
                    <a:gd name="T6" fmla="*/ 30 w 30"/>
                    <a:gd name="T7" fmla="*/ 201 h 217"/>
                    <a:gd name="T8" fmla="*/ 20 w 30"/>
                    <a:gd name="T9" fmla="*/ 0 h 217"/>
                    <a:gd name="T10" fmla="*/ 13 w 30"/>
                    <a:gd name="T11" fmla="*/ 0 h 217"/>
                    <a:gd name="T12" fmla="*/ 13 w 30"/>
                    <a:gd name="T13" fmla="*/ 0 h 2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0" h="217">
                      <a:moveTo>
                        <a:pt x="13" y="0"/>
                      </a:moveTo>
                      <a:lnTo>
                        <a:pt x="0" y="201"/>
                      </a:lnTo>
                      <a:lnTo>
                        <a:pt x="17" y="217"/>
                      </a:lnTo>
                      <a:lnTo>
                        <a:pt x="30" y="201"/>
                      </a:lnTo>
                      <a:lnTo>
                        <a:pt x="20" y="0"/>
                      </a:lnTo>
                      <a:lnTo>
                        <a:pt x="13" y="0"/>
                      </a:lnTo>
                      <a:lnTo>
                        <a:pt x="1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75" name="Freeform 644">
                  <a:extLst>
                    <a:ext uri="{FF2B5EF4-FFF2-40B4-BE49-F238E27FC236}">
                      <a16:creationId xmlns:a16="http://schemas.microsoft.com/office/drawing/2014/main" xmlns="" id="{A54C8F2D-B1EC-4055-B648-2CBEFE87328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896813" y="3007232"/>
                  <a:ext cx="27469" cy="466966"/>
                </a:xfrm>
                <a:custGeom>
                  <a:avLst/>
                  <a:gdLst>
                    <a:gd name="T0" fmla="*/ 3 w 13"/>
                    <a:gd name="T1" fmla="*/ 4 h 221"/>
                    <a:gd name="T2" fmla="*/ 13 w 13"/>
                    <a:gd name="T3" fmla="*/ 205 h 221"/>
                    <a:gd name="T4" fmla="*/ 0 w 13"/>
                    <a:gd name="T5" fmla="*/ 221 h 221"/>
                    <a:gd name="T6" fmla="*/ 0 w 13"/>
                    <a:gd name="T7" fmla="*/ 0 h 221"/>
                    <a:gd name="T8" fmla="*/ 3 w 13"/>
                    <a:gd name="T9" fmla="*/ 4 h 221"/>
                    <a:gd name="T10" fmla="*/ 3 w 13"/>
                    <a:gd name="T11" fmla="*/ 4 h 2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3" h="221">
                      <a:moveTo>
                        <a:pt x="3" y="4"/>
                      </a:moveTo>
                      <a:lnTo>
                        <a:pt x="13" y="205"/>
                      </a:lnTo>
                      <a:lnTo>
                        <a:pt x="0" y="221"/>
                      </a:lnTo>
                      <a:lnTo>
                        <a:pt x="0" y="0"/>
                      </a:lnTo>
                      <a:lnTo>
                        <a:pt x="3" y="4"/>
                      </a:lnTo>
                      <a:lnTo>
                        <a:pt x="3" y="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76" name="Freeform 645">
                  <a:extLst>
                    <a:ext uri="{FF2B5EF4-FFF2-40B4-BE49-F238E27FC236}">
                      <a16:creationId xmlns:a16="http://schemas.microsoft.com/office/drawing/2014/main" xmlns="" id="{A4F1B259-46F1-4FF7-BD1C-D59F86E6D3A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854553" y="3100202"/>
                  <a:ext cx="268347" cy="232425"/>
                </a:xfrm>
                <a:custGeom>
                  <a:avLst/>
                  <a:gdLst>
                    <a:gd name="T0" fmla="*/ 32 w 38"/>
                    <a:gd name="T1" fmla="*/ 30 h 33"/>
                    <a:gd name="T2" fmla="*/ 19 w 38"/>
                    <a:gd name="T3" fmla="*/ 26 h 33"/>
                    <a:gd name="T4" fmla="*/ 0 w 38"/>
                    <a:gd name="T5" fmla="*/ 3 h 33"/>
                    <a:gd name="T6" fmla="*/ 5 w 38"/>
                    <a:gd name="T7" fmla="*/ 0 h 33"/>
                    <a:gd name="T8" fmla="*/ 23 w 38"/>
                    <a:gd name="T9" fmla="*/ 11 h 33"/>
                    <a:gd name="T10" fmla="*/ 32 w 38"/>
                    <a:gd name="T11" fmla="*/ 3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8" h="33">
                      <a:moveTo>
                        <a:pt x="32" y="30"/>
                      </a:moveTo>
                      <a:cubicBezTo>
                        <a:pt x="29" y="33"/>
                        <a:pt x="26" y="33"/>
                        <a:pt x="19" y="26"/>
                      </a:cubicBezTo>
                      <a:cubicBezTo>
                        <a:pt x="12" y="19"/>
                        <a:pt x="0" y="3"/>
                        <a:pt x="0" y="3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5" y="0"/>
                        <a:pt x="19" y="8"/>
                        <a:pt x="23" y="11"/>
                      </a:cubicBezTo>
                      <a:cubicBezTo>
                        <a:pt x="27" y="15"/>
                        <a:pt x="38" y="24"/>
                        <a:pt x="32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77" name="Freeform 646">
                  <a:extLst>
                    <a:ext uri="{FF2B5EF4-FFF2-40B4-BE49-F238E27FC236}">
                      <a16:creationId xmlns:a16="http://schemas.microsoft.com/office/drawing/2014/main" xmlns="" id="{49D8B007-5228-40AD-9E39-02DB8483FC9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89052" y="2916374"/>
                  <a:ext cx="99310" cy="90858"/>
                </a:xfrm>
                <a:custGeom>
                  <a:avLst/>
                  <a:gdLst>
                    <a:gd name="T0" fmla="*/ 0 w 47"/>
                    <a:gd name="T1" fmla="*/ 16 h 43"/>
                    <a:gd name="T2" fmla="*/ 14 w 47"/>
                    <a:gd name="T3" fmla="*/ 0 h 43"/>
                    <a:gd name="T4" fmla="*/ 47 w 47"/>
                    <a:gd name="T5" fmla="*/ 23 h 43"/>
                    <a:gd name="T6" fmla="*/ 34 w 47"/>
                    <a:gd name="T7" fmla="*/ 43 h 43"/>
                    <a:gd name="T8" fmla="*/ 0 w 47"/>
                    <a:gd name="T9" fmla="*/ 16 h 43"/>
                    <a:gd name="T10" fmla="*/ 0 w 47"/>
                    <a:gd name="T11" fmla="*/ 16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7" h="43">
                      <a:moveTo>
                        <a:pt x="0" y="16"/>
                      </a:moveTo>
                      <a:lnTo>
                        <a:pt x="14" y="0"/>
                      </a:lnTo>
                      <a:lnTo>
                        <a:pt x="47" y="23"/>
                      </a:lnTo>
                      <a:lnTo>
                        <a:pt x="34" y="43"/>
                      </a:lnTo>
                      <a:lnTo>
                        <a:pt x="0" y="16"/>
                      </a:lnTo>
                      <a:lnTo>
                        <a:pt x="0" y="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78" name="Freeform 647">
                  <a:extLst>
                    <a:ext uri="{FF2B5EF4-FFF2-40B4-BE49-F238E27FC236}">
                      <a16:creationId xmlns:a16="http://schemas.microsoft.com/office/drawing/2014/main" xmlns="" id="{E3258E1B-1E38-441F-8D24-2C991F16135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903152" y="2916374"/>
                  <a:ext cx="99310" cy="90858"/>
                </a:xfrm>
                <a:custGeom>
                  <a:avLst/>
                  <a:gdLst>
                    <a:gd name="T0" fmla="*/ 47 w 47"/>
                    <a:gd name="T1" fmla="*/ 16 h 43"/>
                    <a:gd name="T2" fmla="*/ 30 w 47"/>
                    <a:gd name="T3" fmla="*/ 0 h 43"/>
                    <a:gd name="T4" fmla="*/ 0 w 47"/>
                    <a:gd name="T5" fmla="*/ 23 h 43"/>
                    <a:gd name="T6" fmla="*/ 10 w 47"/>
                    <a:gd name="T7" fmla="*/ 43 h 43"/>
                    <a:gd name="T8" fmla="*/ 47 w 47"/>
                    <a:gd name="T9" fmla="*/ 16 h 43"/>
                    <a:gd name="T10" fmla="*/ 47 w 47"/>
                    <a:gd name="T11" fmla="*/ 16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7" h="43">
                      <a:moveTo>
                        <a:pt x="47" y="16"/>
                      </a:moveTo>
                      <a:lnTo>
                        <a:pt x="30" y="0"/>
                      </a:lnTo>
                      <a:lnTo>
                        <a:pt x="0" y="23"/>
                      </a:lnTo>
                      <a:lnTo>
                        <a:pt x="10" y="43"/>
                      </a:lnTo>
                      <a:lnTo>
                        <a:pt x="47" y="16"/>
                      </a:lnTo>
                      <a:lnTo>
                        <a:pt x="47" y="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79" name="Freeform 648">
                  <a:extLst>
                    <a:ext uri="{FF2B5EF4-FFF2-40B4-BE49-F238E27FC236}">
                      <a16:creationId xmlns:a16="http://schemas.microsoft.com/office/drawing/2014/main" xmlns="" id="{EE2839DF-6728-48C8-8C3C-6B003E2277F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89052" y="2639577"/>
                  <a:ext cx="198618" cy="255669"/>
                </a:xfrm>
                <a:custGeom>
                  <a:avLst/>
                  <a:gdLst>
                    <a:gd name="T0" fmla="*/ 0 w 28"/>
                    <a:gd name="T1" fmla="*/ 16 h 36"/>
                    <a:gd name="T2" fmla="*/ 9 w 28"/>
                    <a:gd name="T3" fmla="*/ 35 h 36"/>
                    <a:gd name="T4" fmla="*/ 27 w 28"/>
                    <a:gd name="T5" fmla="*/ 20 h 36"/>
                    <a:gd name="T6" fmla="*/ 15 w 28"/>
                    <a:gd name="T7" fmla="*/ 1 h 36"/>
                    <a:gd name="T8" fmla="*/ 0 w 28"/>
                    <a:gd name="T9" fmla="*/ 16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" h="36">
                      <a:moveTo>
                        <a:pt x="0" y="16"/>
                      </a:moveTo>
                      <a:cubicBezTo>
                        <a:pt x="0" y="25"/>
                        <a:pt x="3" y="35"/>
                        <a:pt x="9" y="35"/>
                      </a:cubicBezTo>
                      <a:cubicBezTo>
                        <a:pt x="15" y="36"/>
                        <a:pt x="26" y="29"/>
                        <a:pt x="27" y="20"/>
                      </a:cubicBezTo>
                      <a:cubicBezTo>
                        <a:pt x="28" y="10"/>
                        <a:pt x="23" y="2"/>
                        <a:pt x="15" y="1"/>
                      </a:cubicBezTo>
                      <a:cubicBezTo>
                        <a:pt x="8" y="0"/>
                        <a:pt x="1" y="7"/>
                        <a:pt x="0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80" name="Freeform 649">
                  <a:extLst>
                    <a:ext uri="{FF2B5EF4-FFF2-40B4-BE49-F238E27FC236}">
                      <a16:creationId xmlns:a16="http://schemas.microsoft.com/office/drawing/2014/main" xmlns="" id="{C9BE7435-A6DA-4B39-9A19-1D4942908B8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803842" y="2639577"/>
                  <a:ext cx="198618" cy="213411"/>
                </a:xfrm>
                <a:custGeom>
                  <a:avLst/>
                  <a:gdLst>
                    <a:gd name="T0" fmla="*/ 0 w 28"/>
                    <a:gd name="T1" fmla="*/ 10 h 30"/>
                    <a:gd name="T2" fmla="*/ 16 w 28"/>
                    <a:gd name="T3" fmla="*/ 13 h 30"/>
                    <a:gd name="T4" fmla="*/ 16 w 28"/>
                    <a:gd name="T5" fmla="*/ 22 h 30"/>
                    <a:gd name="T6" fmla="*/ 19 w 28"/>
                    <a:gd name="T7" fmla="*/ 17 h 30"/>
                    <a:gd name="T8" fmla="*/ 20 w 28"/>
                    <a:gd name="T9" fmla="*/ 29 h 30"/>
                    <a:gd name="T10" fmla="*/ 25 w 28"/>
                    <a:gd name="T11" fmla="*/ 9 h 30"/>
                    <a:gd name="T12" fmla="*/ 10 w 28"/>
                    <a:gd name="T13" fmla="*/ 0 h 30"/>
                    <a:gd name="T14" fmla="*/ 0 w 28"/>
                    <a:gd name="T15" fmla="*/ 10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8" h="30">
                      <a:moveTo>
                        <a:pt x="0" y="10"/>
                      </a:moveTo>
                      <a:cubicBezTo>
                        <a:pt x="0" y="10"/>
                        <a:pt x="8" y="5"/>
                        <a:pt x="16" y="13"/>
                      </a:cubicBezTo>
                      <a:cubicBezTo>
                        <a:pt x="17" y="14"/>
                        <a:pt x="15" y="21"/>
                        <a:pt x="16" y="22"/>
                      </a:cubicBezTo>
                      <a:cubicBezTo>
                        <a:pt x="16" y="22"/>
                        <a:pt x="18" y="16"/>
                        <a:pt x="19" y="17"/>
                      </a:cubicBezTo>
                      <a:cubicBezTo>
                        <a:pt x="21" y="23"/>
                        <a:pt x="19" y="29"/>
                        <a:pt x="20" y="29"/>
                      </a:cubicBezTo>
                      <a:cubicBezTo>
                        <a:pt x="22" y="30"/>
                        <a:pt x="28" y="18"/>
                        <a:pt x="25" y="9"/>
                      </a:cubicBezTo>
                      <a:cubicBezTo>
                        <a:pt x="21" y="0"/>
                        <a:pt x="12" y="0"/>
                        <a:pt x="10" y="0"/>
                      </a:cubicBezTo>
                      <a:cubicBezTo>
                        <a:pt x="7" y="1"/>
                        <a:pt x="1" y="2"/>
                        <a:pt x="0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81" name="Freeform 650">
                  <a:extLst>
                    <a:ext uri="{FF2B5EF4-FFF2-40B4-BE49-F238E27FC236}">
                      <a16:creationId xmlns:a16="http://schemas.microsoft.com/office/drawing/2014/main" xmlns="" id="{0A29F021-9246-4897-9566-A453F3A9632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917942" y="2760014"/>
                  <a:ext cx="42259" cy="63389"/>
                </a:xfrm>
                <a:custGeom>
                  <a:avLst/>
                  <a:gdLst>
                    <a:gd name="T0" fmla="*/ 1 w 6"/>
                    <a:gd name="T1" fmla="*/ 3 h 9"/>
                    <a:gd name="T2" fmla="*/ 1 w 6"/>
                    <a:gd name="T3" fmla="*/ 9 h 9"/>
                    <a:gd name="T4" fmla="*/ 5 w 6"/>
                    <a:gd name="T5" fmla="*/ 5 h 9"/>
                    <a:gd name="T6" fmla="*/ 4 w 6"/>
                    <a:gd name="T7" fmla="*/ 0 h 9"/>
                    <a:gd name="T8" fmla="*/ 1 w 6"/>
                    <a:gd name="T9" fmla="*/ 3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9">
                      <a:moveTo>
                        <a:pt x="1" y="3"/>
                      </a:moveTo>
                      <a:cubicBezTo>
                        <a:pt x="0" y="5"/>
                        <a:pt x="0" y="9"/>
                        <a:pt x="1" y="9"/>
                      </a:cubicBezTo>
                      <a:cubicBezTo>
                        <a:pt x="3" y="9"/>
                        <a:pt x="4" y="8"/>
                        <a:pt x="5" y="5"/>
                      </a:cubicBezTo>
                      <a:cubicBezTo>
                        <a:pt x="6" y="3"/>
                        <a:pt x="5" y="0"/>
                        <a:pt x="4" y="0"/>
                      </a:cubicBezTo>
                      <a:cubicBezTo>
                        <a:pt x="2" y="0"/>
                        <a:pt x="2" y="0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82" name="Freeform 651">
                  <a:extLst>
                    <a:ext uri="{FF2B5EF4-FFF2-40B4-BE49-F238E27FC236}">
                      <a16:creationId xmlns:a16="http://schemas.microsoft.com/office/drawing/2014/main" xmlns="" id="{B52BAB80-80C0-4D71-A816-337CBDFA498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556626" y="3100202"/>
                  <a:ext cx="219748" cy="283137"/>
                </a:xfrm>
                <a:custGeom>
                  <a:avLst/>
                  <a:gdLst>
                    <a:gd name="T0" fmla="*/ 4 w 31"/>
                    <a:gd name="T1" fmla="*/ 33 h 40"/>
                    <a:gd name="T2" fmla="*/ 6 w 31"/>
                    <a:gd name="T3" fmla="*/ 19 h 40"/>
                    <a:gd name="T4" fmla="*/ 24 w 31"/>
                    <a:gd name="T5" fmla="*/ 0 h 40"/>
                    <a:gd name="T6" fmla="*/ 31 w 31"/>
                    <a:gd name="T7" fmla="*/ 5 h 40"/>
                    <a:gd name="T8" fmla="*/ 21 w 31"/>
                    <a:gd name="T9" fmla="*/ 23 h 40"/>
                    <a:gd name="T10" fmla="*/ 4 w 31"/>
                    <a:gd name="T11" fmla="*/ 33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1" h="40">
                      <a:moveTo>
                        <a:pt x="4" y="33"/>
                      </a:moveTo>
                      <a:cubicBezTo>
                        <a:pt x="1" y="31"/>
                        <a:pt x="0" y="26"/>
                        <a:pt x="6" y="19"/>
                      </a:cubicBezTo>
                      <a:cubicBezTo>
                        <a:pt x="12" y="11"/>
                        <a:pt x="24" y="0"/>
                        <a:pt x="24" y="0"/>
                      </a:cubicBezTo>
                      <a:cubicBezTo>
                        <a:pt x="31" y="5"/>
                        <a:pt x="31" y="5"/>
                        <a:pt x="31" y="5"/>
                      </a:cubicBezTo>
                      <a:cubicBezTo>
                        <a:pt x="31" y="5"/>
                        <a:pt x="24" y="19"/>
                        <a:pt x="21" y="23"/>
                      </a:cubicBezTo>
                      <a:cubicBezTo>
                        <a:pt x="18" y="27"/>
                        <a:pt x="11" y="40"/>
                        <a:pt x="4" y="3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83" name="Freeform 652">
                  <a:extLst>
                    <a:ext uri="{FF2B5EF4-FFF2-40B4-BE49-F238E27FC236}">
                      <a16:creationId xmlns:a16="http://schemas.microsoft.com/office/drawing/2014/main" xmlns="" id="{D412E33E-1131-42FA-9960-5B26D5F6AD3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867231" y="3106540"/>
                  <a:ext cx="262007" cy="234540"/>
                </a:xfrm>
                <a:custGeom>
                  <a:avLst/>
                  <a:gdLst>
                    <a:gd name="T0" fmla="*/ 30 w 37"/>
                    <a:gd name="T1" fmla="*/ 30 h 33"/>
                    <a:gd name="T2" fmla="*/ 17 w 37"/>
                    <a:gd name="T3" fmla="*/ 26 h 33"/>
                    <a:gd name="T4" fmla="*/ 0 w 37"/>
                    <a:gd name="T5" fmla="*/ 6 h 33"/>
                    <a:gd name="T6" fmla="*/ 6 w 37"/>
                    <a:gd name="T7" fmla="*/ 0 h 33"/>
                    <a:gd name="T8" fmla="*/ 22 w 37"/>
                    <a:gd name="T9" fmla="*/ 10 h 33"/>
                    <a:gd name="T10" fmla="*/ 30 w 37"/>
                    <a:gd name="T11" fmla="*/ 3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7" h="33">
                      <a:moveTo>
                        <a:pt x="30" y="30"/>
                      </a:moveTo>
                      <a:cubicBezTo>
                        <a:pt x="27" y="33"/>
                        <a:pt x="24" y="33"/>
                        <a:pt x="17" y="26"/>
                      </a:cubicBezTo>
                      <a:cubicBezTo>
                        <a:pt x="10" y="19"/>
                        <a:pt x="0" y="6"/>
                        <a:pt x="0" y="6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6" y="0"/>
                        <a:pt x="18" y="6"/>
                        <a:pt x="22" y="10"/>
                      </a:cubicBezTo>
                      <a:cubicBezTo>
                        <a:pt x="26" y="14"/>
                        <a:pt x="37" y="24"/>
                        <a:pt x="30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84" name="Freeform 653">
                  <a:extLst>
                    <a:ext uri="{FF2B5EF4-FFF2-40B4-BE49-F238E27FC236}">
                      <a16:creationId xmlns:a16="http://schemas.microsoft.com/office/drawing/2014/main" xmlns="" id="{E0DCC00D-CEB8-4502-BDD1-2758CE3C83F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89052" y="3000893"/>
                  <a:ext cx="114100" cy="147907"/>
                </a:xfrm>
                <a:custGeom>
                  <a:avLst/>
                  <a:gdLst>
                    <a:gd name="T0" fmla="*/ 16 w 16"/>
                    <a:gd name="T1" fmla="*/ 16 h 21"/>
                    <a:gd name="T2" fmla="*/ 13 w 16"/>
                    <a:gd name="T3" fmla="*/ 8 h 21"/>
                    <a:gd name="T4" fmla="*/ 1 w 16"/>
                    <a:gd name="T5" fmla="*/ 0 h 21"/>
                    <a:gd name="T6" fmla="*/ 6 w 16"/>
                    <a:gd name="T7" fmla="*/ 5 h 21"/>
                    <a:gd name="T8" fmla="*/ 8 w 16"/>
                    <a:gd name="T9" fmla="*/ 15 h 21"/>
                    <a:gd name="T10" fmla="*/ 12 w 16"/>
                    <a:gd name="T11" fmla="*/ 21 h 21"/>
                    <a:gd name="T12" fmla="*/ 16 w 16"/>
                    <a:gd name="T13" fmla="*/ 16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6" h="21">
                      <a:moveTo>
                        <a:pt x="16" y="16"/>
                      </a:moveTo>
                      <a:cubicBezTo>
                        <a:pt x="16" y="16"/>
                        <a:pt x="14" y="10"/>
                        <a:pt x="13" y="8"/>
                      </a:cubicBezTo>
                      <a:cubicBezTo>
                        <a:pt x="12" y="5"/>
                        <a:pt x="1" y="0"/>
                        <a:pt x="1" y="0"/>
                      </a:cubicBezTo>
                      <a:cubicBezTo>
                        <a:pt x="0" y="1"/>
                        <a:pt x="2" y="3"/>
                        <a:pt x="6" y="5"/>
                      </a:cubicBezTo>
                      <a:cubicBezTo>
                        <a:pt x="9" y="7"/>
                        <a:pt x="8" y="14"/>
                        <a:pt x="8" y="15"/>
                      </a:cubicBezTo>
                      <a:cubicBezTo>
                        <a:pt x="9" y="17"/>
                        <a:pt x="12" y="21"/>
                        <a:pt x="12" y="21"/>
                      </a:cubicBezTo>
                      <a:cubicBezTo>
                        <a:pt x="16" y="16"/>
                        <a:pt x="16" y="16"/>
                        <a:pt x="16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85" name="Freeform 654">
                  <a:extLst>
                    <a:ext uri="{FF2B5EF4-FFF2-40B4-BE49-F238E27FC236}">
                      <a16:creationId xmlns:a16="http://schemas.microsoft.com/office/drawing/2014/main" xmlns="" id="{B0F0CA74-A6D6-4C05-89A4-EDFF22CE3DF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40453" y="3057944"/>
                  <a:ext cx="48599" cy="69727"/>
                </a:xfrm>
                <a:custGeom>
                  <a:avLst/>
                  <a:gdLst>
                    <a:gd name="T0" fmla="*/ 0 w 7"/>
                    <a:gd name="T1" fmla="*/ 2 h 10"/>
                    <a:gd name="T2" fmla="*/ 0 w 7"/>
                    <a:gd name="T3" fmla="*/ 6 h 10"/>
                    <a:gd name="T4" fmla="*/ 3 w 7"/>
                    <a:gd name="T5" fmla="*/ 9 h 10"/>
                    <a:gd name="T6" fmla="*/ 6 w 7"/>
                    <a:gd name="T7" fmla="*/ 7 h 10"/>
                    <a:gd name="T8" fmla="*/ 6 w 7"/>
                    <a:gd name="T9" fmla="*/ 3 h 10"/>
                    <a:gd name="T10" fmla="*/ 4 w 7"/>
                    <a:gd name="T11" fmla="*/ 0 h 10"/>
                    <a:gd name="T12" fmla="*/ 0 w 7"/>
                    <a:gd name="T13" fmla="*/ 2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" h="10">
                      <a:moveTo>
                        <a:pt x="0" y="2"/>
                      </a:move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8"/>
                        <a:pt x="1" y="9"/>
                        <a:pt x="3" y="9"/>
                      </a:cubicBezTo>
                      <a:cubicBezTo>
                        <a:pt x="4" y="10"/>
                        <a:pt x="6" y="8"/>
                        <a:pt x="6" y="7"/>
                      </a:cubicBezTo>
                      <a:cubicBezTo>
                        <a:pt x="6" y="3"/>
                        <a:pt x="6" y="3"/>
                        <a:pt x="6" y="3"/>
                      </a:cubicBezTo>
                      <a:cubicBezTo>
                        <a:pt x="7" y="1"/>
                        <a:pt x="5" y="0"/>
                        <a:pt x="4" y="0"/>
                      </a:cubicBezTo>
                      <a:cubicBezTo>
                        <a:pt x="2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86" name="Freeform 655">
                  <a:extLst>
                    <a:ext uri="{FF2B5EF4-FFF2-40B4-BE49-F238E27FC236}">
                      <a16:creationId xmlns:a16="http://schemas.microsoft.com/office/drawing/2014/main" xmlns="" id="{85F66EDD-C911-4C1D-885F-2EE0C82B1DC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25663" y="2979763"/>
                  <a:ext cx="57051" cy="120440"/>
                </a:xfrm>
                <a:custGeom>
                  <a:avLst/>
                  <a:gdLst>
                    <a:gd name="T0" fmla="*/ 2 w 8"/>
                    <a:gd name="T1" fmla="*/ 17 h 17"/>
                    <a:gd name="T2" fmla="*/ 1 w 8"/>
                    <a:gd name="T3" fmla="*/ 12 h 17"/>
                    <a:gd name="T4" fmla="*/ 1 w 8"/>
                    <a:gd name="T5" fmla="*/ 11 h 17"/>
                    <a:gd name="T6" fmla="*/ 1 w 8"/>
                    <a:gd name="T7" fmla="*/ 10 h 17"/>
                    <a:gd name="T8" fmla="*/ 1 w 8"/>
                    <a:gd name="T9" fmla="*/ 10 h 17"/>
                    <a:gd name="T10" fmla="*/ 1 w 8"/>
                    <a:gd name="T11" fmla="*/ 9 h 17"/>
                    <a:gd name="T12" fmla="*/ 1 w 8"/>
                    <a:gd name="T13" fmla="*/ 8 h 17"/>
                    <a:gd name="T14" fmla="*/ 1 w 8"/>
                    <a:gd name="T15" fmla="*/ 7 h 17"/>
                    <a:gd name="T16" fmla="*/ 1 w 8"/>
                    <a:gd name="T17" fmla="*/ 5 h 17"/>
                    <a:gd name="T18" fmla="*/ 4 w 8"/>
                    <a:gd name="T19" fmla="*/ 2 h 17"/>
                    <a:gd name="T20" fmla="*/ 7 w 8"/>
                    <a:gd name="T21" fmla="*/ 0 h 17"/>
                    <a:gd name="T22" fmla="*/ 7 w 8"/>
                    <a:gd name="T23" fmla="*/ 3 h 17"/>
                    <a:gd name="T24" fmla="*/ 4 w 8"/>
                    <a:gd name="T25" fmla="*/ 5 h 17"/>
                    <a:gd name="T26" fmla="*/ 8 w 8"/>
                    <a:gd name="T27" fmla="*/ 5 h 17"/>
                    <a:gd name="T28" fmla="*/ 8 w 8"/>
                    <a:gd name="T29" fmla="*/ 6 h 17"/>
                    <a:gd name="T30" fmla="*/ 7 w 8"/>
                    <a:gd name="T31" fmla="*/ 7 h 17"/>
                    <a:gd name="T32" fmla="*/ 8 w 8"/>
                    <a:gd name="T33" fmla="*/ 8 h 17"/>
                    <a:gd name="T34" fmla="*/ 7 w 8"/>
                    <a:gd name="T35" fmla="*/ 9 h 17"/>
                    <a:gd name="T36" fmla="*/ 7 w 8"/>
                    <a:gd name="T37" fmla="*/ 10 h 17"/>
                    <a:gd name="T38" fmla="*/ 4 w 8"/>
                    <a:gd name="T39" fmla="*/ 13 h 17"/>
                    <a:gd name="T40" fmla="*/ 2 w 8"/>
                    <a:gd name="T41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8" h="17">
                      <a:moveTo>
                        <a:pt x="2" y="17"/>
                      </a:moveTo>
                      <a:cubicBezTo>
                        <a:pt x="2" y="17"/>
                        <a:pt x="1" y="15"/>
                        <a:pt x="1" y="12"/>
                      </a:cubicBezTo>
                      <a:cubicBezTo>
                        <a:pt x="1" y="11"/>
                        <a:pt x="1" y="11"/>
                        <a:pt x="1" y="11"/>
                      </a:cubicBezTo>
                      <a:cubicBezTo>
                        <a:pt x="1" y="10"/>
                        <a:pt x="1" y="10"/>
                        <a:pt x="1" y="10"/>
                      </a:cubicBezTo>
                      <a:cubicBezTo>
                        <a:pt x="1" y="10"/>
                        <a:pt x="1" y="10"/>
                        <a:pt x="1" y="10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1" y="8"/>
                        <a:pt x="1" y="8"/>
                        <a:pt x="1" y="8"/>
                      </a:cubicBezTo>
                      <a:cubicBezTo>
                        <a:pt x="0" y="7"/>
                        <a:pt x="1" y="7"/>
                        <a:pt x="1" y="7"/>
                      </a:cubicBezTo>
                      <a:cubicBezTo>
                        <a:pt x="1" y="6"/>
                        <a:pt x="1" y="5"/>
                        <a:pt x="1" y="5"/>
                      </a:cubicBezTo>
                      <a:cubicBezTo>
                        <a:pt x="1" y="5"/>
                        <a:pt x="4" y="2"/>
                        <a:pt x="4" y="2"/>
                      </a:cubicBezTo>
                      <a:cubicBezTo>
                        <a:pt x="5" y="2"/>
                        <a:pt x="7" y="0"/>
                        <a:pt x="7" y="0"/>
                      </a:cubicBezTo>
                      <a:cubicBezTo>
                        <a:pt x="8" y="0"/>
                        <a:pt x="8" y="1"/>
                        <a:pt x="7" y="3"/>
                      </a:cubicBezTo>
                      <a:cubicBezTo>
                        <a:pt x="5" y="4"/>
                        <a:pt x="4" y="6"/>
                        <a:pt x="4" y="5"/>
                      </a:cubicBezTo>
                      <a:cubicBezTo>
                        <a:pt x="5" y="5"/>
                        <a:pt x="7" y="5"/>
                        <a:pt x="8" y="5"/>
                      </a:cubicBezTo>
                      <a:cubicBezTo>
                        <a:pt x="8" y="5"/>
                        <a:pt x="8" y="5"/>
                        <a:pt x="8" y="6"/>
                      </a:cubicBezTo>
                      <a:cubicBezTo>
                        <a:pt x="7" y="7"/>
                        <a:pt x="7" y="7"/>
                        <a:pt x="7" y="7"/>
                      </a:cubicBezTo>
                      <a:cubicBezTo>
                        <a:pt x="8" y="8"/>
                        <a:pt x="8" y="8"/>
                        <a:pt x="8" y="8"/>
                      </a:cubicBezTo>
                      <a:cubicBezTo>
                        <a:pt x="8" y="9"/>
                        <a:pt x="7" y="9"/>
                        <a:pt x="7" y="9"/>
                      </a:cubicBezTo>
                      <a:cubicBezTo>
                        <a:pt x="6" y="9"/>
                        <a:pt x="8" y="10"/>
                        <a:pt x="7" y="10"/>
                      </a:cubicBezTo>
                      <a:cubicBezTo>
                        <a:pt x="7" y="11"/>
                        <a:pt x="4" y="12"/>
                        <a:pt x="4" y="13"/>
                      </a:cubicBezTo>
                      <a:cubicBezTo>
                        <a:pt x="4" y="14"/>
                        <a:pt x="4" y="17"/>
                        <a:pt x="2" y="1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87" name="Freeform 656">
                  <a:extLst>
                    <a:ext uri="{FF2B5EF4-FFF2-40B4-BE49-F238E27FC236}">
                      <a16:creationId xmlns:a16="http://schemas.microsoft.com/office/drawing/2014/main" xmlns="" id="{2BA62E26-890C-4AF2-AF55-E426C897B1B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67923" y="3043152"/>
                  <a:ext cx="29581" cy="69727"/>
                </a:xfrm>
                <a:custGeom>
                  <a:avLst/>
                  <a:gdLst>
                    <a:gd name="T0" fmla="*/ 2 w 4"/>
                    <a:gd name="T1" fmla="*/ 0 h 10"/>
                    <a:gd name="T2" fmla="*/ 1 w 4"/>
                    <a:gd name="T3" fmla="*/ 4 h 10"/>
                    <a:gd name="T4" fmla="*/ 2 w 4"/>
                    <a:gd name="T5" fmla="*/ 8 h 10"/>
                    <a:gd name="T6" fmla="*/ 1 w 4"/>
                    <a:gd name="T7" fmla="*/ 10 h 10"/>
                    <a:gd name="T8" fmla="*/ 3 w 4"/>
                    <a:gd name="T9" fmla="*/ 6 h 10"/>
                    <a:gd name="T10" fmla="*/ 2 w 4"/>
                    <a:gd name="T11" fmla="*/ 2 h 10"/>
                    <a:gd name="T12" fmla="*/ 2 w 4"/>
                    <a:gd name="T13" fmla="*/ 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10">
                      <a:moveTo>
                        <a:pt x="2" y="0"/>
                      </a:moveTo>
                      <a:cubicBezTo>
                        <a:pt x="0" y="1"/>
                        <a:pt x="1" y="3"/>
                        <a:pt x="1" y="4"/>
                      </a:cubicBezTo>
                      <a:cubicBezTo>
                        <a:pt x="1" y="5"/>
                        <a:pt x="2" y="7"/>
                        <a:pt x="2" y="8"/>
                      </a:cubicBezTo>
                      <a:cubicBezTo>
                        <a:pt x="1" y="10"/>
                        <a:pt x="1" y="10"/>
                        <a:pt x="1" y="10"/>
                      </a:cubicBezTo>
                      <a:cubicBezTo>
                        <a:pt x="1" y="10"/>
                        <a:pt x="3" y="8"/>
                        <a:pt x="3" y="6"/>
                      </a:cubicBezTo>
                      <a:cubicBezTo>
                        <a:pt x="4" y="5"/>
                        <a:pt x="3" y="3"/>
                        <a:pt x="2" y="2"/>
                      </a:cubicBezTo>
                      <a:cubicBezTo>
                        <a:pt x="2" y="0"/>
                        <a:pt x="2" y="0"/>
                        <a:pt x="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88" name="Freeform 657">
                  <a:extLst>
                    <a:ext uri="{FF2B5EF4-FFF2-40B4-BE49-F238E27FC236}">
                      <a16:creationId xmlns:a16="http://schemas.microsoft.com/office/drawing/2014/main" xmlns="" id="{0A67B5DF-F2B1-4DA8-A4E3-EEE2C557634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818634" y="3049492"/>
                  <a:ext cx="35921" cy="63389"/>
                </a:xfrm>
                <a:custGeom>
                  <a:avLst/>
                  <a:gdLst>
                    <a:gd name="T0" fmla="*/ 1 w 5"/>
                    <a:gd name="T1" fmla="*/ 0 h 9"/>
                    <a:gd name="T2" fmla="*/ 2 w 5"/>
                    <a:gd name="T3" fmla="*/ 4 h 9"/>
                    <a:gd name="T4" fmla="*/ 4 w 5"/>
                    <a:gd name="T5" fmla="*/ 7 h 9"/>
                    <a:gd name="T6" fmla="*/ 5 w 5"/>
                    <a:gd name="T7" fmla="*/ 9 h 9"/>
                    <a:gd name="T8" fmla="*/ 5 w 5"/>
                    <a:gd name="T9" fmla="*/ 5 h 9"/>
                    <a:gd name="T10" fmla="*/ 3 w 5"/>
                    <a:gd name="T11" fmla="*/ 2 h 9"/>
                    <a:gd name="T12" fmla="*/ 1 w 5"/>
                    <a:gd name="T13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" h="9">
                      <a:moveTo>
                        <a:pt x="1" y="0"/>
                      </a:moveTo>
                      <a:cubicBezTo>
                        <a:pt x="0" y="1"/>
                        <a:pt x="1" y="3"/>
                        <a:pt x="2" y="4"/>
                      </a:cubicBezTo>
                      <a:cubicBezTo>
                        <a:pt x="3" y="5"/>
                        <a:pt x="4" y="7"/>
                        <a:pt x="4" y="7"/>
                      </a:cubicBezTo>
                      <a:cubicBezTo>
                        <a:pt x="5" y="9"/>
                        <a:pt x="5" y="9"/>
                        <a:pt x="5" y="9"/>
                      </a:cubicBezTo>
                      <a:cubicBezTo>
                        <a:pt x="5" y="9"/>
                        <a:pt x="5" y="7"/>
                        <a:pt x="5" y="5"/>
                      </a:cubicBezTo>
                      <a:cubicBezTo>
                        <a:pt x="5" y="3"/>
                        <a:pt x="4" y="2"/>
                        <a:pt x="3" y="2"/>
                      </a:cubicBezTo>
                      <a:cubicBezTo>
                        <a:pt x="1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89" name="Freeform 658">
                  <a:extLst>
                    <a:ext uri="{FF2B5EF4-FFF2-40B4-BE49-F238E27FC236}">
                      <a16:creationId xmlns:a16="http://schemas.microsoft.com/office/drawing/2014/main" xmlns="" id="{8E3B3CCC-2197-490E-8A65-5D7262987C2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867231" y="3100202"/>
                  <a:ext cx="86632" cy="84519"/>
                </a:xfrm>
                <a:custGeom>
                  <a:avLst/>
                  <a:gdLst>
                    <a:gd name="T0" fmla="*/ 41 w 41"/>
                    <a:gd name="T1" fmla="*/ 13 h 40"/>
                    <a:gd name="T2" fmla="*/ 14 w 41"/>
                    <a:gd name="T3" fmla="*/ 40 h 40"/>
                    <a:gd name="T4" fmla="*/ 0 w 41"/>
                    <a:gd name="T5" fmla="*/ 23 h 40"/>
                    <a:gd name="T6" fmla="*/ 24 w 41"/>
                    <a:gd name="T7" fmla="*/ 0 h 40"/>
                    <a:gd name="T8" fmla="*/ 41 w 41"/>
                    <a:gd name="T9" fmla="*/ 13 h 40"/>
                    <a:gd name="T10" fmla="*/ 41 w 41"/>
                    <a:gd name="T11" fmla="*/ 13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1" h="40">
                      <a:moveTo>
                        <a:pt x="41" y="13"/>
                      </a:moveTo>
                      <a:lnTo>
                        <a:pt x="14" y="40"/>
                      </a:lnTo>
                      <a:lnTo>
                        <a:pt x="0" y="23"/>
                      </a:lnTo>
                      <a:lnTo>
                        <a:pt x="24" y="0"/>
                      </a:lnTo>
                      <a:lnTo>
                        <a:pt x="41" y="13"/>
                      </a:lnTo>
                      <a:lnTo>
                        <a:pt x="41" y="1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90" name="Freeform 659">
                  <a:extLst>
                    <a:ext uri="{FF2B5EF4-FFF2-40B4-BE49-F238E27FC236}">
                      <a16:creationId xmlns:a16="http://schemas.microsoft.com/office/drawing/2014/main" xmlns="" id="{BF796B9D-DFFE-49C1-B2AF-97C779ACCF7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698194" y="3085412"/>
                  <a:ext cx="90858" cy="84519"/>
                </a:xfrm>
                <a:custGeom>
                  <a:avLst/>
                  <a:gdLst>
                    <a:gd name="T0" fmla="*/ 30 w 43"/>
                    <a:gd name="T1" fmla="*/ 40 h 40"/>
                    <a:gd name="T2" fmla="*/ 0 w 43"/>
                    <a:gd name="T3" fmla="*/ 20 h 40"/>
                    <a:gd name="T4" fmla="*/ 17 w 43"/>
                    <a:gd name="T5" fmla="*/ 0 h 40"/>
                    <a:gd name="T6" fmla="*/ 43 w 43"/>
                    <a:gd name="T7" fmla="*/ 17 h 40"/>
                    <a:gd name="T8" fmla="*/ 30 w 43"/>
                    <a:gd name="T9" fmla="*/ 40 h 40"/>
                    <a:gd name="T10" fmla="*/ 30 w 43"/>
                    <a:gd name="T11" fmla="*/ 40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3" h="40">
                      <a:moveTo>
                        <a:pt x="30" y="40"/>
                      </a:moveTo>
                      <a:lnTo>
                        <a:pt x="0" y="20"/>
                      </a:lnTo>
                      <a:lnTo>
                        <a:pt x="17" y="0"/>
                      </a:lnTo>
                      <a:lnTo>
                        <a:pt x="43" y="17"/>
                      </a:lnTo>
                      <a:lnTo>
                        <a:pt x="30" y="40"/>
                      </a:lnTo>
                      <a:lnTo>
                        <a:pt x="30" y="4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91" name="Freeform 660">
                  <a:extLst>
                    <a:ext uri="{FF2B5EF4-FFF2-40B4-BE49-F238E27FC236}">
                      <a16:creationId xmlns:a16="http://schemas.microsoft.com/office/drawing/2014/main" xmlns="" id="{BCC44003-5A0B-4E73-86E5-2289B9D994F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65728" y="3666476"/>
                  <a:ext cx="65502" cy="473304"/>
                </a:xfrm>
                <a:custGeom>
                  <a:avLst/>
                  <a:gdLst>
                    <a:gd name="T0" fmla="*/ 31 w 31"/>
                    <a:gd name="T1" fmla="*/ 224 h 224"/>
                    <a:gd name="T2" fmla="*/ 0 w 31"/>
                    <a:gd name="T3" fmla="*/ 224 h 224"/>
                    <a:gd name="T4" fmla="*/ 0 w 31"/>
                    <a:gd name="T5" fmla="*/ 0 h 224"/>
                    <a:gd name="T6" fmla="*/ 31 w 31"/>
                    <a:gd name="T7" fmla="*/ 0 h 224"/>
                    <a:gd name="T8" fmla="*/ 31 w 31"/>
                    <a:gd name="T9" fmla="*/ 224 h 224"/>
                    <a:gd name="T10" fmla="*/ 31 w 31"/>
                    <a:gd name="T11" fmla="*/ 224 h 2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1" h="224">
                      <a:moveTo>
                        <a:pt x="31" y="224"/>
                      </a:moveTo>
                      <a:lnTo>
                        <a:pt x="0" y="224"/>
                      </a:lnTo>
                      <a:lnTo>
                        <a:pt x="0" y="0"/>
                      </a:lnTo>
                      <a:lnTo>
                        <a:pt x="31" y="0"/>
                      </a:lnTo>
                      <a:lnTo>
                        <a:pt x="31" y="224"/>
                      </a:lnTo>
                      <a:lnTo>
                        <a:pt x="31" y="22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92" name="Oval 661">
                  <a:extLst>
                    <a:ext uri="{FF2B5EF4-FFF2-40B4-BE49-F238E27FC236}">
                      <a16:creationId xmlns:a16="http://schemas.microsoft.com/office/drawing/2014/main" xmlns="" id="{EE8BD63C-1705-4182-8159-5793F98016D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328427" y="4154570"/>
                  <a:ext cx="78180" cy="78181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93" name="Oval 662">
                  <a:extLst>
                    <a:ext uri="{FF2B5EF4-FFF2-40B4-BE49-F238E27FC236}">
                      <a16:creationId xmlns:a16="http://schemas.microsoft.com/office/drawing/2014/main" xmlns="" id="{68106C04-0D44-4496-A32F-210FCDF23AF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981901" y="4154570"/>
                  <a:ext cx="78180" cy="78181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94" name="Freeform 663">
                  <a:extLst>
                    <a:ext uri="{FF2B5EF4-FFF2-40B4-BE49-F238E27FC236}">
                      <a16:creationId xmlns:a16="http://schemas.microsoft.com/office/drawing/2014/main" xmlns="" id="{7751E1BA-7FD3-4C4B-B6FE-6E3E3749023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67109" y="4139780"/>
                  <a:ext cx="460626" cy="27469"/>
                </a:xfrm>
                <a:custGeom>
                  <a:avLst/>
                  <a:gdLst>
                    <a:gd name="T0" fmla="*/ 0 w 65"/>
                    <a:gd name="T1" fmla="*/ 4 h 4"/>
                    <a:gd name="T2" fmla="*/ 65 w 65"/>
                    <a:gd name="T3" fmla="*/ 4 h 4"/>
                    <a:gd name="T4" fmla="*/ 61 w 65"/>
                    <a:gd name="T5" fmla="*/ 0 h 4"/>
                    <a:gd name="T6" fmla="*/ 5 w 65"/>
                    <a:gd name="T7" fmla="*/ 0 h 4"/>
                    <a:gd name="T8" fmla="*/ 0 w 65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0" y="4"/>
                      </a:moveTo>
                      <a:cubicBezTo>
                        <a:pt x="65" y="4"/>
                        <a:pt x="65" y="4"/>
                        <a:pt x="65" y="4"/>
                      </a:cubicBezTo>
                      <a:cubicBezTo>
                        <a:pt x="65" y="2"/>
                        <a:pt x="63" y="0"/>
                        <a:pt x="61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2" y="0"/>
                        <a:pt x="0" y="2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95" name="Freeform 664">
                  <a:extLst>
                    <a:ext uri="{FF2B5EF4-FFF2-40B4-BE49-F238E27FC236}">
                      <a16:creationId xmlns:a16="http://schemas.microsoft.com/office/drawing/2014/main" xmlns="" id="{4AABE4CD-21D1-48BF-968C-E3A9870997B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45980" y="3624217"/>
                  <a:ext cx="511337" cy="90858"/>
                </a:xfrm>
                <a:custGeom>
                  <a:avLst/>
                  <a:gdLst>
                    <a:gd name="T0" fmla="*/ 5 w 72"/>
                    <a:gd name="T1" fmla="*/ 13 h 13"/>
                    <a:gd name="T2" fmla="*/ 66 w 72"/>
                    <a:gd name="T3" fmla="*/ 13 h 13"/>
                    <a:gd name="T4" fmla="*/ 72 w 72"/>
                    <a:gd name="T5" fmla="*/ 8 h 13"/>
                    <a:gd name="T6" fmla="*/ 72 w 72"/>
                    <a:gd name="T7" fmla="*/ 5 h 13"/>
                    <a:gd name="T8" fmla="*/ 66 w 72"/>
                    <a:gd name="T9" fmla="*/ 0 h 13"/>
                    <a:gd name="T10" fmla="*/ 5 w 72"/>
                    <a:gd name="T11" fmla="*/ 0 h 13"/>
                    <a:gd name="T12" fmla="*/ 0 w 72"/>
                    <a:gd name="T13" fmla="*/ 5 h 13"/>
                    <a:gd name="T14" fmla="*/ 0 w 72"/>
                    <a:gd name="T15" fmla="*/ 8 h 13"/>
                    <a:gd name="T16" fmla="*/ 5 w 72"/>
                    <a:gd name="T17" fmla="*/ 13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2" h="13">
                      <a:moveTo>
                        <a:pt x="5" y="13"/>
                      </a:moveTo>
                      <a:cubicBezTo>
                        <a:pt x="66" y="13"/>
                        <a:pt x="66" y="13"/>
                        <a:pt x="66" y="13"/>
                      </a:cubicBezTo>
                      <a:cubicBezTo>
                        <a:pt x="69" y="13"/>
                        <a:pt x="72" y="11"/>
                        <a:pt x="72" y="8"/>
                      </a:cubicBezTo>
                      <a:cubicBezTo>
                        <a:pt x="72" y="5"/>
                        <a:pt x="72" y="5"/>
                        <a:pt x="72" y="5"/>
                      </a:cubicBezTo>
                      <a:cubicBezTo>
                        <a:pt x="72" y="2"/>
                        <a:pt x="69" y="0"/>
                        <a:pt x="66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2" y="0"/>
                        <a:pt x="0" y="2"/>
                        <a:pt x="0" y="5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11"/>
                        <a:pt x="2" y="13"/>
                        <a:pt x="5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96" name="Freeform 665">
                  <a:extLst>
                    <a:ext uri="{FF2B5EF4-FFF2-40B4-BE49-F238E27FC236}">
                      <a16:creationId xmlns:a16="http://schemas.microsoft.com/office/drawing/2014/main" xmlns="" id="{D4CC2BF0-ACEE-43FD-94CB-8EC4785A4A1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54432" y="2979763"/>
                  <a:ext cx="397237" cy="587404"/>
                </a:xfrm>
                <a:custGeom>
                  <a:avLst/>
                  <a:gdLst>
                    <a:gd name="T0" fmla="*/ 43 w 56"/>
                    <a:gd name="T1" fmla="*/ 83 h 83"/>
                    <a:gd name="T2" fmla="*/ 13 w 56"/>
                    <a:gd name="T3" fmla="*/ 83 h 83"/>
                    <a:gd name="T4" fmla="*/ 0 w 56"/>
                    <a:gd name="T5" fmla="*/ 70 h 83"/>
                    <a:gd name="T6" fmla="*/ 0 w 56"/>
                    <a:gd name="T7" fmla="*/ 28 h 83"/>
                    <a:gd name="T8" fmla="*/ 28 w 56"/>
                    <a:gd name="T9" fmla="*/ 0 h 83"/>
                    <a:gd name="T10" fmla="*/ 56 w 56"/>
                    <a:gd name="T11" fmla="*/ 28 h 83"/>
                    <a:gd name="T12" fmla="*/ 56 w 56"/>
                    <a:gd name="T13" fmla="*/ 70 h 83"/>
                    <a:gd name="T14" fmla="*/ 43 w 56"/>
                    <a:gd name="T15" fmla="*/ 83 h 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56" h="83">
                      <a:moveTo>
                        <a:pt x="43" y="83"/>
                      </a:moveTo>
                      <a:cubicBezTo>
                        <a:pt x="13" y="83"/>
                        <a:pt x="13" y="83"/>
                        <a:pt x="13" y="83"/>
                      </a:cubicBezTo>
                      <a:cubicBezTo>
                        <a:pt x="6" y="83"/>
                        <a:pt x="0" y="78"/>
                        <a:pt x="0" y="70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13"/>
                        <a:pt x="13" y="0"/>
                        <a:pt x="28" y="0"/>
                      </a:cubicBezTo>
                      <a:cubicBezTo>
                        <a:pt x="44" y="0"/>
                        <a:pt x="56" y="13"/>
                        <a:pt x="56" y="28"/>
                      </a:cubicBezTo>
                      <a:cubicBezTo>
                        <a:pt x="56" y="70"/>
                        <a:pt x="56" y="70"/>
                        <a:pt x="56" y="70"/>
                      </a:cubicBezTo>
                      <a:cubicBezTo>
                        <a:pt x="56" y="78"/>
                        <a:pt x="50" y="83"/>
                        <a:pt x="43" y="8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97" name="Freeform 666">
                  <a:extLst>
                    <a:ext uri="{FF2B5EF4-FFF2-40B4-BE49-F238E27FC236}">
                      <a16:creationId xmlns:a16="http://schemas.microsoft.com/office/drawing/2014/main" xmlns="" id="{53DD2CFC-77EB-4674-924E-4A860543622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024160" y="3022023"/>
                  <a:ext cx="312718" cy="515563"/>
                </a:xfrm>
                <a:custGeom>
                  <a:avLst/>
                  <a:gdLst>
                    <a:gd name="T0" fmla="*/ 34 w 44"/>
                    <a:gd name="T1" fmla="*/ 73 h 73"/>
                    <a:gd name="T2" fmla="*/ 10 w 44"/>
                    <a:gd name="T3" fmla="*/ 73 h 73"/>
                    <a:gd name="T4" fmla="*/ 0 w 44"/>
                    <a:gd name="T5" fmla="*/ 63 h 73"/>
                    <a:gd name="T6" fmla="*/ 0 w 44"/>
                    <a:gd name="T7" fmla="*/ 21 h 73"/>
                    <a:gd name="T8" fmla="*/ 22 w 44"/>
                    <a:gd name="T9" fmla="*/ 0 h 73"/>
                    <a:gd name="T10" fmla="*/ 22 w 44"/>
                    <a:gd name="T11" fmla="*/ 0 h 73"/>
                    <a:gd name="T12" fmla="*/ 44 w 44"/>
                    <a:gd name="T13" fmla="*/ 21 h 73"/>
                    <a:gd name="T14" fmla="*/ 44 w 44"/>
                    <a:gd name="T15" fmla="*/ 63 h 73"/>
                    <a:gd name="T16" fmla="*/ 34 w 44"/>
                    <a:gd name="T17" fmla="*/ 73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4" h="73">
                      <a:moveTo>
                        <a:pt x="34" y="73"/>
                      </a:moveTo>
                      <a:cubicBezTo>
                        <a:pt x="10" y="73"/>
                        <a:pt x="10" y="73"/>
                        <a:pt x="10" y="73"/>
                      </a:cubicBezTo>
                      <a:cubicBezTo>
                        <a:pt x="5" y="73"/>
                        <a:pt x="0" y="68"/>
                        <a:pt x="0" y="63"/>
                      </a:cubicBez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0" y="9"/>
                        <a:pt x="10" y="0"/>
                        <a:pt x="22" y="0"/>
                      </a:cubicBezTo>
                      <a:cubicBezTo>
                        <a:pt x="22" y="0"/>
                        <a:pt x="22" y="0"/>
                        <a:pt x="22" y="0"/>
                      </a:cubicBezTo>
                      <a:cubicBezTo>
                        <a:pt x="34" y="0"/>
                        <a:pt x="44" y="9"/>
                        <a:pt x="44" y="21"/>
                      </a:cubicBezTo>
                      <a:cubicBezTo>
                        <a:pt x="44" y="63"/>
                        <a:pt x="44" y="63"/>
                        <a:pt x="44" y="63"/>
                      </a:cubicBezTo>
                      <a:cubicBezTo>
                        <a:pt x="44" y="68"/>
                        <a:pt x="39" y="73"/>
                        <a:pt x="34" y="7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98" name="Freeform 667">
                  <a:extLst>
                    <a:ext uri="{FF2B5EF4-FFF2-40B4-BE49-F238E27FC236}">
                      <a16:creationId xmlns:a16="http://schemas.microsoft.com/office/drawing/2014/main" xmlns="" id="{92FBD3D6-5E90-40C6-9666-5F47EC08B43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16439" y="2690287"/>
                  <a:ext cx="147907" cy="253556"/>
                </a:xfrm>
                <a:custGeom>
                  <a:avLst/>
                  <a:gdLst>
                    <a:gd name="T0" fmla="*/ 6 w 21"/>
                    <a:gd name="T1" fmla="*/ 6 h 36"/>
                    <a:gd name="T2" fmla="*/ 16 w 21"/>
                    <a:gd name="T3" fmla="*/ 5 h 36"/>
                    <a:gd name="T4" fmla="*/ 17 w 21"/>
                    <a:gd name="T5" fmla="*/ 20 h 36"/>
                    <a:gd name="T6" fmla="*/ 9 w 21"/>
                    <a:gd name="T7" fmla="*/ 34 h 36"/>
                    <a:gd name="T8" fmla="*/ 6 w 21"/>
                    <a:gd name="T9" fmla="*/ 36 h 36"/>
                    <a:gd name="T10" fmla="*/ 2 w 21"/>
                    <a:gd name="T11" fmla="*/ 27 h 36"/>
                    <a:gd name="T12" fmla="*/ 4 w 21"/>
                    <a:gd name="T13" fmla="*/ 16 h 36"/>
                    <a:gd name="T14" fmla="*/ 6 w 21"/>
                    <a:gd name="T15" fmla="*/ 6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1" h="36">
                      <a:moveTo>
                        <a:pt x="6" y="6"/>
                      </a:moveTo>
                      <a:cubicBezTo>
                        <a:pt x="6" y="6"/>
                        <a:pt x="12" y="0"/>
                        <a:pt x="16" y="5"/>
                      </a:cubicBezTo>
                      <a:cubicBezTo>
                        <a:pt x="21" y="10"/>
                        <a:pt x="19" y="18"/>
                        <a:pt x="17" y="20"/>
                      </a:cubicBezTo>
                      <a:cubicBezTo>
                        <a:pt x="14" y="23"/>
                        <a:pt x="8" y="34"/>
                        <a:pt x="9" y="34"/>
                      </a:cubicBezTo>
                      <a:cubicBezTo>
                        <a:pt x="10" y="34"/>
                        <a:pt x="8" y="36"/>
                        <a:pt x="6" y="36"/>
                      </a:cubicBezTo>
                      <a:cubicBezTo>
                        <a:pt x="5" y="35"/>
                        <a:pt x="0" y="32"/>
                        <a:pt x="2" y="27"/>
                      </a:cubicBezTo>
                      <a:cubicBezTo>
                        <a:pt x="5" y="21"/>
                        <a:pt x="4" y="16"/>
                        <a:pt x="4" y="16"/>
                      </a:cubicBezTo>
                      <a:cubicBezTo>
                        <a:pt x="6" y="6"/>
                        <a:pt x="6" y="6"/>
                        <a:pt x="6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99" name="Freeform 668">
                  <a:extLst>
                    <a:ext uri="{FF2B5EF4-FFF2-40B4-BE49-F238E27FC236}">
                      <a16:creationId xmlns:a16="http://schemas.microsoft.com/office/drawing/2014/main" xmlns="" id="{A7DC2D3B-4765-4D7F-BB65-0A7FCC66AD0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22087" y="2971311"/>
                  <a:ext cx="162699" cy="382447"/>
                </a:xfrm>
                <a:custGeom>
                  <a:avLst/>
                  <a:gdLst>
                    <a:gd name="T0" fmla="*/ 8 w 23"/>
                    <a:gd name="T1" fmla="*/ 1 h 54"/>
                    <a:gd name="T2" fmla="*/ 17 w 23"/>
                    <a:gd name="T3" fmla="*/ 23 h 54"/>
                    <a:gd name="T4" fmla="*/ 17 w 23"/>
                    <a:gd name="T5" fmla="*/ 52 h 54"/>
                    <a:gd name="T6" fmla="*/ 5 w 23"/>
                    <a:gd name="T7" fmla="*/ 28 h 54"/>
                    <a:gd name="T8" fmla="*/ 8 w 23"/>
                    <a:gd name="T9" fmla="*/ 1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" h="54">
                      <a:moveTo>
                        <a:pt x="8" y="1"/>
                      </a:moveTo>
                      <a:cubicBezTo>
                        <a:pt x="12" y="0"/>
                        <a:pt x="16" y="11"/>
                        <a:pt x="17" y="23"/>
                      </a:cubicBezTo>
                      <a:cubicBezTo>
                        <a:pt x="20" y="44"/>
                        <a:pt x="23" y="51"/>
                        <a:pt x="17" y="52"/>
                      </a:cubicBezTo>
                      <a:cubicBezTo>
                        <a:pt x="11" y="54"/>
                        <a:pt x="10" y="45"/>
                        <a:pt x="5" y="28"/>
                      </a:cubicBezTo>
                      <a:cubicBezTo>
                        <a:pt x="2" y="14"/>
                        <a:pt x="0" y="2"/>
                        <a:pt x="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500" name="Freeform 669">
                  <a:extLst>
                    <a:ext uri="{FF2B5EF4-FFF2-40B4-BE49-F238E27FC236}">
                      <a16:creationId xmlns:a16="http://schemas.microsoft.com/office/drawing/2014/main" xmlns="" id="{789295ED-E22B-46F2-8EA1-32AC48948B7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07987" y="3488988"/>
                  <a:ext cx="192280" cy="262007"/>
                </a:xfrm>
                <a:custGeom>
                  <a:avLst/>
                  <a:gdLst>
                    <a:gd name="T0" fmla="*/ 25 w 27"/>
                    <a:gd name="T1" fmla="*/ 3 h 37"/>
                    <a:gd name="T2" fmla="*/ 26 w 27"/>
                    <a:gd name="T3" fmla="*/ 14 h 37"/>
                    <a:gd name="T4" fmla="*/ 17 w 27"/>
                    <a:gd name="T5" fmla="*/ 32 h 37"/>
                    <a:gd name="T6" fmla="*/ 3 w 27"/>
                    <a:gd name="T7" fmla="*/ 33 h 37"/>
                    <a:gd name="T8" fmla="*/ 1 w 27"/>
                    <a:gd name="T9" fmla="*/ 10 h 37"/>
                    <a:gd name="T10" fmla="*/ 6 w 27"/>
                    <a:gd name="T11" fmla="*/ 2 h 37"/>
                    <a:gd name="T12" fmla="*/ 25 w 27"/>
                    <a:gd name="T13" fmla="*/ 3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7" h="37">
                      <a:moveTo>
                        <a:pt x="25" y="3"/>
                      </a:moveTo>
                      <a:cubicBezTo>
                        <a:pt x="27" y="6"/>
                        <a:pt x="27" y="9"/>
                        <a:pt x="26" y="14"/>
                      </a:cubicBezTo>
                      <a:cubicBezTo>
                        <a:pt x="24" y="21"/>
                        <a:pt x="17" y="31"/>
                        <a:pt x="17" y="32"/>
                      </a:cubicBezTo>
                      <a:cubicBezTo>
                        <a:pt x="14" y="37"/>
                        <a:pt x="4" y="36"/>
                        <a:pt x="3" y="33"/>
                      </a:cubicBezTo>
                      <a:cubicBezTo>
                        <a:pt x="2" y="32"/>
                        <a:pt x="0" y="13"/>
                        <a:pt x="1" y="10"/>
                      </a:cubicBezTo>
                      <a:cubicBezTo>
                        <a:pt x="2" y="8"/>
                        <a:pt x="2" y="4"/>
                        <a:pt x="6" y="2"/>
                      </a:cubicBezTo>
                      <a:cubicBezTo>
                        <a:pt x="8" y="0"/>
                        <a:pt x="21" y="0"/>
                        <a:pt x="25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501" name="Freeform 670">
                  <a:extLst>
                    <a:ext uri="{FF2B5EF4-FFF2-40B4-BE49-F238E27FC236}">
                      <a16:creationId xmlns:a16="http://schemas.microsoft.com/office/drawing/2014/main" xmlns="" id="{9EFE5320-E7E9-42E6-B6CA-43EAB2B148E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003030" y="2943843"/>
                  <a:ext cx="412028" cy="701503"/>
                </a:xfrm>
                <a:custGeom>
                  <a:avLst/>
                  <a:gdLst>
                    <a:gd name="T0" fmla="*/ 2 w 58"/>
                    <a:gd name="T1" fmla="*/ 7 h 99"/>
                    <a:gd name="T2" fmla="*/ 15 w 58"/>
                    <a:gd name="T3" fmla="*/ 1 h 99"/>
                    <a:gd name="T4" fmla="*/ 29 w 58"/>
                    <a:gd name="T5" fmla="*/ 0 h 99"/>
                    <a:gd name="T6" fmla="*/ 42 w 58"/>
                    <a:gd name="T7" fmla="*/ 1 h 99"/>
                    <a:gd name="T8" fmla="*/ 56 w 58"/>
                    <a:gd name="T9" fmla="*/ 7 h 99"/>
                    <a:gd name="T10" fmla="*/ 45 w 58"/>
                    <a:gd name="T11" fmla="*/ 60 h 99"/>
                    <a:gd name="T12" fmla="*/ 55 w 58"/>
                    <a:gd name="T13" fmla="*/ 88 h 99"/>
                    <a:gd name="T14" fmla="*/ 30 w 58"/>
                    <a:gd name="T15" fmla="*/ 99 h 99"/>
                    <a:gd name="T16" fmla="*/ 29 w 58"/>
                    <a:gd name="T17" fmla="*/ 99 h 99"/>
                    <a:gd name="T18" fmla="*/ 27 w 58"/>
                    <a:gd name="T19" fmla="*/ 99 h 99"/>
                    <a:gd name="T20" fmla="*/ 3 w 58"/>
                    <a:gd name="T21" fmla="*/ 88 h 99"/>
                    <a:gd name="T22" fmla="*/ 12 w 58"/>
                    <a:gd name="T23" fmla="*/ 60 h 99"/>
                    <a:gd name="T24" fmla="*/ 2 w 58"/>
                    <a:gd name="T25" fmla="*/ 7 h 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58" h="99">
                      <a:moveTo>
                        <a:pt x="2" y="7"/>
                      </a:moveTo>
                      <a:cubicBezTo>
                        <a:pt x="3" y="4"/>
                        <a:pt x="12" y="2"/>
                        <a:pt x="15" y="1"/>
                      </a:cubicBezTo>
                      <a:cubicBezTo>
                        <a:pt x="19" y="0"/>
                        <a:pt x="29" y="0"/>
                        <a:pt x="29" y="0"/>
                      </a:cubicBezTo>
                      <a:cubicBezTo>
                        <a:pt x="29" y="0"/>
                        <a:pt x="39" y="0"/>
                        <a:pt x="42" y="1"/>
                      </a:cubicBezTo>
                      <a:cubicBezTo>
                        <a:pt x="45" y="2"/>
                        <a:pt x="54" y="4"/>
                        <a:pt x="56" y="7"/>
                      </a:cubicBezTo>
                      <a:cubicBezTo>
                        <a:pt x="58" y="12"/>
                        <a:pt x="43" y="42"/>
                        <a:pt x="45" y="60"/>
                      </a:cubicBezTo>
                      <a:cubicBezTo>
                        <a:pt x="46" y="66"/>
                        <a:pt x="56" y="82"/>
                        <a:pt x="55" y="88"/>
                      </a:cubicBezTo>
                      <a:cubicBezTo>
                        <a:pt x="53" y="95"/>
                        <a:pt x="30" y="99"/>
                        <a:pt x="30" y="99"/>
                      </a:cubicBezTo>
                      <a:cubicBezTo>
                        <a:pt x="29" y="99"/>
                        <a:pt x="29" y="99"/>
                        <a:pt x="29" y="99"/>
                      </a:cubicBezTo>
                      <a:cubicBezTo>
                        <a:pt x="27" y="99"/>
                        <a:pt x="27" y="99"/>
                        <a:pt x="27" y="99"/>
                      </a:cubicBezTo>
                      <a:cubicBezTo>
                        <a:pt x="27" y="99"/>
                        <a:pt x="4" y="95"/>
                        <a:pt x="3" y="88"/>
                      </a:cubicBezTo>
                      <a:cubicBezTo>
                        <a:pt x="1" y="82"/>
                        <a:pt x="12" y="66"/>
                        <a:pt x="12" y="60"/>
                      </a:cubicBezTo>
                      <a:cubicBezTo>
                        <a:pt x="12" y="29"/>
                        <a:pt x="0" y="12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502" name="Freeform 671">
                  <a:extLst>
                    <a:ext uri="{FF2B5EF4-FFF2-40B4-BE49-F238E27FC236}">
                      <a16:creationId xmlns:a16="http://schemas.microsoft.com/office/drawing/2014/main" xmlns="" id="{F3FE9364-7A13-459D-B97F-2D0CAF98EFE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011482" y="3488988"/>
                  <a:ext cx="190167" cy="262007"/>
                </a:xfrm>
                <a:custGeom>
                  <a:avLst/>
                  <a:gdLst>
                    <a:gd name="T0" fmla="*/ 3 w 27"/>
                    <a:gd name="T1" fmla="*/ 3 h 37"/>
                    <a:gd name="T2" fmla="*/ 1 w 27"/>
                    <a:gd name="T3" fmla="*/ 14 h 37"/>
                    <a:gd name="T4" fmla="*/ 11 w 27"/>
                    <a:gd name="T5" fmla="*/ 32 h 37"/>
                    <a:gd name="T6" fmla="*/ 25 w 27"/>
                    <a:gd name="T7" fmla="*/ 33 h 37"/>
                    <a:gd name="T8" fmla="*/ 26 w 27"/>
                    <a:gd name="T9" fmla="*/ 10 h 37"/>
                    <a:gd name="T10" fmla="*/ 22 w 27"/>
                    <a:gd name="T11" fmla="*/ 2 h 37"/>
                    <a:gd name="T12" fmla="*/ 3 w 27"/>
                    <a:gd name="T13" fmla="*/ 3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7" h="37">
                      <a:moveTo>
                        <a:pt x="3" y="3"/>
                      </a:moveTo>
                      <a:cubicBezTo>
                        <a:pt x="0" y="6"/>
                        <a:pt x="0" y="9"/>
                        <a:pt x="1" y="14"/>
                      </a:cubicBezTo>
                      <a:cubicBezTo>
                        <a:pt x="3" y="21"/>
                        <a:pt x="10" y="31"/>
                        <a:pt x="11" y="32"/>
                      </a:cubicBezTo>
                      <a:cubicBezTo>
                        <a:pt x="13" y="37"/>
                        <a:pt x="23" y="36"/>
                        <a:pt x="25" y="33"/>
                      </a:cubicBezTo>
                      <a:cubicBezTo>
                        <a:pt x="25" y="32"/>
                        <a:pt x="27" y="13"/>
                        <a:pt x="26" y="10"/>
                      </a:cubicBezTo>
                      <a:cubicBezTo>
                        <a:pt x="26" y="8"/>
                        <a:pt x="25" y="4"/>
                        <a:pt x="22" y="2"/>
                      </a:cubicBezTo>
                      <a:cubicBezTo>
                        <a:pt x="19" y="0"/>
                        <a:pt x="6" y="0"/>
                        <a:pt x="3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503" name="Freeform 672">
                  <a:extLst>
                    <a:ext uri="{FF2B5EF4-FFF2-40B4-BE49-F238E27FC236}">
                      <a16:creationId xmlns:a16="http://schemas.microsoft.com/office/drawing/2014/main" xmlns="" id="{233BF1C5-4D33-4BFE-AC8E-9D352107738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10791" y="2817065"/>
                  <a:ext cx="190167" cy="133116"/>
                </a:xfrm>
                <a:custGeom>
                  <a:avLst/>
                  <a:gdLst>
                    <a:gd name="T0" fmla="*/ 6 w 27"/>
                    <a:gd name="T1" fmla="*/ 13 h 19"/>
                    <a:gd name="T2" fmla="*/ 7 w 27"/>
                    <a:gd name="T3" fmla="*/ 0 h 19"/>
                    <a:gd name="T4" fmla="*/ 14 w 27"/>
                    <a:gd name="T5" fmla="*/ 0 h 19"/>
                    <a:gd name="T6" fmla="*/ 20 w 27"/>
                    <a:gd name="T7" fmla="*/ 0 h 19"/>
                    <a:gd name="T8" fmla="*/ 21 w 27"/>
                    <a:gd name="T9" fmla="*/ 13 h 19"/>
                    <a:gd name="T10" fmla="*/ 27 w 27"/>
                    <a:gd name="T11" fmla="*/ 19 h 19"/>
                    <a:gd name="T12" fmla="*/ 14 w 27"/>
                    <a:gd name="T13" fmla="*/ 19 h 19"/>
                    <a:gd name="T14" fmla="*/ 0 w 27"/>
                    <a:gd name="T15" fmla="*/ 19 h 19"/>
                    <a:gd name="T16" fmla="*/ 6 w 27"/>
                    <a:gd name="T17" fmla="*/ 13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7" h="19">
                      <a:moveTo>
                        <a:pt x="6" y="13"/>
                      </a:moveTo>
                      <a:cubicBezTo>
                        <a:pt x="7" y="10"/>
                        <a:pt x="7" y="0"/>
                        <a:pt x="7" y="0"/>
                      </a:cubicBezTo>
                      <a:cubicBezTo>
                        <a:pt x="14" y="0"/>
                        <a:pt x="14" y="0"/>
                        <a:pt x="14" y="0"/>
                      </a:cubicBez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20" y="0"/>
                        <a:pt x="20" y="10"/>
                        <a:pt x="21" y="13"/>
                      </a:cubicBezTo>
                      <a:cubicBezTo>
                        <a:pt x="22" y="16"/>
                        <a:pt x="27" y="19"/>
                        <a:pt x="27" y="19"/>
                      </a:cubicBezTo>
                      <a:cubicBezTo>
                        <a:pt x="14" y="19"/>
                        <a:pt x="14" y="19"/>
                        <a:pt x="14" y="19"/>
                      </a:cubicBezTo>
                      <a:cubicBezTo>
                        <a:pt x="0" y="19"/>
                        <a:pt x="0" y="19"/>
                        <a:pt x="0" y="19"/>
                      </a:cubicBezTo>
                      <a:cubicBezTo>
                        <a:pt x="0" y="19"/>
                        <a:pt x="5" y="16"/>
                        <a:pt x="6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504" name="Freeform 673">
                  <a:extLst>
                    <a:ext uri="{FF2B5EF4-FFF2-40B4-BE49-F238E27FC236}">
                      <a16:creationId xmlns:a16="http://schemas.microsoft.com/office/drawing/2014/main" xmlns="" id="{8FA9C0EC-27D2-489C-A61D-B650EED10EB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73489" y="4082731"/>
                  <a:ext cx="90858" cy="128890"/>
                </a:xfrm>
                <a:custGeom>
                  <a:avLst/>
                  <a:gdLst>
                    <a:gd name="T0" fmla="*/ 1 w 13"/>
                    <a:gd name="T1" fmla="*/ 7 h 18"/>
                    <a:gd name="T2" fmla="*/ 1 w 13"/>
                    <a:gd name="T3" fmla="*/ 12 h 18"/>
                    <a:gd name="T4" fmla="*/ 8 w 13"/>
                    <a:gd name="T5" fmla="*/ 18 h 18"/>
                    <a:gd name="T6" fmla="*/ 11 w 13"/>
                    <a:gd name="T7" fmla="*/ 12 h 18"/>
                    <a:gd name="T8" fmla="*/ 10 w 13"/>
                    <a:gd name="T9" fmla="*/ 0 h 18"/>
                    <a:gd name="T10" fmla="*/ 1 w 13"/>
                    <a:gd name="T11" fmla="*/ 7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3" h="18">
                      <a:moveTo>
                        <a:pt x="1" y="7"/>
                      </a:moveTo>
                      <a:cubicBezTo>
                        <a:pt x="1" y="7"/>
                        <a:pt x="0" y="10"/>
                        <a:pt x="1" y="12"/>
                      </a:cubicBezTo>
                      <a:cubicBezTo>
                        <a:pt x="2" y="14"/>
                        <a:pt x="6" y="18"/>
                        <a:pt x="8" y="18"/>
                      </a:cubicBezTo>
                      <a:cubicBezTo>
                        <a:pt x="10" y="17"/>
                        <a:pt x="11" y="13"/>
                        <a:pt x="11" y="12"/>
                      </a:cubicBezTo>
                      <a:cubicBezTo>
                        <a:pt x="13" y="7"/>
                        <a:pt x="10" y="0"/>
                        <a:pt x="10" y="0"/>
                      </a:cubicBezTo>
                      <a:cubicBezTo>
                        <a:pt x="1" y="7"/>
                        <a:pt x="1" y="7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505" name="Freeform 674">
                  <a:extLst>
                    <a:ext uri="{FF2B5EF4-FFF2-40B4-BE49-F238E27FC236}">
                      <a16:creationId xmlns:a16="http://schemas.microsoft.com/office/drawing/2014/main" xmlns="" id="{21809820-205E-4CC5-9CEF-CA6C526CD71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032612" y="3609427"/>
                  <a:ext cx="310606" cy="536693"/>
                </a:xfrm>
                <a:custGeom>
                  <a:avLst/>
                  <a:gdLst>
                    <a:gd name="T0" fmla="*/ 8 w 44"/>
                    <a:gd name="T1" fmla="*/ 3 h 76"/>
                    <a:gd name="T2" fmla="*/ 23 w 44"/>
                    <a:gd name="T3" fmla="*/ 17 h 76"/>
                    <a:gd name="T4" fmla="*/ 43 w 44"/>
                    <a:gd name="T5" fmla="*/ 72 h 76"/>
                    <a:gd name="T6" fmla="*/ 35 w 44"/>
                    <a:gd name="T7" fmla="*/ 71 h 76"/>
                    <a:gd name="T8" fmla="*/ 26 w 44"/>
                    <a:gd name="T9" fmla="*/ 58 h 76"/>
                    <a:gd name="T10" fmla="*/ 7 w 44"/>
                    <a:gd name="T11" fmla="*/ 30 h 76"/>
                    <a:gd name="T12" fmla="*/ 8 w 44"/>
                    <a:gd name="T13" fmla="*/ 3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4" h="76">
                      <a:moveTo>
                        <a:pt x="8" y="3"/>
                      </a:moveTo>
                      <a:cubicBezTo>
                        <a:pt x="13" y="0"/>
                        <a:pt x="16" y="3"/>
                        <a:pt x="23" y="17"/>
                      </a:cubicBezTo>
                      <a:cubicBezTo>
                        <a:pt x="29" y="31"/>
                        <a:pt x="44" y="71"/>
                        <a:pt x="43" y="72"/>
                      </a:cubicBezTo>
                      <a:cubicBezTo>
                        <a:pt x="42" y="73"/>
                        <a:pt x="36" y="76"/>
                        <a:pt x="35" y="71"/>
                      </a:cubicBezTo>
                      <a:cubicBezTo>
                        <a:pt x="34" y="68"/>
                        <a:pt x="31" y="64"/>
                        <a:pt x="26" y="58"/>
                      </a:cubicBezTo>
                      <a:cubicBezTo>
                        <a:pt x="17" y="47"/>
                        <a:pt x="8" y="33"/>
                        <a:pt x="7" y="30"/>
                      </a:cubicBezTo>
                      <a:cubicBezTo>
                        <a:pt x="5" y="25"/>
                        <a:pt x="0" y="6"/>
                        <a:pt x="8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506" name="Freeform 675">
                  <a:extLst>
                    <a:ext uri="{FF2B5EF4-FFF2-40B4-BE49-F238E27FC236}">
                      <a16:creationId xmlns:a16="http://schemas.microsoft.com/office/drawing/2014/main" xmlns="" id="{44F2B371-1481-4DAC-8CFA-008C717DEA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65038" y="4040470"/>
                  <a:ext cx="86632" cy="135230"/>
                </a:xfrm>
                <a:custGeom>
                  <a:avLst/>
                  <a:gdLst>
                    <a:gd name="T0" fmla="*/ 0 w 12"/>
                    <a:gd name="T1" fmla="*/ 3 h 19"/>
                    <a:gd name="T2" fmla="*/ 2 w 12"/>
                    <a:gd name="T3" fmla="*/ 14 h 19"/>
                    <a:gd name="T4" fmla="*/ 7 w 12"/>
                    <a:gd name="T5" fmla="*/ 18 h 19"/>
                    <a:gd name="T6" fmla="*/ 10 w 12"/>
                    <a:gd name="T7" fmla="*/ 5 h 19"/>
                    <a:gd name="T8" fmla="*/ 7 w 12"/>
                    <a:gd name="T9" fmla="*/ 0 h 19"/>
                    <a:gd name="T10" fmla="*/ 0 w 12"/>
                    <a:gd name="T11" fmla="*/ 3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" h="19">
                      <a:moveTo>
                        <a:pt x="0" y="3"/>
                      </a:moveTo>
                      <a:cubicBezTo>
                        <a:pt x="0" y="3"/>
                        <a:pt x="2" y="13"/>
                        <a:pt x="2" y="14"/>
                      </a:cubicBezTo>
                      <a:cubicBezTo>
                        <a:pt x="3" y="15"/>
                        <a:pt x="6" y="19"/>
                        <a:pt x="7" y="18"/>
                      </a:cubicBezTo>
                      <a:cubicBezTo>
                        <a:pt x="12" y="16"/>
                        <a:pt x="12" y="8"/>
                        <a:pt x="10" y="5"/>
                      </a:cubicBezTo>
                      <a:cubicBezTo>
                        <a:pt x="9" y="3"/>
                        <a:pt x="7" y="0"/>
                        <a:pt x="7" y="0"/>
                      </a:cubicBezTo>
                      <a:cubicBezTo>
                        <a:pt x="0" y="3"/>
                        <a:pt x="0" y="3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507" name="Freeform 676">
                  <a:extLst>
                    <a:ext uri="{FF2B5EF4-FFF2-40B4-BE49-F238E27FC236}">
                      <a16:creationId xmlns:a16="http://schemas.microsoft.com/office/drawing/2014/main" xmlns="" id="{3FCD5815-39B8-468E-AB3F-E9CCEBA882B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22778" y="3594637"/>
                  <a:ext cx="156359" cy="566274"/>
                </a:xfrm>
                <a:custGeom>
                  <a:avLst/>
                  <a:gdLst>
                    <a:gd name="T0" fmla="*/ 7 w 22"/>
                    <a:gd name="T1" fmla="*/ 1 h 80"/>
                    <a:gd name="T2" fmla="*/ 2 w 22"/>
                    <a:gd name="T3" fmla="*/ 21 h 80"/>
                    <a:gd name="T4" fmla="*/ 13 w 22"/>
                    <a:gd name="T5" fmla="*/ 79 h 80"/>
                    <a:gd name="T6" fmla="*/ 19 w 22"/>
                    <a:gd name="T7" fmla="*/ 75 h 80"/>
                    <a:gd name="T8" fmla="*/ 20 w 22"/>
                    <a:gd name="T9" fmla="*/ 54 h 80"/>
                    <a:gd name="T10" fmla="*/ 22 w 22"/>
                    <a:gd name="T11" fmla="*/ 23 h 80"/>
                    <a:gd name="T12" fmla="*/ 7 w 22"/>
                    <a:gd name="T13" fmla="*/ 1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2" h="80">
                      <a:moveTo>
                        <a:pt x="7" y="1"/>
                      </a:moveTo>
                      <a:cubicBezTo>
                        <a:pt x="2" y="2"/>
                        <a:pt x="0" y="5"/>
                        <a:pt x="2" y="21"/>
                      </a:cubicBezTo>
                      <a:cubicBezTo>
                        <a:pt x="4" y="37"/>
                        <a:pt x="11" y="79"/>
                        <a:pt x="13" y="79"/>
                      </a:cubicBezTo>
                      <a:cubicBezTo>
                        <a:pt x="14" y="79"/>
                        <a:pt x="20" y="80"/>
                        <a:pt x="19" y="75"/>
                      </a:cubicBezTo>
                      <a:cubicBezTo>
                        <a:pt x="18" y="71"/>
                        <a:pt x="19" y="64"/>
                        <a:pt x="20" y="54"/>
                      </a:cubicBezTo>
                      <a:cubicBezTo>
                        <a:pt x="21" y="42"/>
                        <a:pt x="22" y="26"/>
                        <a:pt x="22" y="23"/>
                      </a:cubicBezTo>
                      <a:cubicBezTo>
                        <a:pt x="21" y="18"/>
                        <a:pt x="16" y="0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508" name="Freeform 677">
                  <a:extLst>
                    <a:ext uri="{FF2B5EF4-FFF2-40B4-BE49-F238E27FC236}">
                      <a16:creationId xmlns:a16="http://schemas.microsoft.com/office/drawing/2014/main" xmlns="" id="{66444E77-2B97-449D-B2F9-7686C9CA0A6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00957" y="4118652"/>
                  <a:ext cx="92970" cy="105648"/>
                </a:xfrm>
                <a:custGeom>
                  <a:avLst/>
                  <a:gdLst>
                    <a:gd name="T0" fmla="*/ 11 w 13"/>
                    <a:gd name="T1" fmla="*/ 2 h 15"/>
                    <a:gd name="T2" fmla="*/ 13 w 13"/>
                    <a:gd name="T3" fmla="*/ 6 h 15"/>
                    <a:gd name="T4" fmla="*/ 11 w 13"/>
                    <a:gd name="T5" fmla="*/ 14 h 15"/>
                    <a:gd name="T6" fmla="*/ 4 w 13"/>
                    <a:gd name="T7" fmla="*/ 11 h 15"/>
                    <a:gd name="T8" fmla="*/ 0 w 13"/>
                    <a:gd name="T9" fmla="*/ 0 h 15"/>
                    <a:gd name="T10" fmla="*/ 11 w 13"/>
                    <a:gd name="T11" fmla="*/ 2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3" h="15">
                      <a:moveTo>
                        <a:pt x="11" y="2"/>
                      </a:moveTo>
                      <a:cubicBezTo>
                        <a:pt x="11" y="2"/>
                        <a:pt x="13" y="4"/>
                        <a:pt x="13" y="6"/>
                      </a:cubicBezTo>
                      <a:cubicBezTo>
                        <a:pt x="13" y="9"/>
                        <a:pt x="13" y="14"/>
                        <a:pt x="11" y="14"/>
                      </a:cubicBezTo>
                      <a:cubicBezTo>
                        <a:pt x="9" y="15"/>
                        <a:pt x="5" y="12"/>
                        <a:pt x="4" y="11"/>
                      </a:cubicBezTo>
                      <a:cubicBezTo>
                        <a:pt x="1" y="8"/>
                        <a:pt x="0" y="0"/>
                        <a:pt x="0" y="0"/>
                      </a:cubicBezTo>
                      <a:cubicBezTo>
                        <a:pt x="11" y="2"/>
                        <a:pt x="11" y="2"/>
                        <a:pt x="1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509" name="Freeform 678">
                  <a:extLst>
                    <a:ext uri="{FF2B5EF4-FFF2-40B4-BE49-F238E27FC236}">
                      <a16:creationId xmlns:a16="http://schemas.microsoft.com/office/drawing/2014/main" xmlns="" id="{B9F51294-BA8C-4CC2-B547-CC2D888CADC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94619" y="4070051"/>
                  <a:ext cx="84518" cy="111988"/>
                </a:xfrm>
                <a:custGeom>
                  <a:avLst/>
                  <a:gdLst>
                    <a:gd name="T0" fmla="*/ 7 w 12"/>
                    <a:gd name="T1" fmla="*/ 0 h 16"/>
                    <a:gd name="T2" fmla="*/ 12 w 12"/>
                    <a:gd name="T3" fmla="*/ 10 h 16"/>
                    <a:gd name="T4" fmla="*/ 10 w 12"/>
                    <a:gd name="T5" fmla="*/ 16 h 16"/>
                    <a:gd name="T6" fmla="*/ 0 w 12"/>
                    <a:gd name="T7" fmla="*/ 7 h 16"/>
                    <a:gd name="T8" fmla="*/ 0 w 12"/>
                    <a:gd name="T9" fmla="*/ 1 h 16"/>
                    <a:gd name="T10" fmla="*/ 7 w 12"/>
                    <a:gd name="T11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" h="16">
                      <a:moveTo>
                        <a:pt x="7" y="0"/>
                      </a:moveTo>
                      <a:cubicBezTo>
                        <a:pt x="7" y="0"/>
                        <a:pt x="12" y="9"/>
                        <a:pt x="12" y="10"/>
                      </a:cubicBezTo>
                      <a:cubicBezTo>
                        <a:pt x="12" y="11"/>
                        <a:pt x="12" y="16"/>
                        <a:pt x="10" y="16"/>
                      </a:cubicBezTo>
                      <a:cubicBezTo>
                        <a:pt x="5" y="16"/>
                        <a:pt x="1" y="9"/>
                        <a:pt x="0" y="7"/>
                      </a:cubicBezTo>
                      <a:cubicBezTo>
                        <a:pt x="0" y="4"/>
                        <a:pt x="0" y="1"/>
                        <a:pt x="0" y="1"/>
                      </a:cubicBezTo>
                      <a:cubicBezTo>
                        <a:pt x="7" y="0"/>
                        <a:pt x="7" y="0"/>
                        <a:pt x="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510" name="Freeform 679">
                  <a:extLst>
                    <a:ext uri="{FF2B5EF4-FFF2-40B4-BE49-F238E27FC236}">
                      <a16:creationId xmlns:a16="http://schemas.microsoft.com/office/drawing/2014/main" xmlns="" id="{D233ADA7-1359-40D1-BC9F-F2E3531B92C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876253" y="2979763"/>
                  <a:ext cx="204958" cy="373995"/>
                </a:xfrm>
                <a:custGeom>
                  <a:avLst/>
                  <a:gdLst>
                    <a:gd name="T0" fmla="*/ 23 w 29"/>
                    <a:gd name="T1" fmla="*/ 1 h 53"/>
                    <a:gd name="T2" fmla="*/ 10 w 29"/>
                    <a:gd name="T3" fmla="*/ 22 h 53"/>
                    <a:gd name="T4" fmla="*/ 6 w 29"/>
                    <a:gd name="T5" fmla="*/ 51 h 53"/>
                    <a:gd name="T6" fmla="*/ 20 w 29"/>
                    <a:gd name="T7" fmla="*/ 28 h 53"/>
                    <a:gd name="T8" fmla="*/ 23 w 29"/>
                    <a:gd name="T9" fmla="*/ 1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53">
                      <a:moveTo>
                        <a:pt x="23" y="1"/>
                      </a:moveTo>
                      <a:cubicBezTo>
                        <a:pt x="19" y="0"/>
                        <a:pt x="14" y="10"/>
                        <a:pt x="10" y="22"/>
                      </a:cubicBezTo>
                      <a:cubicBezTo>
                        <a:pt x="3" y="42"/>
                        <a:pt x="0" y="48"/>
                        <a:pt x="6" y="51"/>
                      </a:cubicBezTo>
                      <a:cubicBezTo>
                        <a:pt x="11" y="53"/>
                        <a:pt x="12" y="45"/>
                        <a:pt x="20" y="28"/>
                      </a:cubicBezTo>
                      <a:cubicBezTo>
                        <a:pt x="26" y="15"/>
                        <a:pt x="29" y="3"/>
                        <a:pt x="2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511" name="Freeform 680">
                  <a:extLst>
                    <a:ext uri="{FF2B5EF4-FFF2-40B4-BE49-F238E27FC236}">
                      <a16:creationId xmlns:a16="http://schemas.microsoft.com/office/drawing/2014/main" xmlns="" id="{8FBCFE72-EA48-422D-B9F0-57AB209F95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96691" y="3043152"/>
                  <a:ext cx="439496" cy="834621"/>
                </a:xfrm>
                <a:custGeom>
                  <a:avLst/>
                  <a:gdLst>
                    <a:gd name="T0" fmla="*/ 1 w 62"/>
                    <a:gd name="T1" fmla="*/ 79 h 118"/>
                    <a:gd name="T2" fmla="*/ 11 w 62"/>
                    <a:gd name="T3" fmla="*/ 45 h 118"/>
                    <a:gd name="T4" fmla="*/ 9 w 62"/>
                    <a:gd name="T5" fmla="*/ 23 h 118"/>
                    <a:gd name="T6" fmla="*/ 5 w 62"/>
                    <a:gd name="T7" fmla="*/ 6 h 118"/>
                    <a:gd name="T8" fmla="*/ 32 w 62"/>
                    <a:gd name="T9" fmla="*/ 0 h 118"/>
                    <a:gd name="T10" fmla="*/ 55 w 62"/>
                    <a:gd name="T11" fmla="*/ 5 h 118"/>
                    <a:gd name="T12" fmla="*/ 51 w 62"/>
                    <a:gd name="T13" fmla="*/ 21 h 118"/>
                    <a:gd name="T14" fmla="*/ 48 w 62"/>
                    <a:gd name="T15" fmla="*/ 46 h 118"/>
                    <a:gd name="T16" fmla="*/ 58 w 62"/>
                    <a:gd name="T17" fmla="*/ 70 h 118"/>
                    <a:gd name="T18" fmla="*/ 56 w 62"/>
                    <a:gd name="T19" fmla="*/ 116 h 118"/>
                    <a:gd name="T20" fmla="*/ 26 w 62"/>
                    <a:gd name="T21" fmla="*/ 117 h 118"/>
                    <a:gd name="T22" fmla="*/ 11 w 62"/>
                    <a:gd name="T23" fmla="*/ 113 h 118"/>
                    <a:gd name="T24" fmla="*/ 5 w 62"/>
                    <a:gd name="T25" fmla="*/ 85 h 118"/>
                    <a:gd name="T26" fmla="*/ 1 w 62"/>
                    <a:gd name="T27" fmla="*/ 79 h 1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62" h="118">
                      <a:moveTo>
                        <a:pt x="1" y="79"/>
                      </a:moveTo>
                      <a:cubicBezTo>
                        <a:pt x="0" y="65"/>
                        <a:pt x="11" y="51"/>
                        <a:pt x="11" y="45"/>
                      </a:cubicBezTo>
                      <a:cubicBezTo>
                        <a:pt x="11" y="42"/>
                        <a:pt x="11" y="24"/>
                        <a:pt x="9" y="23"/>
                      </a:cubicBezTo>
                      <a:cubicBezTo>
                        <a:pt x="8" y="21"/>
                        <a:pt x="5" y="6"/>
                        <a:pt x="5" y="6"/>
                      </a:cubicBezTo>
                      <a:cubicBezTo>
                        <a:pt x="5" y="6"/>
                        <a:pt x="26" y="0"/>
                        <a:pt x="32" y="0"/>
                      </a:cubicBezTo>
                      <a:cubicBezTo>
                        <a:pt x="39" y="0"/>
                        <a:pt x="55" y="5"/>
                        <a:pt x="55" y="5"/>
                      </a:cubicBezTo>
                      <a:cubicBezTo>
                        <a:pt x="55" y="5"/>
                        <a:pt x="54" y="18"/>
                        <a:pt x="51" y="21"/>
                      </a:cubicBezTo>
                      <a:cubicBezTo>
                        <a:pt x="48" y="24"/>
                        <a:pt x="48" y="42"/>
                        <a:pt x="48" y="46"/>
                      </a:cubicBezTo>
                      <a:cubicBezTo>
                        <a:pt x="48" y="52"/>
                        <a:pt x="55" y="57"/>
                        <a:pt x="58" y="70"/>
                      </a:cubicBezTo>
                      <a:cubicBezTo>
                        <a:pt x="62" y="83"/>
                        <a:pt x="56" y="116"/>
                        <a:pt x="56" y="116"/>
                      </a:cubicBezTo>
                      <a:cubicBezTo>
                        <a:pt x="56" y="116"/>
                        <a:pt x="50" y="118"/>
                        <a:pt x="26" y="117"/>
                      </a:cubicBezTo>
                      <a:cubicBezTo>
                        <a:pt x="15" y="116"/>
                        <a:pt x="11" y="113"/>
                        <a:pt x="11" y="113"/>
                      </a:cubicBezTo>
                      <a:cubicBezTo>
                        <a:pt x="11" y="113"/>
                        <a:pt x="4" y="98"/>
                        <a:pt x="5" y="85"/>
                      </a:cubicBezTo>
                      <a:cubicBezTo>
                        <a:pt x="5" y="80"/>
                        <a:pt x="2" y="83"/>
                        <a:pt x="1" y="7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512" name="Freeform 681">
                  <a:extLst>
                    <a:ext uri="{FF2B5EF4-FFF2-40B4-BE49-F238E27FC236}">
                      <a16:creationId xmlns:a16="http://schemas.microsoft.com/office/drawing/2014/main" xmlns="" id="{7AA984DD-67F6-4BE3-AB3C-D2377EF230B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53050" y="2817065"/>
                  <a:ext cx="147907" cy="133116"/>
                </a:xfrm>
                <a:custGeom>
                  <a:avLst/>
                  <a:gdLst>
                    <a:gd name="T0" fmla="*/ 0 w 21"/>
                    <a:gd name="T1" fmla="*/ 13 h 19"/>
                    <a:gd name="T2" fmla="*/ 1 w 21"/>
                    <a:gd name="T3" fmla="*/ 7 h 19"/>
                    <a:gd name="T4" fmla="*/ 1 w 21"/>
                    <a:gd name="T5" fmla="*/ 2 h 19"/>
                    <a:gd name="T6" fmla="*/ 1 w 21"/>
                    <a:gd name="T7" fmla="*/ 2 h 19"/>
                    <a:gd name="T8" fmla="*/ 7 w 21"/>
                    <a:gd name="T9" fmla="*/ 0 h 19"/>
                    <a:gd name="T10" fmla="*/ 8 w 21"/>
                    <a:gd name="T11" fmla="*/ 0 h 19"/>
                    <a:gd name="T12" fmla="*/ 14 w 21"/>
                    <a:gd name="T13" fmla="*/ 0 h 19"/>
                    <a:gd name="T14" fmla="*/ 15 w 21"/>
                    <a:gd name="T15" fmla="*/ 13 h 19"/>
                    <a:gd name="T16" fmla="*/ 21 w 21"/>
                    <a:gd name="T17" fmla="*/ 19 h 19"/>
                    <a:gd name="T18" fmla="*/ 11 w 21"/>
                    <a:gd name="T19" fmla="*/ 17 h 19"/>
                    <a:gd name="T20" fmla="*/ 0 w 21"/>
                    <a:gd name="T21" fmla="*/ 13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1" h="19">
                      <a:moveTo>
                        <a:pt x="0" y="13"/>
                      </a:move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5"/>
                        <a:pt x="1" y="3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14" y="0"/>
                        <a:pt x="14" y="0"/>
                        <a:pt x="14" y="0"/>
                      </a:cubicBezTo>
                      <a:cubicBezTo>
                        <a:pt x="14" y="0"/>
                        <a:pt x="14" y="10"/>
                        <a:pt x="15" y="13"/>
                      </a:cubicBezTo>
                      <a:cubicBezTo>
                        <a:pt x="16" y="16"/>
                        <a:pt x="21" y="19"/>
                        <a:pt x="21" y="19"/>
                      </a:cubicBezTo>
                      <a:cubicBezTo>
                        <a:pt x="21" y="19"/>
                        <a:pt x="12" y="17"/>
                        <a:pt x="11" y="17"/>
                      </a:cubicBezTo>
                      <a:cubicBezTo>
                        <a:pt x="9" y="16"/>
                        <a:pt x="0" y="13"/>
                        <a:pt x="0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513" name="Freeform 682">
                  <a:extLst>
                    <a:ext uri="{FF2B5EF4-FFF2-40B4-BE49-F238E27FC236}">
                      <a16:creationId xmlns:a16="http://schemas.microsoft.com/office/drawing/2014/main" xmlns="" id="{975F60C5-747A-4E16-A858-A10C96F361E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2339" y="2639577"/>
                  <a:ext cx="213410" cy="255669"/>
                </a:xfrm>
                <a:custGeom>
                  <a:avLst/>
                  <a:gdLst>
                    <a:gd name="T0" fmla="*/ 27 w 30"/>
                    <a:gd name="T1" fmla="*/ 22 h 36"/>
                    <a:gd name="T2" fmla="*/ 8 w 30"/>
                    <a:gd name="T3" fmla="*/ 34 h 36"/>
                    <a:gd name="T4" fmla="*/ 2 w 30"/>
                    <a:gd name="T5" fmla="*/ 13 h 36"/>
                    <a:gd name="T6" fmla="*/ 19 w 30"/>
                    <a:gd name="T7" fmla="*/ 2 h 36"/>
                    <a:gd name="T8" fmla="*/ 27 w 30"/>
                    <a:gd name="T9" fmla="*/ 22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0" h="36">
                      <a:moveTo>
                        <a:pt x="27" y="22"/>
                      </a:moveTo>
                      <a:cubicBezTo>
                        <a:pt x="24" y="31"/>
                        <a:pt x="13" y="36"/>
                        <a:pt x="8" y="34"/>
                      </a:cubicBezTo>
                      <a:cubicBezTo>
                        <a:pt x="4" y="33"/>
                        <a:pt x="0" y="23"/>
                        <a:pt x="2" y="13"/>
                      </a:cubicBezTo>
                      <a:cubicBezTo>
                        <a:pt x="4" y="4"/>
                        <a:pt x="12" y="0"/>
                        <a:pt x="19" y="2"/>
                      </a:cubicBezTo>
                      <a:cubicBezTo>
                        <a:pt x="26" y="4"/>
                        <a:pt x="30" y="12"/>
                        <a:pt x="27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514" name="Freeform 683">
                  <a:extLst>
                    <a:ext uri="{FF2B5EF4-FFF2-40B4-BE49-F238E27FC236}">
                      <a16:creationId xmlns:a16="http://schemas.microsoft.com/office/drawing/2014/main" xmlns="" id="{998CCC5B-2DA8-464E-81A5-76E2FA2D464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74180" y="2612107"/>
                  <a:ext cx="169037" cy="226088"/>
                </a:xfrm>
                <a:custGeom>
                  <a:avLst/>
                  <a:gdLst>
                    <a:gd name="T0" fmla="*/ 1 w 24"/>
                    <a:gd name="T1" fmla="*/ 11 h 32"/>
                    <a:gd name="T2" fmla="*/ 10 w 24"/>
                    <a:gd name="T3" fmla="*/ 18 h 32"/>
                    <a:gd name="T4" fmla="*/ 15 w 24"/>
                    <a:gd name="T5" fmla="*/ 27 h 32"/>
                    <a:gd name="T6" fmla="*/ 13 w 24"/>
                    <a:gd name="T7" fmla="*/ 32 h 32"/>
                    <a:gd name="T8" fmla="*/ 17 w 24"/>
                    <a:gd name="T9" fmla="*/ 13 h 32"/>
                    <a:gd name="T10" fmla="*/ 0 w 24"/>
                    <a:gd name="T11" fmla="*/ 6 h 32"/>
                    <a:gd name="T12" fmla="*/ 1 w 24"/>
                    <a:gd name="T13" fmla="*/ 11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4" h="32">
                      <a:moveTo>
                        <a:pt x="1" y="11"/>
                      </a:moveTo>
                      <a:cubicBezTo>
                        <a:pt x="1" y="14"/>
                        <a:pt x="4" y="16"/>
                        <a:pt x="10" y="18"/>
                      </a:cubicBezTo>
                      <a:cubicBezTo>
                        <a:pt x="14" y="19"/>
                        <a:pt x="15" y="25"/>
                        <a:pt x="15" y="27"/>
                      </a:cubicBezTo>
                      <a:cubicBezTo>
                        <a:pt x="15" y="28"/>
                        <a:pt x="13" y="32"/>
                        <a:pt x="13" y="32"/>
                      </a:cubicBezTo>
                      <a:cubicBezTo>
                        <a:pt x="13" y="32"/>
                        <a:pt x="24" y="25"/>
                        <a:pt x="17" y="13"/>
                      </a:cubicBezTo>
                      <a:cubicBezTo>
                        <a:pt x="11" y="0"/>
                        <a:pt x="0" y="5"/>
                        <a:pt x="0" y="6"/>
                      </a:cubicBezTo>
                      <a:cubicBezTo>
                        <a:pt x="0" y="7"/>
                        <a:pt x="0" y="10"/>
                        <a:pt x="1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515" name="Freeform 684">
                  <a:extLst>
                    <a:ext uri="{FF2B5EF4-FFF2-40B4-BE49-F238E27FC236}">
                      <a16:creationId xmlns:a16="http://schemas.microsoft.com/office/drawing/2014/main" xmlns="" id="{16F7C4E0-92F6-48A5-88A9-0EFACDC6C1F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17130" y="2645913"/>
                  <a:ext cx="105648" cy="78181"/>
                </a:xfrm>
                <a:custGeom>
                  <a:avLst/>
                  <a:gdLst>
                    <a:gd name="T0" fmla="*/ 12 w 15"/>
                    <a:gd name="T1" fmla="*/ 5 h 11"/>
                    <a:gd name="T2" fmla="*/ 7 w 15"/>
                    <a:gd name="T3" fmla="*/ 9 h 11"/>
                    <a:gd name="T4" fmla="*/ 0 w 15"/>
                    <a:gd name="T5" fmla="*/ 11 h 11"/>
                    <a:gd name="T6" fmla="*/ 8 w 15"/>
                    <a:gd name="T7" fmla="*/ 1 h 11"/>
                    <a:gd name="T8" fmla="*/ 12 w 15"/>
                    <a:gd name="T9" fmla="*/ 5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11">
                      <a:moveTo>
                        <a:pt x="12" y="5"/>
                      </a:moveTo>
                      <a:cubicBezTo>
                        <a:pt x="12" y="5"/>
                        <a:pt x="11" y="9"/>
                        <a:pt x="7" y="9"/>
                      </a:cubicBezTo>
                      <a:cubicBezTo>
                        <a:pt x="4" y="9"/>
                        <a:pt x="0" y="11"/>
                        <a:pt x="0" y="11"/>
                      </a:cubicBezTo>
                      <a:cubicBezTo>
                        <a:pt x="0" y="11"/>
                        <a:pt x="1" y="2"/>
                        <a:pt x="8" y="1"/>
                      </a:cubicBezTo>
                      <a:cubicBezTo>
                        <a:pt x="15" y="0"/>
                        <a:pt x="12" y="5"/>
                        <a:pt x="1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516" name="Freeform 685">
                  <a:extLst>
                    <a:ext uri="{FF2B5EF4-FFF2-40B4-BE49-F238E27FC236}">
                      <a16:creationId xmlns:a16="http://schemas.microsoft.com/office/drawing/2014/main" xmlns="" id="{6D7C3D92-A705-4E16-A13A-6E86D47AB41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045290" y="3070619"/>
                  <a:ext cx="390899" cy="792362"/>
                </a:xfrm>
                <a:custGeom>
                  <a:avLst/>
                  <a:gdLst>
                    <a:gd name="T0" fmla="*/ 51 w 55"/>
                    <a:gd name="T1" fmla="*/ 66 h 112"/>
                    <a:gd name="T2" fmla="*/ 49 w 55"/>
                    <a:gd name="T3" fmla="*/ 112 h 112"/>
                    <a:gd name="T4" fmla="*/ 46 w 55"/>
                    <a:gd name="T5" fmla="*/ 75 h 112"/>
                    <a:gd name="T6" fmla="*/ 25 w 55"/>
                    <a:gd name="T7" fmla="*/ 76 h 112"/>
                    <a:gd name="T8" fmla="*/ 19 w 55"/>
                    <a:gd name="T9" fmla="*/ 85 h 112"/>
                    <a:gd name="T10" fmla="*/ 6 w 55"/>
                    <a:gd name="T11" fmla="*/ 53 h 112"/>
                    <a:gd name="T12" fmla="*/ 33 w 55"/>
                    <a:gd name="T13" fmla="*/ 47 h 112"/>
                    <a:gd name="T14" fmla="*/ 33 w 55"/>
                    <a:gd name="T15" fmla="*/ 38 h 112"/>
                    <a:gd name="T16" fmla="*/ 26 w 55"/>
                    <a:gd name="T17" fmla="*/ 25 h 112"/>
                    <a:gd name="T18" fmla="*/ 12 w 55"/>
                    <a:gd name="T19" fmla="*/ 22 h 112"/>
                    <a:gd name="T20" fmla="*/ 18 w 55"/>
                    <a:gd name="T21" fmla="*/ 20 h 112"/>
                    <a:gd name="T22" fmla="*/ 30 w 55"/>
                    <a:gd name="T23" fmla="*/ 20 h 112"/>
                    <a:gd name="T24" fmla="*/ 42 w 55"/>
                    <a:gd name="T25" fmla="*/ 15 h 112"/>
                    <a:gd name="T26" fmla="*/ 46 w 55"/>
                    <a:gd name="T27" fmla="*/ 0 h 112"/>
                    <a:gd name="T28" fmla="*/ 48 w 55"/>
                    <a:gd name="T29" fmla="*/ 1 h 112"/>
                    <a:gd name="T30" fmla="*/ 44 w 55"/>
                    <a:gd name="T31" fmla="*/ 17 h 112"/>
                    <a:gd name="T32" fmla="*/ 41 w 55"/>
                    <a:gd name="T33" fmla="*/ 42 h 112"/>
                    <a:gd name="T34" fmla="*/ 51 w 55"/>
                    <a:gd name="T35" fmla="*/ 66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5" h="112">
                      <a:moveTo>
                        <a:pt x="51" y="66"/>
                      </a:moveTo>
                      <a:cubicBezTo>
                        <a:pt x="55" y="79"/>
                        <a:pt x="49" y="112"/>
                        <a:pt x="49" y="112"/>
                      </a:cubicBezTo>
                      <a:cubicBezTo>
                        <a:pt x="46" y="112"/>
                        <a:pt x="49" y="86"/>
                        <a:pt x="46" y="75"/>
                      </a:cubicBezTo>
                      <a:cubicBezTo>
                        <a:pt x="44" y="67"/>
                        <a:pt x="25" y="63"/>
                        <a:pt x="25" y="76"/>
                      </a:cubicBezTo>
                      <a:cubicBezTo>
                        <a:pt x="24" y="92"/>
                        <a:pt x="20" y="91"/>
                        <a:pt x="19" y="85"/>
                      </a:cubicBezTo>
                      <a:cubicBezTo>
                        <a:pt x="15" y="62"/>
                        <a:pt x="0" y="52"/>
                        <a:pt x="6" y="53"/>
                      </a:cubicBezTo>
                      <a:cubicBezTo>
                        <a:pt x="20" y="53"/>
                        <a:pt x="33" y="47"/>
                        <a:pt x="33" y="47"/>
                      </a:cubicBezTo>
                      <a:cubicBezTo>
                        <a:pt x="33" y="47"/>
                        <a:pt x="33" y="41"/>
                        <a:pt x="33" y="38"/>
                      </a:cubicBezTo>
                      <a:cubicBezTo>
                        <a:pt x="34" y="35"/>
                        <a:pt x="29" y="28"/>
                        <a:pt x="26" y="25"/>
                      </a:cubicBezTo>
                      <a:cubicBezTo>
                        <a:pt x="23" y="23"/>
                        <a:pt x="12" y="22"/>
                        <a:pt x="12" y="22"/>
                      </a:cubicBezTo>
                      <a:cubicBezTo>
                        <a:pt x="18" y="20"/>
                        <a:pt x="18" y="20"/>
                        <a:pt x="18" y="20"/>
                      </a:cubicBezTo>
                      <a:cubicBezTo>
                        <a:pt x="18" y="20"/>
                        <a:pt x="25" y="20"/>
                        <a:pt x="30" y="20"/>
                      </a:cubicBezTo>
                      <a:cubicBezTo>
                        <a:pt x="35" y="21"/>
                        <a:pt x="39" y="16"/>
                        <a:pt x="42" y="15"/>
                      </a:cubicBezTo>
                      <a:cubicBezTo>
                        <a:pt x="45" y="13"/>
                        <a:pt x="46" y="0"/>
                        <a:pt x="46" y="0"/>
                      </a:cubicBezTo>
                      <a:cubicBezTo>
                        <a:pt x="47" y="0"/>
                        <a:pt x="48" y="1"/>
                        <a:pt x="48" y="1"/>
                      </a:cubicBezTo>
                      <a:cubicBezTo>
                        <a:pt x="48" y="1"/>
                        <a:pt x="47" y="14"/>
                        <a:pt x="44" y="17"/>
                      </a:cubicBezTo>
                      <a:cubicBezTo>
                        <a:pt x="41" y="20"/>
                        <a:pt x="41" y="38"/>
                        <a:pt x="41" y="42"/>
                      </a:cubicBezTo>
                      <a:cubicBezTo>
                        <a:pt x="41" y="48"/>
                        <a:pt x="48" y="53"/>
                        <a:pt x="51" y="6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517" name="Freeform 686">
                  <a:extLst>
                    <a:ext uri="{FF2B5EF4-FFF2-40B4-BE49-F238E27FC236}">
                      <a16:creationId xmlns:a16="http://schemas.microsoft.com/office/drawing/2014/main" xmlns="" id="{1CE81D15-78C4-4337-9DA7-36BE355524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066419" y="3374885"/>
                  <a:ext cx="276799" cy="42259"/>
                </a:xfrm>
                <a:custGeom>
                  <a:avLst/>
                  <a:gdLst>
                    <a:gd name="T0" fmla="*/ 38 w 39"/>
                    <a:gd name="T1" fmla="*/ 0 h 6"/>
                    <a:gd name="T2" fmla="*/ 18 w 39"/>
                    <a:gd name="T3" fmla="*/ 3 h 6"/>
                    <a:gd name="T4" fmla="*/ 1 w 39"/>
                    <a:gd name="T5" fmla="*/ 0 h 6"/>
                    <a:gd name="T6" fmla="*/ 0 w 39"/>
                    <a:gd name="T7" fmla="*/ 3 h 6"/>
                    <a:gd name="T8" fmla="*/ 18 w 39"/>
                    <a:gd name="T9" fmla="*/ 6 h 6"/>
                    <a:gd name="T10" fmla="*/ 39 w 39"/>
                    <a:gd name="T11" fmla="*/ 3 h 6"/>
                    <a:gd name="T12" fmla="*/ 38 w 39"/>
                    <a:gd name="T1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9" h="6">
                      <a:moveTo>
                        <a:pt x="38" y="0"/>
                      </a:moveTo>
                      <a:cubicBezTo>
                        <a:pt x="38" y="0"/>
                        <a:pt x="22" y="3"/>
                        <a:pt x="18" y="3"/>
                      </a:cubicBezTo>
                      <a:cubicBezTo>
                        <a:pt x="14" y="3"/>
                        <a:pt x="1" y="0"/>
                        <a:pt x="1" y="0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3"/>
                        <a:pt x="16" y="6"/>
                        <a:pt x="18" y="6"/>
                      </a:cubicBezTo>
                      <a:cubicBezTo>
                        <a:pt x="19" y="6"/>
                        <a:pt x="39" y="3"/>
                        <a:pt x="39" y="3"/>
                      </a:cubicBezTo>
                      <a:cubicBezTo>
                        <a:pt x="38" y="0"/>
                        <a:pt x="38" y="0"/>
                        <a:pt x="3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518" name="Freeform 687">
                  <a:extLst>
                    <a:ext uri="{FF2B5EF4-FFF2-40B4-BE49-F238E27FC236}">
                      <a16:creationId xmlns:a16="http://schemas.microsoft.com/office/drawing/2014/main" xmlns="" id="{661DA98E-FFD7-4AA8-9FE0-60DB9CA4908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07297" y="2964970"/>
                  <a:ext cx="128891" cy="114100"/>
                </a:xfrm>
                <a:custGeom>
                  <a:avLst/>
                  <a:gdLst>
                    <a:gd name="T0" fmla="*/ 11 w 18"/>
                    <a:gd name="T1" fmla="*/ 16 h 16"/>
                    <a:gd name="T2" fmla="*/ 18 w 18"/>
                    <a:gd name="T3" fmla="*/ 11 h 16"/>
                    <a:gd name="T4" fmla="*/ 11 w 18"/>
                    <a:gd name="T5" fmla="*/ 2 h 16"/>
                    <a:gd name="T6" fmla="*/ 4 w 18"/>
                    <a:gd name="T7" fmla="*/ 0 h 16"/>
                    <a:gd name="T8" fmla="*/ 0 w 18"/>
                    <a:gd name="T9" fmla="*/ 13 h 16"/>
                    <a:gd name="T10" fmla="*/ 11 w 18"/>
                    <a:gd name="T11" fmla="*/ 1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8" h="16">
                      <a:moveTo>
                        <a:pt x="11" y="16"/>
                      </a:moveTo>
                      <a:cubicBezTo>
                        <a:pt x="18" y="11"/>
                        <a:pt x="18" y="11"/>
                        <a:pt x="18" y="11"/>
                      </a:cubicBezTo>
                      <a:cubicBezTo>
                        <a:pt x="18" y="11"/>
                        <a:pt x="16" y="5"/>
                        <a:pt x="11" y="2"/>
                      </a:cubicBezTo>
                      <a:cubicBezTo>
                        <a:pt x="10" y="1"/>
                        <a:pt x="4" y="0"/>
                        <a:pt x="4" y="0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519" name="Freeform 688">
                  <a:extLst>
                    <a:ext uri="{FF2B5EF4-FFF2-40B4-BE49-F238E27FC236}">
                      <a16:creationId xmlns:a16="http://schemas.microsoft.com/office/drawing/2014/main" xmlns="" id="{2C2E1990-4998-4E9E-A06F-6BF9371994F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60771" y="2958631"/>
                  <a:ext cx="156359" cy="141568"/>
                </a:xfrm>
                <a:custGeom>
                  <a:avLst/>
                  <a:gdLst>
                    <a:gd name="T0" fmla="*/ 11 w 22"/>
                    <a:gd name="T1" fmla="*/ 20 h 20"/>
                    <a:gd name="T2" fmla="*/ 0 w 22"/>
                    <a:gd name="T3" fmla="*/ 17 h 20"/>
                    <a:gd name="T4" fmla="*/ 7 w 22"/>
                    <a:gd name="T5" fmla="*/ 4 h 20"/>
                    <a:gd name="T6" fmla="*/ 18 w 22"/>
                    <a:gd name="T7" fmla="*/ 0 h 20"/>
                    <a:gd name="T8" fmla="*/ 22 w 22"/>
                    <a:gd name="T9" fmla="*/ 15 h 20"/>
                    <a:gd name="T10" fmla="*/ 11 w 22"/>
                    <a:gd name="T11" fmla="*/ 20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" h="20">
                      <a:moveTo>
                        <a:pt x="11" y="20"/>
                      </a:moveTo>
                      <a:cubicBezTo>
                        <a:pt x="0" y="17"/>
                        <a:pt x="0" y="17"/>
                        <a:pt x="0" y="17"/>
                      </a:cubicBezTo>
                      <a:cubicBezTo>
                        <a:pt x="0" y="17"/>
                        <a:pt x="4" y="7"/>
                        <a:pt x="7" y="4"/>
                      </a:cubicBezTo>
                      <a:cubicBezTo>
                        <a:pt x="9" y="2"/>
                        <a:pt x="18" y="0"/>
                        <a:pt x="18" y="0"/>
                      </a:cubicBezTo>
                      <a:cubicBezTo>
                        <a:pt x="22" y="15"/>
                        <a:pt x="22" y="15"/>
                        <a:pt x="22" y="15"/>
                      </a:cubicBezTo>
                      <a:cubicBezTo>
                        <a:pt x="11" y="20"/>
                        <a:pt x="11" y="20"/>
                        <a:pt x="11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520" name="Freeform 689">
                  <a:extLst>
                    <a:ext uri="{FF2B5EF4-FFF2-40B4-BE49-F238E27FC236}">
                      <a16:creationId xmlns:a16="http://schemas.microsoft.com/office/drawing/2014/main" xmlns="" id="{D7105655-33F8-42A2-A915-3EF67BC3A60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876253" y="3070619"/>
                  <a:ext cx="297928" cy="283137"/>
                </a:xfrm>
                <a:custGeom>
                  <a:avLst/>
                  <a:gdLst>
                    <a:gd name="T0" fmla="*/ 5 w 42"/>
                    <a:gd name="T1" fmla="*/ 37 h 40"/>
                    <a:gd name="T2" fmla="*/ 23 w 42"/>
                    <a:gd name="T3" fmla="*/ 27 h 40"/>
                    <a:gd name="T4" fmla="*/ 40 w 42"/>
                    <a:gd name="T5" fmla="*/ 3 h 40"/>
                    <a:gd name="T6" fmla="*/ 18 w 42"/>
                    <a:gd name="T7" fmla="*/ 17 h 40"/>
                    <a:gd name="T8" fmla="*/ 5 w 42"/>
                    <a:gd name="T9" fmla="*/ 37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40">
                      <a:moveTo>
                        <a:pt x="5" y="37"/>
                      </a:moveTo>
                      <a:cubicBezTo>
                        <a:pt x="8" y="40"/>
                        <a:pt x="16" y="36"/>
                        <a:pt x="23" y="27"/>
                      </a:cubicBezTo>
                      <a:cubicBezTo>
                        <a:pt x="32" y="16"/>
                        <a:pt x="42" y="5"/>
                        <a:pt x="40" y="3"/>
                      </a:cubicBezTo>
                      <a:cubicBezTo>
                        <a:pt x="37" y="0"/>
                        <a:pt x="28" y="9"/>
                        <a:pt x="18" y="17"/>
                      </a:cubicBezTo>
                      <a:cubicBezTo>
                        <a:pt x="7" y="26"/>
                        <a:pt x="0" y="32"/>
                        <a:pt x="5" y="3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521" name="Freeform 690">
                  <a:extLst>
                    <a:ext uri="{FF2B5EF4-FFF2-40B4-BE49-F238E27FC236}">
                      <a16:creationId xmlns:a16="http://schemas.microsoft.com/office/drawing/2014/main" xmlns="" id="{583A2932-BA3C-47DE-8171-41C4CD6B1A6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17130" y="2994552"/>
                  <a:ext cx="105648" cy="147907"/>
                </a:xfrm>
                <a:custGeom>
                  <a:avLst/>
                  <a:gdLst>
                    <a:gd name="T0" fmla="*/ 0 w 15"/>
                    <a:gd name="T1" fmla="*/ 16 h 21"/>
                    <a:gd name="T2" fmla="*/ 2 w 15"/>
                    <a:gd name="T3" fmla="*/ 8 h 21"/>
                    <a:gd name="T4" fmla="*/ 15 w 15"/>
                    <a:gd name="T5" fmla="*/ 0 h 21"/>
                    <a:gd name="T6" fmla="*/ 10 w 15"/>
                    <a:gd name="T7" fmla="*/ 6 h 21"/>
                    <a:gd name="T8" fmla="*/ 7 w 15"/>
                    <a:gd name="T9" fmla="*/ 15 h 21"/>
                    <a:gd name="T10" fmla="*/ 3 w 15"/>
                    <a:gd name="T11" fmla="*/ 21 h 21"/>
                    <a:gd name="T12" fmla="*/ 0 w 15"/>
                    <a:gd name="T13" fmla="*/ 16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5" h="21">
                      <a:moveTo>
                        <a:pt x="0" y="16"/>
                      </a:moveTo>
                      <a:cubicBezTo>
                        <a:pt x="0" y="16"/>
                        <a:pt x="1" y="10"/>
                        <a:pt x="2" y="8"/>
                      </a:cubicBezTo>
                      <a:cubicBezTo>
                        <a:pt x="4" y="5"/>
                        <a:pt x="14" y="0"/>
                        <a:pt x="15" y="0"/>
                      </a:cubicBezTo>
                      <a:cubicBezTo>
                        <a:pt x="15" y="1"/>
                        <a:pt x="12" y="4"/>
                        <a:pt x="10" y="6"/>
                      </a:cubicBezTo>
                      <a:cubicBezTo>
                        <a:pt x="7" y="9"/>
                        <a:pt x="8" y="14"/>
                        <a:pt x="7" y="15"/>
                      </a:cubicBezTo>
                      <a:cubicBezTo>
                        <a:pt x="7" y="17"/>
                        <a:pt x="3" y="21"/>
                        <a:pt x="3" y="21"/>
                      </a:cubicBezTo>
                      <a:cubicBezTo>
                        <a:pt x="0" y="16"/>
                        <a:pt x="0" y="16"/>
                        <a:pt x="0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522" name="Freeform 691">
                  <a:extLst>
                    <a:ext uri="{FF2B5EF4-FFF2-40B4-BE49-F238E27FC236}">
                      <a16:creationId xmlns:a16="http://schemas.microsoft.com/office/drawing/2014/main" xmlns="" id="{501A02BF-1A1D-4E5F-813C-FB271661AB8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22778" y="3064279"/>
                  <a:ext cx="270459" cy="289476"/>
                </a:xfrm>
                <a:custGeom>
                  <a:avLst/>
                  <a:gdLst>
                    <a:gd name="T0" fmla="*/ 32 w 38"/>
                    <a:gd name="T1" fmla="*/ 39 h 41"/>
                    <a:gd name="T2" fmla="*/ 16 w 38"/>
                    <a:gd name="T3" fmla="*/ 29 h 41"/>
                    <a:gd name="T4" fmla="*/ 2 w 38"/>
                    <a:gd name="T5" fmla="*/ 1 h 41"/>
                    <a:gd name="T6" fmla="*/ 7 w 38"/>
                    <a:gd name="T7" fmla="*/ 2 h 41"/>
                    <a:gd name="T8" fmla="*/ 24 w 38"/>
                    <a:gd name="T9" fmla="*/ 20 h 41"/>
                    <a:gd name="T10" fmla="*/ 32 w 38"/>
                    <a:gd name="T11" fmla="*/ 39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8" h="41">
                      <a:moveTo>
                        <a:pt x="32" y="39"/>
                      </a:moveTo>
                      <a:cubicBezTo>
                        <a:pt x="29" y="41"/>
                        <a:pt x="22" y="38"/>
                        <a:pt x="16" y="29"/>
                      </a:cubicBezTo>
                      <a:cubicBezTo>
                        <a:pt x="10" y="18"/>
                        <a:pt x="0" y="3"/>
                        <a:pt x="2" y="1"/>
                      </a:cubicBezTo>
                      <a:cubicBezTo>
                        <a:pt x="3" y="1"/>
                        <a:pt x="6" y="0"/>
                        <a:pt x="7" y="2"/>
                      </a:cubicBezTo>
                      <a:cubicBezTo>
                        <a:pt x="11" y="7"/>
                        <a:pt x="18" y="14"/>
                        <a:pt x="24" y="20"/>
                      </a:cubicBezTo>
                      <a:cubicBezTo>
                        <a:pt x="33" y="29"/>
                        <a:pt x="38" y="36"/>
                        <a:pt x="32" y="3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523" name="Freeform 692">
                  <a:extLst>
                    <a:ext uri="{FF2B5EF4-FFF2-40B4-BE49-F238E27FC236}">
                      <a16:creationId xmlns:a16="http://schemas.microsoft.com/office/drawing/2014/main" xmlns="" id="{8D693F8C-2077-439F-8478-AE5A4EE7361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31230" y="3028360"/>
                  <a:ext cx="54937" cy="71841"/>
                </a:xfrm>
                <a:custGeom>
                  <a:avLst/>
                  <a:gdLst>
                    <a:gd name="T0" fmla="*/ 8 w 8"/>
                    <a:gd name="T1" fmla="*/ 4 h 10"/>
                    <a:gd name="T2" fmla="*/ 8 w 8"/>
                    <a:gd name="T3" fmla="*/ 6 h 10"/>
                    <a:gd name="T4" fmla="*/ 4 w 8"/>
                    <a:gd name="T5" fmla="*/ 10 h 10"/>
                    <a:gd name="T6" fmla="*/ 0 w 8"/>
                    <a:gd name="T7" fmla="*/ 6 h 10"/>
                    <a:gd name="T8" fmla="*/ 0 w 8"/>
                    <a:gd name="T9" fmla="*/ 4 h 10"/>
                    <a:gd name="T10" fmla="*/ 4 w 8"/>
                    <a:gd name="T11" fmla="*/ 0 h 10"/>
                    <a:gd name="T12" fmla="*/ 8 w 8"/>
                    <a:gd name="T13" fmla="*/ 4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" h="10">
                      <a:moveTo>
                        <a:pt x="8" y="4"/>
                      </a:moveTo>
                      <a:cubicBezTo>
                        <a:pt x="8" y="6"/>
                        <a:pt x="8" y="6"/>
                        <a:pt x="8" y="6"/>
                      </a:cubicBezTo>
                      <a:cubicBezTo>
                        <a:pt x="8" y="8"/>
                        <a:pt x="6" y="10"/>
                        <a:pt x="4" y="10"/>
                      </a:cubicBezTo>
                      <a:cubicBezTo>
                        <a:pt x="1" y="10"/>
                        <a:pt x="0" y="8"/>
                        <a:pt x="0" y="6"/>
                      </a:cubicBez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0" y="2"/>
                        <a:pt x="2" y="0"/>
                        <a:pt x="4" y="0"/>
                      </a:cubicBezTo>
                      <a:cubicBezTo>
                        <a:pt x="7" y="0"/>
                        <a:pt x="8" y="2"/>
                        <a:pt x="8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524" name="Freeform 693">
                  <a:extLst>
                    <a:ext uri="{FF2B5EF4-FFF2-40B4-BE49-F238E27FC236}">
                      <a16:creationId xmlns:a16="http://schemas.microsoft.com/office/drawing/2014/main" xmlns="" id="{AFB2C518-F72A-4643-BF5C-8092ECBC55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52360" y="2950179"/>
                  <a:ext cx="54937" cy="128890"/>
                </a:xfrm>
                <a:custGeom>
                  <a:avLst/>
                  <a:gdLst>
                    <a:gd name="T0" fmla="*/ 5 w 8"/>
                    <a:gd name="T1" fmla="*/ 18 h 18"/>
                    <a:gd name="T2" fmla="*/ 7 w 8"/>
                    <a:gd name="T3" fmla="*/ 14 h 18"/>
                    <a:gd name="T4" fmla="*/ 7 w 8"/>
                    <a:gd name="T5" fmla="*/ 13 h 18"/>
                    <a:gd name="T6" fmla="*/ 7 w 8"/>
                    <a:gd name="T7" fmla="*/ 12 h 18"/>
                    <a:gd name="T8" fmla="*/ 7 w 8"/>
                    <a:gd name="T9" fmla="*/ 11 h 18"/>
                    <a:gd name="T10" fmla="*/ 7 w 8"/>
                    <a:gd name="T11" fmla="*/ 10 h 18"/>
                    <a:gd name="T12" fmla="*/ 8 w 8"/>
                    <a:gd name="T13" fmla="*/ 9 h 18"/>
                    <a:gd name="T14" fmla="*/ 7 w 8"/>
                    <a:gd name="T15" fmla="*/ 8 h 18"/>
                    <a:gd name="T16" fmla="*/ 8 w 8"/>
                    <a:gd name="T17" fmla="*/ 7 h 18"/>
                    <a:gd name="T18" fmla="*/ 5 w 8"/>
                    <a:gd name="T19" fmla="*/ 3 h 18"/>
                    <a:gd name="T20" fmla="*/ 2 w 8"/>
                    <a:gd name="T21" fmla="*/ 0 h 18"/>
                    <a:gd name="T22" fmla="*/ 3 w 8"/>
                    <a:gd name="T23" fmla="*/ 3 h 18"/>
                    <a:gd name="T24" fmla="*/ 4 w 8"/>
                    <a:gd name="T25" fmla="*/ 6 h 18"/>
                    <a:gd name="T26" fmla="*/ 1 w 8"/>
                    <a:gd name="T27" fmla="*/ 5 h 18"/>
                    <a:gd name="T28" fmla="*/ 0 w 8"/>
                    <a:gd name="T29" fmla="*/ 6 h 18"/>
                    <a:gd name="T30" fmla="*/ 1 w 8"/>
                    <a:gd name="T31" fmla="*/ 7 h 18"/>
                    <a:gd name="T32" fmla="*/ 0 w 8"/>
                    <a:gd name="T33" fmla="*/ 8 h 18"/>
                    <a:gd name="T34" fmla="*/ 2 w 8"/>
                    <a:gd name="T35" fmla="*/ 10 h 18"/>
                    <a:gd name="T36" fmla="*/ 0 w 8"/>
                    <a:gd name="T37" fmla="*/ 10 h 18"/>
                    <a:gd name="T38" fmla="*/ 3 w 8"/>
                    <a:gd name="T39" fmla="*/ 14 h 18"/>
                    <a:gd name="T40" fmla="*/ 5 w 8"/>
                    <a:gd name="T41" fmla="*/ 18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8" h="18">
                      <a:moveTo>
                        <a:pt x="5" y="18"/>
                      </a:moveTo>
                      <a:cubicBezTo>
                        <a:pt x="5" y="18"/>
                        <a:pt x="6" y="16"/>
                        <a:pt x="7" y="14"/>
                      </a:cubicBezTo>
                      <a:cubicBezTo>
                        <a:pt x="7" y="13"/>
                        <a:pt x="7" y="13"/>
                        <a:pt x="7" y="13"/>
                      </a:cubicBezTo>
                      <a:cubicBezTo>
                        <a:pt x="7" y="12"/>
                        <a:pt x="7" y="12"/>
                        <a:pt x="7" y="12"/>
                      </a:cubicBezTo>
                      <a:cubicBezTo>
                        <a:pt x="7" y="11"/>
                        <a:pt x="7" y="11"/>
                        <a:pt x="7" y="11"/>
                      </a:cubicBezTo>
                      <a:cubicBezTo>
                        <a:pt x="7" y="10"/>
                        <a:pt x="7" y="10"/>
                        <a:pt x="7" y="10"/>
                      </a:cubicBezTo>
                      <a:cubicBezTo>
                        <a:pt x="8" y="9"/>
                        <a:pt x="8" y="9"/>
                        <a:pt x="8" y="9"/>
                      </a:cubicBezTo>
                      <a:cubicBezTo>
                        <a:pt x="8" y="8"/>
                        <a:pt x="7" y="8"/>
                        <a:pt x="7" y="8"/>
                      </a:cubicBezTo>
                      <a:cubicBezTo>
                        <a:pt x="8" y="7"/>
                        <a:pt x="8" y="7"/>
                        <a:pt x="8" y="7"/>
                      </a:cubicBezTo>
                      <a:cubicBezTo>
                        <a:pt x="8" y="6"/>
                        <a:pt x="6" y="3"/>
                        <a:pt x="5" y="3"/>
                      </a:cubicBezTo>
                      <a:cubicBezTo>
                        <a:pt x="5" y="3"/>
                        <a:pt x="3" y="0"/>
                        <a:pt x="2" y="0"/>
                      </a:cubicBezTo>
                      <a:cubicBezTo>
                        <a:pt x="2" y="1"/>
                        <a:pt x="2" y="2"/>
                        <a:pt x="3" y="3"/>
                      </a:cubicBezTo>
                      <a:cubicBezTo>
                        <a:pt x="4" y="5"/>
                        <a:pt x="5" y="6"/>
                        <a:pt x="4" y="6"/>
                      </a:cubicBezTo>
                      <a:cubicBezTo>
                        <a:pt x="4" y="6"/>
                        <a:pt x="2" y="5"/>
                        <a:pt x="1" y="5"/>
                      </a:cubicBezTo>
                      <a:cubicBezTo>
                        <a:pt x="1" y="5"/>
                        <a:pt x="0" y="5"/>
                        <a:pt x="0" y="6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9"/>
                        <a:pt x="1" y="9"/>
                        <a:pt x="2" y="10"/>
                      </a:cubicBezTo>
                      <a:cubicBezTo>
                        <a:pt x="2" y="10"/>
                        <a:pt x="0" y="10"/>
                        <a:pt x="0" y="10"/>
                      </a:cubicBezTo>
                      <a:cubicBezTo>
                        <a:pt x="0" y="12"/>
                        <a:pt x="4" y="13"/>
                        <a:pt x="3" y="14"/>
                      </a:cubicBezTo>
                      <a:cubicBezTo>
                        <a:pt x="3" y="14"/>
                        <a:pt x="3" y="17"/>
                        <a:pt x="5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525" name="Freeform 694">
                  <a:extLst>
                    <a:ext uri="{FF2B5EF4-FFF2-40B4-BE49-F238E27FC236}">
                      <a16:creationId xmlns:a16="http://schemas.microsoft.com/office/drawing/2014/main" xmlns="" id="{27555EEC-798D-4916-A7F5-9BB4C17733E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22778" y="3015683"/>
                  <a:ext cx="29581" cy="69727"/>
                </a:xfrm>
                <a:custGeom>
                  <a:avLst/>
                  <a:gdLst>
                    <a:gd name="T0" fmla="*/ 3 w 4"/>
                    <a:gd name="T1" fmla="*/ 0 h 10"/>
                    <a:gd name="T2" fmla="*/ 3 w 4"/>
                    <a:gd name="T3" fmla="*/ 4 h 10"/>
                    <a:gd name="T4" fmla="*/ 2 w 4"/>
                    <a:gd name="T5" fmla="*/ 8 h 10"/>
                    <a:gd name="T6" fmla="*/ 1 w 4"/>
                    <a:gd name="T7" fmla="*/ 10 h 10"/>
                    <a:gd name="T8" fmla="*/ 0 w 4"/>
                    <a:gd name="T9" fmla="*/ 6 h 10"/>
                    <a:gd name="T10" fmla="*/ 2 w 4"/>
                    <a:gd name="T11" fmla="*/ 2 h 10"/>
                    <a:gd name="T12" fmla="*/ 3 w 4"/>
                    <a:gd name="T13" fmla="*/ 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10">
                      <a:moveTo>
                        <a:pt x="3" y="0"/>
                      </a:moveTo>
                      <a:cubicBezTo>
                        <a:pt x="4" y="1"/>
                        <a:pt x="3" y="3"/>
                        <a:pt x="3" y="4"/>
                      </a:cubicBezTo>
                      <a:cubicBezTo>
                        <a:pt x="2" y="5"/>
                        <a:pt x="2" y="7"/>
                        <a:pt x="2" y="8"/>
                      </a:cubicBezTo>
                      <a:cubicBezTo>
                        <a:pt x="1" y="10"/>
                        <a:pt x="1" y="10"/>
                        <a:pt x="1" y="10"/>
                      </a:cubicBezTo>
                      <a:cubicBezTo>
                        <a:pt x="1" y="10"/>
                        <a:pt x="0" y="7"/>
                        <a:pt x="0" y="6"/>
                      </a:cubicBezTo>
                      <a:cubicBezTo>
                        <a:pt x="0" y="4"/>
                        <a:pt x="1" y="3"/>
                        <a:pt x="2" y="2"/>
                      </a:cubicBezTo>
                      <a:cubicBezTo>
                        <a:pt x="3" y="0"/>
                        <a:pt x="3" y="0"/>
                        <a:pt x="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526" name="Freeform 695">
                  <a:extLst>
                    <a:ext uri="{FF2B5EF4-FFF2-40B4-BE49-F238E27FC236}">
                      <a16:creationId xmlns:a16="http://schemas.microsoft.com/office/drawing/2014/main" xmlns="" id="{CFB4ABA8-2D2B-42A5-8AEB-47BBAF8BEB6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7532" y="3353757"/>
                  <a:ext cx="2343276" cy="150021"/>
                </a:xfrm>
                <a:custGeom>
                  <a:avLst/>
                  <a:gdLst>
                    <a:gd name="T0" fmla="*/ 1109 w 1109"/>
                    <a:gd name="T1" fmla="*/ 71 h 71"/>
                    <a:gd name="T2" fmla="*/ 0 w 1109"/>
                    <a:gd name="T3" fmla="*/ 71 h 71"/>
                    <a:gd name="T4" fmla="*/ 0 w 1109"/>
                    <a:gd name="T5" fmla="*/ 0 h 71"/>
                    <a:gd name="T6" fmla="*/ 1109 w 1109"/>
                    <a:gd name="T7" fmla="*/ 0 h 71"/>
                    <a:gd name="T8" fmla="*/ 1109 w 1109"/>
                    <a:gd name="T9" fmla="*/ 71 h 71"/>
                    <a:gd name="T10" fmla="*/ 1109 w 1109"/>
                    <a:gd name="T11" fmla="*/ 7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109" h="71">
                      <a:moveTo>
                        <a:pt x="1109" y="71"/>
                      </a:moveTo>
                      <a:lnTo>
                        <a:pt x="0" y="71"/>
                      </a:lnTo>
                      <a:lnTo>
                        <a:pt x="0" y="0"/>
                      </a:lnTo>
                      <a:lnTo>
                        <a:pt x="1109" y="0"/>
                      </a:lnTo>
                      <a:lnTo>
                        <a:pt x="1109" y="71"/>
                      </a:lnTo>
                      <a:lnTo>
                        <a:pt x="1109" y="7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527" name="Freeform 696">
                  <a:extLst>
                    <a:ext uri="{FF2B5EF4-FFF2-40B4-BE49-F238E27FC236}">
                      <a16:creationId xmlns:a16="http://schemas.microsoft.com/office/drawing/2014/main" xmlns="" id="{2A73AB09-143E-4C35-AD80-96676FA2F72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6402" y="3353754"/>
                  <a:ext cx="63389" cy="976188"/>
                </a:xfrm>
                <a:custGeom>
                  <a:avLst/>
                  <a:gdLst>
                    <a:gd name="T0" fmla="*/ 30 w 30"/>
                    <a:gd name="T1" fmla="*/ 0 h 462"/>
                    <a:gd name="T2" fmla="*/ 30 w 30"/>
                    <a:gd name="T3" fmla="*/ 462 h 462"/>
                    <a:gd name="T4" fmla="*/ 0 w 30"/>
                    <a:gd name="T5" fmla="*/ 462 h 462"/>
                    <a:gd name="T6" fmla="*/ 0 w 30"/>
                    <a:gd name="T7" fmla="*/ 0 h 462"/>
                    <a:gd name="T8" fmla="*/ 30 w 30"/>
                    <a:gd name="T9" fmla="*/ 0 h 462"/>
                    <a:gd name="T10" fmla="*/ 30 w 30"/>
                    <a:gd name="T11" fmla="*/ 0 h 4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0" h="462">
                      <a:moveTo>
                        <a:pt x="30" y="0"/>
                      </a:moveTo>
                      <a:lnTo>
                        <a:pt x="30" y="462"/>
                      </a:lnTo>
                      <a:lnTo>
                        <a:pt x="0" y="462"/>
                      </a:lnTo>
                      <a:lnTo>
                        <a:pt x="0" y="0"/>
                      </a:lnTo>
                      <a:lnTo>
                        <a:pt x="30" y="0"/>
                      </a:lnTo>
                      <a:lnTo>
                        <a:pt x="3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528" name="Freeform 697">
                  <a:extLst>
                    <a:ext uri="{FF2B5EF4-FFF2-40B4-BE49-F238E27FC236}">
                      <a16:creationId xmlns:a16="http://schemas.microsoft.com/office/drawing/2014/main" xmlns="" id="{3827C2F0-AE2F-4918-9B98-9E82D6FB4A3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28548" y="3353753"/>
                  <a:ext cx="57051" cy="976188"/>
                </a:xfrm>
                <a:custGeom>
                  <a:avLst/>
                  <a:gdLst>
                    <a:gd name="T0" fmla="*/ 27 w 27"/>
                    <a:gd name="T1" fmla="*/ 0 h 462"/>
                    <a:gd name="T2" fmla="*/ 27 w 27"/>
                    <a:gd name="T3" fmla="*/ 462 h 462"/>
                    <a:gd name="T4" fmla="*/ 0 w 27"/>
                    <a:gd name="T5" fmla="*/ 462 h 462"/>
                    <a:gd name="T6" fmla="*/ 0 w 27"/>
                    <a:gd name="T7" fmla="*/ 0 h 462"/>
                    <a:gd name="T8" fmla="*/ 27 w 27"/>
                    <a:gd name="T9" fmla="*/ 0 h 462"/>
                    <a:gd name="T10" fmla="*/ 27 w 27"/>
                    <a:gd name="T11" fmla="*/ 0 h 4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7" h="462">
                      <a:moveTo>
                        <a:pt x="27" y="0"/>
                      </a:moveTo>
                      <a:lnTo>
                        <a:pt x="27" y="462"/>
                      </a:lnTo>
                      <a:lnTo>
                        <a:pt x="0" y="462"/>
                      </a:lnTo>
                      <a:lnTo>
                        <a:pt x="0" y="0"/>
                      </a:lnTo>
                      <a:lnTo>
                        <a:pt x="27" y="0"/>
                      </a:lnTo>
                      <a:lnTo>
                        <a:pt x="2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529" name="Freeform 698">
                  <a:extLst>
                    <a:ext uri="{FF2B5EF4-FFF2-40B4-BE49-F238E27FC236}">
                      <a16:creationId xmlns:a16="http://schemas.microsoft.com/office/drawing/2014/main" xmlns="" id="{A22F4ABD-450A-42B7-B4BE-5C9E2A12BDA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28222" y="3341098"/>
                  <a:ext cx="2535556" cy="76067"/>
                </a:xfrm>
                <a:custGeom>
                  <a:avLst/>
                  <a:gdLst>
                    <a:gd name="T0" fmla="*/ 1200 w 1200"/>
                    <a:gd name="T1" fmla="*/ 36 h 36"/>
                    <a:gd name="T2" fmla="*/ 0 w 1200"/>
                    <a:gd name="T3" fmla="*/ 36 h 36"/>
                    <a:gd name="T4" fmla="*/ 0 w 1200"/>
                    <a:gd name="T5" fmla="*/ 0 h 36"/>
                    <a:gd name="T6" fmla="*/ 1200 w 1200"/>
                    <a:gd name="T7" fmla="*/ 0 h 36"/>
                    <a:gd name="T8" fmla="*/ 1200 w 1200"/>
                    <a:gd name="T9" fmla="*/ 36 h 36"/>
                    <a:gd name="T10" fmla="*/ 1200 w 1200"/>
                    <a:gd name="T11" fmla="*/ 36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0" h="36">
                      <a:moveTo>
                        <a:pt x="1200" y="36"/>
                      </a:moveTo>
                      <a:lnTo>
                        <a:pt x="0" y="36"/>
                      </a:lnTo>
                      <a:lnTo>
                        <a:pt x="0" y="0"/>
                      </a:lnTo>
                      <a:lnTo>
                        <a:pt x="1200" y="0"/>
                      </a:lnTo>
                      <a:lnTo>
                        <a:pt x="1200" y="36"/>
                      </a:lnTo>
                      <a:lnTo>
                        <a:pt x="1200" y="3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</p:grpSp>
      </p:grpSp>
      <p:grpSp>
        <p:nvGrpSpPr>
          <p:cNvPr id="310" name="Group 309"/>
          <p:cNvGrpSpPr/>
          <p:nvPr/>
        </p:nvGrpSpPr>
        <p:grpSpPr>
          <a:xfrm>
            <a:off x="555393" y="2405929"/>
            <a:ext cx="6291617" cy="3283389"/>
            <a:chOff x="109182" y="1668749"/>
            <a:chExt cx="9294127" cy="4118621"/>
          </a:xfrm>
        </p:grpSpPr>
        <p:sp>
          <p:nvSpPr>
            <p:cNvPr id="311" name="Freeform: Shape 12">
              <a:extLst>
                <a:ext uri="{FF2B5EF4-FFF2-40B4-BE49-F238E27FC236}">
                  <a16:creationId xmlns:a16="http://schemas.microsoft.com/office/drawing/2014/main" xmlns="" id="{D611186A-AB2C-4658-95C3-905D87AAD185}"/>
                </a:ext>
              </a:extLst>
            </p:cNvPr>
            <p:cNvSpPr/>
            <p:nvPr/>
          </p:nvSpPr>
          <p:spPr>
            <a:xfrm>
              <a:off x="3828965" y="2679585"/>
              <a:ext cx="1486073" cy="1981430"/>
            </a:xfrm>
            <a:custGeom>
              <a:avLst/>
              <a:gdLst>
                <a:gd name="connsiteX0" fmla="*/ 0 w 1981430"/>
                <a:gd name="connsiteY0" fmla="*/ 990715 h 1981430"/>
                <a:gd name="connsiteX1" fmla="*/ 990715 w 1981430"/>
                <a:gd name="connsiteY1" fmla="*/ 0 h 1981430"/>
                <a:gd name="connsiteX2" fmla="*/ 1981430 w 1981430"/>
                <a:gd name="connsiteY2" fmla="*/ 990715 h 1981430"/>
                <a:gd name="connsiteX3" fmla="*/ 990715 w 1981430"/>
                <a:gd name="connsiteY3" fmla="*/ 1981430 h 1981430"/>
                <a:gd name="connsiteX4" fmla="*/ 0 w 1981430"/>
                <a:gd name="connsiteY4" fmla="*/ 990715 h 1981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81430" h="1981430">
                  <a:moveTo>
                    <a:pt x="0" y="990715"/>
                  </a:moveTo>
                  <a:cubicBezTo>
                    <a:pt x="0" y="443558"/>
                    <a:pt x="443558" y="0"/>
                    <a:pt x="990715" y="0"/>
                  </a:cubicBezTo>
                  <a:cubicBezTo>
                    <a:pt x="1537872" y="0"/>
                    <a:pt x="1981430" y="443558"/>
                    <a:pt x="1981430" y="990715"/>
                  </a:cubicBezTo>
                  <a:cubicBezTo>
                    <a:pt x="1981430" y="1537872"/>
                    <a:pt x="1537872" y="1981430"/>
                    <a:pt x="990715" y="1981430"/>
                  </a:cubicBezTo>
                  <a:cubicBezTo>
                    <a:pt x="443558" y="1981430"/>
                    <a:pt x="0" y="1537872"/>
                    <a:pt x="0" y="990715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6350"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17479" tIns="317479" rIns="317479" bIns="317479" numCol="1" spcCol="1270" anchor="ctr" anchorCtr="0">
              <a:noAutofit/>
            </a:bodyPr>
            <a:lstStyle/>
            <a:p>
              <a:pPr marL="0" lvl="0" indent="0" algn="ctr" defTabSz="1911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2000" kern="1200">
                <a:latin typeface="Angsana New" pitchFamily="18" charset="-34"/>
                <a:cs typeface="Angsana New" pitchFamily="18" charset="-34"/>
              </a:endParaRPr>
            </a:p>
          </p:txBody>
        </p:sp>
        <p:sp>
          <p:nvSpPr>
            <p:cNvPr id="312" name="Freeform: Shape 15">
              <a:extLst>
                <a:ext uri="{FF2B5EF4-FFF2-40B4-BE49-F238E27FC236}">
                  <a16:creationId xmlns:a16="http://schemas.microsoft.com/office/drawing/2014/main" xmlns="" id="{BFA3F419-B773-4265-B19C-B3980454C1C5}"/>
                </a:ext>
              </a:extLst>
            </p:cNvPr>
            <p:cNvSpPr/>
            <p:nvPr/>
          </p:nvSpPr>
          <p:spPr>
            <a:xfrm rot="18900000">
              <a:off x="5044105" y="2785799"/>
              <a:ext cx="363977" cy="24769"/>
            </a:xfrm>
            <a:custGeom>
              <a:avLst/>
              <a:gdLst>
                <a:gd name="connsiteX0" fmla="*/ 0 w 485303"/>
                <a:gd name="connsiteY0" fmla="*/ 13623 h 27246"/>
                <a:gd name="connsiteX1" fmla="*/ 485303 w 485303"/>
                <a:gd name="connsiteY1" fmla="*/ 13623 h 272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85303" h="27246">
                  <a:moveTo>
                    <a:pt x="0" y="13623"/>
                  </a:moveTo>
                  <a:lnTo>
                    <a:pt x="485303" y="13623"/>
                  </a:lnTo>
                </a:path>
              </a:pathLst>
            </a:custGeom>
            <a:noFill/>
            <a:ln>
              <a:solidFill>
                <a:srgbClr val="002060"/>
              </a:solidFill>
              <a:tailEnd type="triangle"/>
            </a:ln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3219" tIns="1490" rIns="243218" bIns="1490" numCol="1" spcCol="1270" anchor="ctr" anchorCtr="0">
              <a:noAutofit/>
            </a:bodyPr>
            <a:lstStyle/>
            <a:p>
              <a:pPr marL="0" lvl="0" indent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2000" kern="1200">
                <a:latin typeface="Angsana New" pitchFamily="18" charset="-34"/>
                <a:cs typeface="Angsana New" pitchFamily="18" charset="-34"/>
              </a:endParaRPr>
            </a:p>
          </p:txBody>
        </p:sp>
        <p:sp>
          <p:nvSpPr>
            <p:cNvPr id="313" name="Freeform: Shape 16">
              <a:extLst>
                <a:ext uri="{FF2B5EF4-FFF2-40B4-BE49-F238E27FC236}">
                  <a16:creationId xmlns:a16="http://schemas.microsoft.com/office/drawing/2014/main" xmlns="" id="{FD4A79FC-F6E6-46D5-B295-40010AC1B543}"/>
                </a:ext>
              </a:extLst>
            </p:cNvPr>
            <p:cNvSpPr/>
            <p:nvPr/>
          </p:nvSpPr>
          <p:spPr>
            <a:xfrm>
              <a:off x="5318767" y="1683223"/>
              <a:ext cx="762590" cy="1016786"/>
            </a:xfrm>
            <a:custGeom>
              <a:avLst/>
              <a:gdLst>
                <a:gd name="connsiteX0" fmla="*/ 0 w 1230312"/>
                <a:gd name="connsiteY0" fmla="*/ 615156 h 1230312"/>
                <a:gd name="connsiteX1" fmla="*/ 615156 w 1230312"/>
                <a:gd name="connsiteY1" fmla="*/ 0 h 1230312"/>
                <a:gd name="connsiteX2" fmla="*/ 1230312 w 1230312"/>
                <a:gd name="connsiteY2" fmla="*/ 615156 h 1230312"/>
                <a:gd name="connsiteX3" fmla="*/ 615156 w 1230312"/>
                <a:gd name="connsiteY3" fmla="*/ 1230312 h 1230312"/>
                <a:gd name="connsiteX4" fmla="*/ 0 w 1230312"/>
                <a:gd name="connsiteY4" fmla="*/ 615156 h 12303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30312" h="1230312">
                  <a:moveTo>
                    <a:pt x="0" y="615156"/>
                  </a:moveTo>
                  <a:cubicBezTo>
                    <a:pt x="0" y="275415"/>
                    <a:pt x="275415" y="0"/>
                    <a:pt x="615156" y="0"/>
                  </a:cubicBezTo>
                  <a:cubicBezTo>
                    <a:pt x="954897" y="0"/>
                    <a:pt x="1230312" y="275415"/>
                    <a:pt x="1230312" y="615156"/>
                  </a:cubicBezTo>
                  <a:cubicBezTo>
                    <a:pt x="1230312" y="954897"/>
                    <a:pt x="954897" y="1230312"/>
                    <a:pt x="615156" y="1230312"/>
                  </a:cubicBezTo>
                  <a:cubicBezTo>
                    <a:pt x="275415" y="1230312"/>
                    <a:pt x="0" y="954897"/>
                    <a:pt x="0" y="615156"/>
                  </a:cubicBezTo>
                  <a:close/>
                </a:path>
              </a:pathLst>
            </a:custGeom>
            <a:solidFill>
              <a:srgbClr val="00206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7320" tIns="197320" rIns="197320" bIns="197320" numCol="1" spcCol="1270" anchor="ctr" anchorCtr="0">
              <a:noAutofit/>
            </a:bodyPr>
            <a:lstStyle/>
            <a:p>
              <a:pPr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id-ID" sz="2000" b="1" dirty="0" smtClean="0">
                  <a:latin typeface="Angsana New" pitchFamily="18" charset="-34"/>
                  <a:cs typeface="Angsana New" pitchFamily="18" charset="-34"/>
                </a:rPr>
                <a:t>4</a:t>
              </a:r>
              <a:endParaRPr lang="en-US" sz="2000" b="1" dirty="0">
                <a:latin typeface="Angsana New" pitchFamily="18" charset="-34"/>
                <a:cs typeface="Angsana New" pitchFamily="18" charset="-34"/>
              </a:endParaRPr>
            </a:p>
          </p:txBody>
        </p:sp>
        <p:sp>
          <p:nvSpPr>
            <p:cNvPr id="314" name="Freeform: Shape 17">
              <a:extLst>
                <a:ext uri="{FF2B5EF4-FFF2-40B4-BE49-F238E27FC236}">
                  <a16:creationId xmlns:a16="http://schemas.microsoft.com/office/drawing/2014/main" xmlns="" id="{F617D368-E064-4DD1-9A30-07D04AD146CB}"/>
                </a:ext>
              </a:extLst>
            </p:cNvPr>
            <p:cNvSpPr/>
            <p:nvPr/>
          </p:nvSpPr>
          <p:spPr>
            <a:xfrm>
              <a:off x="5315039" y="3657921"/>
              <a:ext cx="363977" cy="24769"/>
            </a:xfrm>
            <a:custGeom>
              <a:avLst/>
              <a:gdLst>
                <a:gd name="connsiteX0" fmla="*/ 0 w 485303"/>
                <a:gd name="connsiteY0" fmla="*/ 13623 h 27246"/>
                <a:gd name="connsiteX1" fmla="*/ 485303 w 485303"/>
                <a:gd name="connsiteY1" fmla="*/ 13623 h 272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85303" h="27246">
                  <a:moveTo>
                    <a:pt x="0" y="13623"/>
                  </a:moveTo>
                  <a:lnTo>
                    <a:pt x="485303" y="13623"/>
                  </a:lnTo>
                </a:path>
              </a:pathLst>
            </a:custGeom>
            <a:noFill/>
            <a:ln>
              <a:solidFill>
                <a:srgbClr val="002060"/>
              </a:solidFill>
              <a:tailEnd type="triangle"/>
            </a:ln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3219" tIns="1490" rIns="243219" bIns="1491" numCol="1" spcCol="1270" anchor="ctr" anchorCtr="0">
              <a:noAutofit/>
            </a:bodyPr>
            <a:lstStyle/>
            <a:p>
              <a:pPr marL="0" lvl="0" indent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2000" kern="1200">
                <a:latin typeface="Angsana New" pitchFamily="18" charset="-34"/>
                <a:cs typeface="Angsana New" pitchFamily="18" charset="-34"/>
              </a:endParaRPr>
            </a:p>
          </p:txBody>
        </p:sp>
        <p:sp>
          <p:nvSpPr>
            <p:cNvPr id="315" name="Freeform: Shape 18">
              <a:extLst>
                <a:ext uri="{FF2B5EF4-FFF2-40B4-BE49-F238E27FC236}">
                  <a16:creationId xmlns:a16="http://schemas.microsoft.com/office/drawing/2014/main" xmlns="" id="{BA43C247-2218-48E3-A0D3-19D5E1AE86E3}"/>
                </a:ext>
              </a:extLst>
            </p:cNvPr>
            <p:cNvSpPr/>
            <p:nvPr/>
          </p:nvSpPr>
          <p:spPr>
            <a:xfrm>
              <a:off x="5778136" y="3161907"/>
              <a:ext cx="762590" cy="1016786"/>
            </a:xfrm>
            <a:custGeom>
              <a:avLst/>
              <a:gdLst>
                <a:gd name="connsiteX0" fmla="*/ 0 w 1230312"/>
                <a:gd name="connsiteY0" fmla="*/ 615156 h 1230312"/>
                <a:gd name="connsiteX1" fmla="*/ 615156 w 1230312"/>
                <a:gd name="connsiteY1" fmla="*/ 0 h 1230312"/>
                <a:gd name="connsiteX2" fmla="*/ 1230312 w 1230312"/>
                <a:gd name="connsiteY2" fmla="*/ 615156 h 1230312"/>
                <a:gd name="connsiteX3" fmla="*/ 615156 w 1230312"/>
                <a:gd name="connsiteY3" fmla="*/ 1230312 h 1230312"/>
                <a:gd name="connsiteX4" fmla="*/ 0 w 1230312"/>
                <a:gd name="connsiteY4" fmla="*/ 615156 h 12303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30312" h="1230312">
                  <a:moveTo>
                    <a:pt x="0" y="615156"/>
                  </a:moveTo>
                  <a:cubicBezTo>
                    <a:pt x="0" y="275415"/>
                    <a:pt x="275415" y="0"/>
                    <a:pt x="615156" y="0"/>
                  </a:cubicBezTo>
                  <a:cubicBezTo>
                    <a:pt x="954897" y="0"/>
                    <a:pt x="1230312" y="275415"/>
                    <a:pt x="1230312" y="615156"/>
                  </a:cubicBezTo>
                  <a:cubicBezTo>
                    <a:pt x="1230312" y="954897"/>
                    <a:pt x="954897" y="1230312"/>
                    <a:pt x="615156" y="1230312"/>
                  </a:cubicBezTo>
                  <a:cubicBezTo>
                    <a:pt x="275415" y="1230312"/>
                    <a:pt x="0" y="954897"/>
                    <a:pt x="0" y="615156"/>
                  </a:cubicBezTo>
                  <a:close/>
                </a:path>
              </a:pathLst>
            </a:custGeom>
            <a:solidFill>
              <a:srgbClr val="00206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7320" tIns="197320" rIns="197320" bIns="197320" numCol="1" spcCol="1270" anchor="ctr" anchorCtr="0">
              <a:noAutofit/>
            </a:bodyPr>
            <a:lstStyle/>
            <a:p>
              <a:pPr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id-ID" sz="2000" b="1" dirty="0" smtClean="0">
                  <a:latin typeface="Angsana New" pitchFamily="18" charset="-34"/>
                  <a:cs typeface="Angsana New" pitchFamily="18" charset="-34"/>
                </a:rPr>
                <a:t>5</a:t>
              </a:r>
              <a:endParaRPr lang="en-US" sz="2000" b="1" dirty="0">
                <a:latin typeface="Angsana New" pitchFamily="18" charset="-34"/>
                <a:cs typeface="Angsana New" pitchFamily="18" charset="-34"/>
              </a:endParaRPr>
            </a:p>
          </p:txBody>
        </p:sp>
        <p:sp>
          <p:nvSpPr>
            <p:cNvPr id="316" name="Freeform: Shape 19">
              <a:extLst>
                <a:ext uri="{FF2B5EF4-FFF2-40B4-BE49-F238E27FC236}">
                  <a16:creationId xmlns:a16="http://schemas.microsoft.com/office/drawing/2014/main" xmlns="" id="{55798390-9BC3-4B51-9FB6-61A47CE438CD}"/>
                </a:ext>
              </a:extLst>
            </p:cNvPr>
            <p:cNvSpPr/>
            <p:nvPr/>
          </p:nvSpPr>
          <p:spPr>
            <a:xfrm rot="2700000">
              <a:off x="4983442" y="4533139"/>
              <a:ext cx="485303" cy="18577"/>
            </a:xfrm>
            <a:custGeom>
              <a:avLst/>
              <a:gdLst>
                <a:gd name="connsiteX0" fmla="*/ 0 w 485303"/>
                <a:gd name="connsiteY0" fmla="*/ 13623 h 27246"/>
                <a:gd name="connsiteX1" fmla="*/ 485303 w 485303"/>
                <a:gd name="connsiteY1" fmla="*/ 13623 h 272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85303" h="27246">
                  <a:moveTo>
                    <a:pt x="0" y="13623"/>
                  </a:moveTo>
                  <a:lnTo>
                    <a:pt x="485303" y="13623"/>
                  </a:lnTo>
                </a:path>
              </a:pathLst>
            </a:custGeom>
            <a:noFill/>
            <a:ln>
              <a:solidFill>
                <a:srgbClr val="002060"/>
              </a:solidFill>
              <a:tailEnd type="triangle"/>
            </a:ln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3218" tIns="1489" rIns="243219" bIns="1491" numCol="1" spcCol="1270" anchor="ctr" anchorCtr="0">
              <a:noAutofit/>
            </a:bodyPr>
            <a:lstStyle/>
            <a:p>
              <a:pPr marL="0" lvl="0" indent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2000" kern="1200">
                <a:latin typeface="Angsana New" pitchFamily="18" charset="-34"/>
                <a:cs typeface="Angsana New" pitchFamily="18" charset="-34"/>
              </a:endParaRPr>
            </a:p>
          </p:txBody>
        </p:sp>
        <p:sp>
          <p:nvSpPr>
            <p:cNvPr id="317" name="Freeform: Shape 20">
              <a:extLst>
                <a:ext uri="{FF2B5EF4-FFF2-40B4-BE49-F238E27FC236}">
                  <a16:creationId xmlns:a16="http://schemas.microsoft.com/office/drawing/2014/main" xmlns="" id="{27DA1E89-0409-4F38-85FD-8ED61AE1F603}"/>
                </a:ext>
              </a:extLst>
            </p:cNvPr>
            <p:cNvSpPr/>
            <p:nvPr/>
          </p:nvSpPr>
          <p:spPr>
            <a:xfrm>
              <a:off x="5318767" y="4640591"/>
              <a:ext cx="762590" cy="1016786"/>
            </a:xfrm>
            <a:custGeom>
              <a:avLst/>
              <a:gdLst>
                <a:gd name="connsiteX0" fmla="*/ 0 w 1230312"/>
                <a:gd name="connsiteY0" fmla="*/ 615156 h 1230312"/>
                <a:gd name="connsiteX1" fmla="*/ 615156 w 1230312"/>
                <a:gd name="connsiteY1" fmla="*/ 0 h 1230312"/>
                <a:gd name="connsiteX2" fmla="*/ 1230312 w 1230312"/>
                <a:gd name="connsiteY2" fmla="*/ 615156 h 1230312"/>
                <a:gd name="connsiteX3" fmla="*/ 615156 w 1230312"/>
                <a:gd name="connsiteY3" fmla="*/ 1230312 h 1230312"/>
                <a:gd name="connsiteX4" fmla="*/ 0 w 1230312"/>
                <a:gd name="connsiteY4" fmla="*/ 615156 h 12303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30312" h="1230312">
                  <a:moveTo>
                    <a:pt x="0" y="615156"/>
                  </a:moveTo>
                  <a:cubicBezTo>
                    <a:pt x="0" y="275415"/>
                    <a:pt x="275415" y="0"/>
                    <a:pt x="615156" y="0"/>
                  </a:cubicBezTo>
                  <a:cubicBezTo>
                    <a:pt x="954897" y="0"/>
                    <a:pt x="1230312" y="275415"/>
                    <a:pt x="1230312" y="615156"/>
                  </a:cubicBezTo>
                  <a:cubicBezTo>
                    <a:pt x="1230312" y="954897"/>
                    <a:pt x="954897" y="1230312"/>
                    <a:pt x="615156" y="1230312"/>
                  </a:cubicBezTo>
                  <a:cubicBezTo>
                    <a:pt x="275415" y="1230312"/>
                    <a:pt x="0" y="954897"/>
                    <a:pt x="0" y="615156"/>
                  </a:cubicBezTo>
                  <a:close/>
                </a:path>
              </a:pathLst>
            </a:custGeom>
            <a:solidFill>
              <a:srgbClr val="00206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7320" tIns="197320" rIns="197320" bIns="197320" numCol="1" spcCol="1270" anchor="ctr" anchorCtr="0">
              <a:noAutofit/>
            </a:bodyPr>
            <a:lstStyle/>
            <a:p>
              <a:pPr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id-ID" sz="2000" b="1" dirty="0" smtClean="0">
                  <a:latin typeface="Angsana New" pitchFamily="18" charset="-34"/>
                  <a:cs typeface="Angsana New" pitchFamily="18" charset="-34"/>
                </a:rPr>
                <a:t>6</a:t>
              </a:r>
              <a:endParaRPr lang="en-US" sz="2000" b="1" dirty="0">
                <a:latin typeface="Angsana New" pitchFamily="18" charset="-34"/>
                <a:cs typeface="Angsana New" pitchFamily="18" charset="-34"/>
              </a:endParaRPr>
            </a:p>
          </p:txBody>
        </p:sp>
        <p:sp>
          <p:nvSpPr>
            <p:cNvPr id="318" name="Freeform: Shape 23">
              <a:extLst>
                <a:ext uri="{FF2B5EF4-FFF2-40B4-BE49-F238E27FC236}">
                  <a16:creationId xmlns:a16="http://schemas.microsoft.com/office/drawing/2014/main" xmlns="" id="{A105CFDF-54A7-4C49-8E52-ACBD0D1874FB}"/>
                </a:ext>
              </a:extLst>
            </p:cNvPr>
            <p:cNvSpPr/>
            <p:nvPr/>
          </p:nvSpPr>
          <p:spPr>
            <a:xfrm rot="18900000">
              <a:off x="3735920" y="4530036"/>
              <a:ext cx="363978" cy="24770"/>
            </a:xfrm>
            <a:custGeom>
              <a:avLst/>
              <a:gdLst>
                <a:gd name="connsiteX0" fmla="*/ 0 w 485303"/>
                <a:gd name="connsiteY0" fmla="*/ 13623 h 27246"/>
                <a:gd name="connsiteX1" fmla="*/ 485303 w 485303"/>
                <a:gd name="connsiteY1" fmla="*/ 13623 h 272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85303" h="27246">
                  <a:moveTo>
                    <a:pt x="485303" y="13623"/>
                  </a:moveTo>
                  <a:lnTo>
                    <a:pt x="0" y="13623"/>
                  </a:lnTo>
                </a:path>
              </a:pathLst>
            </a:custGeom>
            <a:noFill/>
            <a:ln>
              <a:solidFill>
                <a:srgbClr val="002060"/>
              </a:solidFill>
              <a:tailEnd type="triangle"/>
            </a:ln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3218" tIns="1490" rIns="243220" bIns="1491" numCol="1" spcCol="1270" anchor="ctr" anchorCtr="0">
              <a:noAutofit/>
            </a:bodyPr>
            <a:lstStyle/>
            <a:p>
              <a:pPr marL="0" lvl="0" indent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2000" kern="1200">
                <a:latin typeface="Angsana New" pitchFamily="18" charset="-34"/>
                <a:cs typeface="Angsana New" pitchFamily="18" charset="-34"/>
              </a:endParaRPr>
            </a:p>
          </p:txBody>
        </p:sp>
        <p:sp>
          <p:nvSpPr>
            <p:cNvPr id="319" name="Freeform: Shape 24">
              <a:extLst>
                <a:ext uri="{FF2B5EF4-FFF2-40B4-BE49-F238E27FC236}">
                  <a16:creationId xmlns:a16="http://schemas.microsoft.com/office/drawing/2014/main" xmlns="" id="{F917B1C3-7765-4254-928C-9F0E2CB66108}"/>
                </a:ext>
              </a:extLst>
            </p:cNvPr>
            <p:cNvSpPr/>
            <p:nvPr/>
          </p:nvSpPr>
          <p:spPr>
            <a:xfrm>
              <a:off x="3062641" y="4640591"/>
              <a:ext cx="762590" cy="1016786"/>
            </a:xfrm>
            <a:custGeom>
              <a:avLst/>
              <a:gdLst>
                <a:gd name="connsiteX0" fmla="*/ 0 w 1230312"/>
                <a:gd name="connsiteY0" fmla="*/ 615156 h 1230312"/>
                <a:gd name="connsiteX1" fmla="*/ 615156 w 1230312"/>
                <a:gd name="connsiteY1" fmla="*/ 0 h 1230312"/>
                <a:gd name="connsiteX2" fmla="*/ 1230312 w 1230312"/>
                <a:gd name="connsiteY2" fmla="*/ 615156 h 1230312"/>
                <a:gd name="connsiteX3" fmla="*/ 615156 w 1230312"/>
                <a:gd name="connsiteY3" fmla="*/ 1230312 h 1230312"/>
                <a:gd name="connsiteX4" fmla="*/ 0 w 1230312"/>
                <a:gd name="connsiteY4" fmla="*/ 615156 h 12303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30312" h="1230312">
                  <a:moveTo>
                    <a:pt x="0" y="615156"/>
                  </a:moveTo>
                  <a:cubicBezTo>
                    <a:pt x="0" y="275415"/>
                    <a:pt x="275415" y="0"/>
                    <a:pt x="615156" y="0"/>
                  </a:cubicBezTo>
                  <a:cubicBezTo>
                    <a:pt x="954897" y="0"/>
                    <a:pt x="1230312" y="275415"/>
                    <a:pt x="1230312" y="615156"/>
                  </a:cubicBezTo>
                  <a:cubicBezTo>
                    <a:pt x="1230312" y="954897"/>
                    <a:pt x="954897" y="1230312"/>
                    <a:pt x="615156" y="1230312"/>
                  </a:cubicBezTo>
                  <a:cubicBezTo>
                    <a:pt x="275415" y="1230312"/>
                    <a:pt x="0" y="954897"/>
                    <a:pt x="0" y="615156"/>
                  </a:cubicBezTo>
                  <a:close/>
                </a:path>
              </a:pathLst>
            </a:custGeom>
            <a:solidFill>
              <a:srgbClr val="00206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18275" tIns="218275" rIns="218275" bIns="218275" numCol="1" spcCol="1270" anchor="ctr" anchorCtr="0">
              <a:noAutofit/>
            </a:bodyPr>
            <a:lstStyle/>
            <a:p>
              <a:pPr algn="ctr" defTabSz="2667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id-ID" sz="2000" b="1" dirty="0" smtClean="0">
                  <a:latin typeface="Angsana New" pitchFamily="18" charset="-34"/>
                  <a:cs typeface="Angsana New" pitchFamily="18" charset="-34"/>
                </a:rPr>
                <a:t>3</a:t>
              </a:r>
              <a:endParaRPr lang="en-US" sz="2000" b="1" dirty="0">
                <a:latin typeface="Angsana New" pitchFamily="18" charset="-34"/>
                <a:cs typeface="Angsana New" pitchFamily="18" charset="-34"/>
              </a:endParaRPr>
            </a:p>
          </p:txBody>
        </p:sp>
        <p:sp>
          <p:nvSpPr>
            <p:cNvPr id="320" name="Freeform: Shape 25">
              <a:extLst>
                <a:ext uri="{FF2B5EF4-FFF2-40B4-BE49-F238E27FC236}">
                  <a16:creationId xmlns:a16="http://schemas.microsoft.com/office/drawing/2014/main" xmlns="" id="{9778071B-3F72-43CF-83BA-475E4C5E54CC}"/>
                </a:ext>
              </a:extLst>
            </p:cNvPr>
            <p:cNvSpPr/>
            <p:nvPr/>
          </p:nvSpPr>
          <p:spPr>
            <a:xfrm>
              <a:off x="3464986" y="3657914"/>
              <a:ext cx="363978" cy="24770"/>
            </a:xfrm>
            <a:custGeom>
              <a:avLst/>
              <a:gdLst>
                <a:gd name="connsiteX0" fmla="*/ 0 w 485303"/>
                <a:gd name="connsiteY0" fmla="*/ 13623 h 27246"/>
                <a:gd name="connsiteX1" fmla="*/ 485303 w 485303"/>
                <a:gd name="connsiteY1" fmla="*/ 13623 h 272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85303" h="27246">
                  <a:moveTo>
                    <a:pt x="485303" y="13623"/>
                  </a:moveTo>
                  <a:lnTo>
                    <a:pt x="0" y="13623"/>
                  </a:lnTo>
                </a:path>
              </a:pathLst>
            </a:custGeom>
            <a:noFill/>
            <a:ln>
              <a:solidFill>
                <a:srgbClr val="002060"/>
              </a:solidFill>
              <a:tailEnd type="triangle"/>
            </a:ln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3219" tIns="1491" rIns="243220" bIns="1491" numCol="1" spcCol="1270" anchor="ctr" anchorCtr="0">
              <a:noAutofit/>
            </a:bodyPr>
            <a:lstStyle/>
            <a:p>
              <a:pPr marL="0" lvl="0" indent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2000" kern="1200">
                <a:latin typeface="Angsana New" pitchFamily="18" charset="-34"/>
                <a:cs typeface="Angsana New" pitchFamily="18" charset="-34"/>
              </a:endParaRPr>
            </a:p>
          </p:txBody>
        </p:sp>
        <p:sp>
          <p:nvSpPr>
            <p:cNvPr id="321" name="Freeform: Shape 26">
              <a:extLst>
                <a:ext uri="{FF2B5EF4-FFF2-40B4-BE49-F238E27FC236}">
                  <a16:creationId xmlns:a16="http://schemas.microsoft.com/office/drawing/2014/main" xmlns="" id="{F78DD199-8D3D-41FD-944F-449801AA866B}"/>
                </a:ext>
              </a:extLst>
            </p:cNvPr>
            <p:cNvSpPr/>
            <p:nvPr/>
          </p:nvSpPr>
          <p:spPr>
            <a:xfrm>
              <a:off x="2603275" y="3161907"/>
              <a:ext cx="762590" cy="1016786"/>
            </a:xfrm>
            <a:custGeom>
              <a:avLst/>
              <a:gdLst>
                <a:gd name="connsiteX0" fmla="*/ 0 w 1230312"/>
                <a:gd name="connsiteY0" fmla="*/ 615156 h 1230312"/>
                <a:gd name="connsiteX1" fmla="*/ 615156 w 1230312"/>
                <a:gd name="connsiteY1" fmla="*/ 0 h 1230312"/>
                <a:gd name="connsiteX2" fmla="*/ 1230312 w 1230312"/>
                <a:gd name="connsiteY2" fmla="*/ 615156 h 1230312"/>
                <a:gd name="connsiteX3" fmla="*/ 615156 w 1230312"/>
                <a:gd name="connsiteY3" fmla="*/ 1230312 h 1230312"/>
                <a:gd name="connsiteX4" fmla="*/ 0 w 1230312"/>
                <a:gd name="connsiteY4" fmla="*/ 615156 h 12303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30312" h="1230312">
                  <a:moveTo>
                    <a:pt x="0" y="615156"/>
                  </a:moveTo>
                  <a:cubicBezTo>
                    <a:pt x="0" y="275415"/>
                    <a:pt x="275415" y="0"/>
                    <a:pt x="615156" y="0"/>
                  </a:cubicBezTo>
                  <a:cubicBezTo>
                    <a:pt x="954897" y="0"/>
                    <a:pt x="1230312" y="275415"/>
                    <a:pt x="1230312" y="615156"/>
                  </a:cubicBezTo>
                  <a:cubicBezTo>
                    <a:pt x="1230312" y="954897"/>
                    <a:pt x="954897" y="1230312"/>
                    <a:pt x="615156" y="1230312"/>
                  </a:cubicBezTo>
                  <a:cubicBezTo>
                    <a:pt x="275415" y="1230312"/>
                    <a:pt x="0" y="954897"/>
                    <a:pt x="0" y="615156"/>
                  </a:cubicBezTo>
                  <a:close/>
                </a:path>
              </a:pathLst>
            </a:custGeom>
            <a:solidFill>
              <a:srgbClr val="00206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18275" tIns="218275" rIns="218275" bIns="218275" numCol="1" spcCol="1270" anchor="ctr" anchorCtr="0">
              <a:noAutofit/>
            </a:bodyPr>
            <a:lstStyle/>
            <a:p>
              <a:pPr algn="ctr" defTabSz="2667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id-ID" sz="2000" b="1" dirty="0" smtClean="0">
                  <a:latin typeface="Angsana New" pitchFamily="18" charset="-34"/>
                  <a:cs typeface="Angsana New" pitchFamily="18" charset="-34"/>
                </a:rPr>
                <a:t>2</a:t>
              </a:r>
              <a:endParaRPr lang="en-US" sz="2000" b="1" dirty="0">
                <a:latin typeface="Angsana New" pitchFamily="18" charset="-34"/>
                <a:cs typeface="Angsana New" pitchFamily="18" charset="-34"/>
              </a:endParaRPr>
            </a:p>
          </p:txBody>
        </p:sp>
        <p:sp>
          <p:nvSpPr>
            <p:cNvPr id="322" name="Freeform: Shape 27">
              <a:extLst>
                <a:ext uri="{FF2B5EF4-FFF2-40B4-BE49-F238E27FC236}">
                  <a16:creationId xmlns:a16="http://schemas.microsoft.com/office/drawing/2014/main" xmlns="" id="{87EB8CC4-E549-4A42-85D4-E0D1D2ED7970}"/>
                </a:ext>
              </a:extLst>
            </p:cNvPr>
            <p:cNvSpPr/>
            <p:nvPr/>
          </p:nvSpPr>
          <p:spPr>
            <a:xfrm rot="2700000">
              <a:off x="3675259" y="2788895"/>
              <a:ext cx="485303" cy="18577"/>
            </a:xfrm>
            <a:custGeom>
              <a:avLst/>
              <a:gdLst>
                <a:gd name="connsiteX0" fmla="*/ 0 w 485303"/>
                <a:gd name="connsiteY0" fmla="*/ 13623 h 27246"/>
                <a:gd name="connsiteX1" fmla="*/ 485303 w 485303"/>
                <a:gd name="connsiteY1" fmla="*/ 13623 h 272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85303" h="27246">
                  <a:moveTo>
                    <a:pt x="485303" y="13623"/>
                  </a:moveTo>
                  <a:lnTo>
                    <a:pt x="0" y="13623"/>
                  </a:lnTo>
                </a:path>
              </a:pathLst>
            </a:custGeom>
            <a:noFill/>
            <a:ln>
              <a:solidFill>
                <a:srgbClr val="002060"/>
              </a:solidFill>
              <a:tailEnd type="triangle"/>
            </a:ln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3218" tIns="1489" rIns="243219" bIns="1491" numCol="1" spcCol="1270" anchor="ctr" anchorCtr="0">
              <a:noAutofit/>
            </a:bodyPr>
            <a:lstStyle/>
            <a:p>
              <a:pPr marL="0" lvl="0" indent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2000" kern="1200">
                <a:latin typeface="Angsana New" pitchFamily="18" charset="-34"/>
                <a:cs typeface="Angsana New" pitchFamily="18" charset="-34"/>
              </a:endParaRPr>
            </a:p>
          </p:txBody>
        </p:sp>
        <p:sp>
          <p:nvSpPr>
            <p:cNvPr id="323" name="Freeform: Shape 28">
              <a:extLst>
                <a:ext uri="{FF2B5EF4-FFF2-40B4-BE49-F238E27FC236}">
                  <a16:creationId xmlns:a16="http://schemas.microsoft.com/office/drawing/2014/main" xmlns="" id="{58F2A06A-E402-4E2B-A5B8-76453ED72B22}"/>
                </a:ext>
              </a:extLst>
            </p:cNvPr>
            <p:cNvSpPr/>
            <p:nvPr/>
          </p:nvSpPr>
          <p:spPr>
            <a:xfrm>
              <a:off x="3062641" y="1683223"/>
              <a:ext cx="762590" cy="1016786"/>
            </a:xfrm>
            <a:custGeom>
              <a:avLst/>
              <a:gdLst>
                <a:gd name="connsiteX0" fmla="*/ 0 w 1230312"/>
                <a:gd name="connsiteY0" fmla="*/ 615156 h 1230312"/>
                <a:gd name="connsiteX1" fmla="*/ 615156 w 1230312"/>
                <a:gd name="connsiteY1" fmla="*/ 0 h 1230312"/>
                <a:gd name="connsiteX2" fmla="*/ 1230312 w 1230312"/>
                <a:gd name="connsiteY2" fmla="*/ 615156 h 1230312"/>
                <a:gd name="connsiteX3" fmla="*/ 615156 w 1230312"/>
                <a:gd name="connsiteY3" fmla="*/ 1230312 h 1230312"/>
                <a:gd name="connsiteX4" fmla="*/ 0 w 1230312"/>
                <a:gd name="connsiteY4" fmla="*/ 615156 h 12303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30312" h="1230312">
                  <a:moveTo>
                    <a:pt x="0" y="615156"/>
                  </a:moveTo>
                  <a:cubicBezTo>
                    <a:pt x="0" y="275415"/>
                    <a:pt x="275415" y="0"/>
                    <a:pt x="615156" y="0"/>
                  </a:cubicBezTo>
                  <a:cubicBezTo>
                    <a:pt x="954897" y="0"/>
                    <a:pt x="1230312" y="275415"/>
                    <a:pt x="1230312" y="615156"/>
                  </a:cubicBezTo>
                  <a:cubicBezTo>
                    <a:pt x="1230312" y="954897"/>
                    <a:pt x="954897" y="1230312"/>
                    <a:pt x="615156" y="1230312"/>
                  </a:cubicBezTo>
                  <a:cubicBezTo>
                    <a:pt x="275415" y="1230312"/>
                    <a:pt x="0" y="954897"/>
                    <a:pt x="0" y="615156"/>
                  </a:cubicBezTo>
                  <a:close/>
                </a:path>
              </a:pathLst>
            </a:custGeom>
            <a:solidFill>
              <a:srgbClr val="00206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18275" tIns="218275" rIns="218275" bIns="218275" numCol="1" spcCol="1270" anchor="ctr" anchorCtr="0">
              <a:noAutofit/>
            </a:bodyPr>
            <a:lstStyle/>
            <a:p>
              <a:pPr marL="0" lvl="0" indent="0" algn="ctr" defTabSz="2667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d-ID" sz="2000" b="1" kern="1200" dirty="0" smtClean="0">
                  <a:latin typeface="Angsana New" pitchFamily="18" charset="-34"/>
                  <a:cs typeface="Angsana New" pitchFamily="18" charset="-34"/>
                </a:rPr>
                <a:t>1</a:t>
              </a:r>
              <a:endParaRPr lang="en-US" sz="2000" b="1" kern="1200" dirty="0">
                <a:latin typeface="Angsana New" pitchFamily="18" charset="-34"/>
                <a:cs typeface="Angsana New" pitchFamily="18" charset="-34"/>
              </a:endParaRPr>
            </a:p>
          </p:txBody>
        </p:sp>
        <p:sp>
          <p:nvSpPr>
            <p:cNvPr id="324" name="TextBox 323">
              <a:extLst>
                <a:ext uri="{FF2B5EF4-FFF2-40B4-BE49-F238E27FC236}">
                  <a16:creationId xmlns:a16="http://schemas.microsoft.com/office/drawing/2014/main" xmlns="" id="{F2A4C43A-1068-4B9E-9C32-6CB50E2167F6}"/>
                </a:ext>
              </a:extLst>
            </p:cNvPr>
            <p:cNvSpPr txBox="1"/>
            <p:nvPr/>
          </p:nvSpPr>
          <p:spPr>
            <a:xfrm>
              <a:off x="532263" y="1668749"/>
              <a:ext cx="2452305" cy="1045731"/>
            </a:xfrm>
            <a:prstGeom prst="rect">
              <a:avLst/>
            </a:prstGeom>
            <a:noFill/>
          </p:spPr>
          <p:txBody>
            <a:bodyPr wrap="square" lIns="0" tIns="108000" rIns="0" bIns="108000" rtlCol="0" anchor="ctr">
              <a:spAutoFit/>
            </a:bodyPr>
            <a:lstStyle/>
            <a:p>
              <a:pPr>
                <a:spcAft>
                  <a:spcPts val="600"/>
                </a:spcAft>
              </a:pPr>
              <a:r>
                <a:rPr lang="th-TH" sz="2000" dirty="0" smtClean="0">
                  <a:solidFill>
                    <a:srgbClr val="005A9E"/>
                  </a:solidFill>
                  <a:latin typeface="Angsana New" pitchFamily="18" charset="-34"/>
                  <a:ea typeface="Tahoma" pitchFamily="34" charset="0"/>
                  <a:cs typeface="Angsana New" pitchFamily="18" charset="-34"/>
                </a:rPr>
                <a:t>สถาบันพัฒนาฝีมือแรงงาน 5 นครราชสีมา</a:t>
              </a:r>
              <a:endParaRPr lang="id-ID" sz="2000" dirty="0">
                <a:solidFill>
                  <a:srgbClr val="005A9E"/>
                </a:solidFill>
                <a:latin typeface="Angsana New" pitchFamily="18" charset="-34"/>
                <a:ea typeface="Tahoma" pitchFamily="34" charset="0"/>
                <a:cs typeface="Angsana New" pitchFamily="18" charset="-34"/>
              </a:endParaRPr>
            </a:p>
          </p:txBody>
        </p:sp>
        <p:sp>
          <p:nvSpPr>
            <p:cNvPr id="325" name="TextBox 324">
              <a:extLst>
                <a:ext uri="{FF2B5EF4-FFF2-40B4-BE49-F238E27FC236}">
                  <a16:creationId xmlns:a16="http://schemas.microsoft.com/office/drawing/2014/main" xmlns="" id="{CF2C4023-9CF5-4FD1-8433-2C928D7AF1F3}"/>
                </a:ext>
              </a:extLst>
            </p:cNvPr>
            <p:cNvSpPr txBox="1"/>
            <p:nvPr/>
          </p:nvSpPr>
          <p:spPr>
            <a:xfrm>
              <a:off x="6335501" y="1668749"/>
              <a:ext cx="2521897" cy="1045731"/>
            </a:xfrm>
            <a:prstGeom prst="rect">
              <a:avLst/>
            </a:prstGeom>
            <a:noFill/>
          </p:spPr>
          <p:txBody>
            <a:bodyPr wrap="square" lIns="0" tIns="108000" rIns="0" bIns="108000" rtlCol="0" anchor="ctr">
              <a:spAutoFit/>
            </a:bodyPr>
            <a:lstStyle/>
            <a:p>
              <a:pPr>
                <a:spcAft>
                  <a:spcPts val="600"/>
                </a:spcAft>
              </a:pPr>
              <a:r>
                <a:rPr lang="th-TH" sz="2000" dirty="0" smtClean="0">
                  <a:solidFill>
                    <a:srgbClr val="005A9E"/>
                  </a:solidFill>
                  <a:latin typeface="Angsana New" pitchFamily="18" charset="-34"/>
                  <a:ea typeface="Tahoma" pitchFamily="34" charset="0"/>
                  <a:cs typeface="Angsana New" pitchFamily="18" charset="-34"/>
                </a:rPr>
                <a:t>สำนักงานพัฒนาฝีมือแรงงานสระบุรี</a:t>
              </a:r>
              <a:endParaRPr lang="id-ID" sz="2000" dirty="0">
                <a:solidFill>
                  <a:srgbClr val="005A9E"/>
                </a:solidFill>
                <a:latin typeface="Angsana New" pitchFamily="18" charset="-34"/>
                <a:ea typeface="Tahoma" pitchFamily="34" charset="0"/>
                <a:cs typeface="Angsana New" pitchFamily="18" charset="-34"/>
              </a:endParaRPr>
            </a:p>
          </p:txBody>
        </p:sp>
        <p:sp>
          <p:nvSpPr>
            <p:cNvPr id="326" name="TextBox 325">
              <a:extLst>
                <a:ext uri="{FF2B5EF4-FFF2-40B4-BE49-F238E27FC236}">
                  <a16:creationId xmlns:a16="http://schemas.microsoft.com/office/drawing/2014/main" xmlns="" id="{D5114D26-660A-40E9-8E78-6A96B4BB11F1}"/>
                </a:ext>
              </a:extLst>
            </p:cNvPr>
            <p:cNvSpPr txBox="1"/>
            <p:nvPr/>
          </p:nvSpPr>
          <p:spPr>
            <a:xfrm>
              <a:off x="272956" y="4741639"/>
              <a:ext cx="2535547" cy="1045731"/>
            </a:xfrm>
            <a:prstGeom prst="rect">
              <a:avLst/>
            </a:prstGeom>
            <a:noFill/>
          </p:spPr>
          <p:txBody>
            <a:bodyPr wrap="square" lIns="0" tIns="108000" rIns="0" bIns="108000" rtlCol="0" anchor="ctr">
              <a:spAutoFit/>
            </a:bodyPr>
            <a:lstStyle/>
            <a:p>
              <a:pPr>
                <a:spcAft>
                  <a:spcPts val="600"/>
                </a:spcAft>
              </a:pPr>
              <a:r>
                <a:rPr lang="th-TH" sz="2000" dirty="0">
                  <a:solidFill>
                    <a:srgbClr val="005A9E"/>
                  </a:solidFill>
                  <a:latin typeface="Angsana New" pitchFamily="18" charset="-34"/>
                  <a:ea typeface="Tahoma" pitchFamily="34" charset="0"/>
                  <a:cs typeface="Angsana New" pitchFamily="18" charset="-34"/>
                </a:rPr>
                <a:t>สถาบันพัฒนาฝีมือแรงงาน 14 </a:t>
              </a:r>
              <a:r>
                <a:rPr lang="th-TH" sz="2000" dirty="0" smtClean="0">
                  <a:solidFill>
                    <a:srgbClr val="005A9E"/>
                  </a:solidFill>
                  <a:latin typeface="Angsana New" pitchFamily="18" charset="-34"/>
                  <a:ea typeface="Tahoma" pitchFamily="34" charset="0"/>
                  <a:cs typeface="Angsana New" pitchFamily="18" charset="-34"/>
                </a:rPr>
                <a:t>ปทุมธานี</a:t>
              </a:r>
              <a:endParaRPr lang="id-ID" sz="2000" dirty="0">
                <a:solidFill>
                  <a:srgbClr val="005A9E"/>
                </a:solidFill>
                <a:latin typeface="Angsana New" pitchFamily="18" charset="-34"/>
                <a:ea typeface="Tahoma" pitchFamily="34" charset="0"/>
                <a:cs typeface="Angsana New" pitchFamily="18" charset="-34"/>
              </a:endParaRPr>
            </a:p>
          </p:txBody>
        </p:sp>
        <p:sp>
          <p:nvSpPr>
            <p:cNvPr id="327" name="TextBox 326">
              <a:extLst>
                <a:ext uri="{FF2B5EF4-FFF2-40B4-BE49-F238E27FC236}">
                  <a16:creationId xmlns:a16="http://schemas.microsoft.com/office/drawing/2014/main" xmlns="" id="{4DB994A4-7EEA-47FE-8D9C-B35D9B7877B7}"/>
                </a:ext>
              </a:extLst>
            </p:cNvPr>
            <p:cNvSpPr txBox="1"/>
            <p:nvPr/>
          </p:nvSpPr>
          <p:spPr>
            <a:xfrm>
              <a:off x="6335501" y="4741639"/>
              <a:ext cx="2697965" cy="1045731"/>
            </a:xfrm>
            <a:prstGeom prst="rect">
              <a:avLst/>
            </a:prstGeom>
            <a:noFill/>
          </p:spPr>
          <p:txBody>
            <a:bodyPr wrap="square" lIns="0" tIns="108000" rIns="0" bIns="108000" rtlCol="0" anchor="ctr">
              <a:spAutoFit/>
            </a:bodyPr>
            <a:lstStyle/>
            <a:p>
              <a:pPr>
                <a:spcAft>
                  <a:spcPts val="600"/>
                </a:spcAft>
              </a:pPr>
              <a:r>
                <a:rPr lang="th-TH" sz="2000" dirty="0">
                  <a:solidFill>
                    <a:srgbClr val="005A9E"/>
                  </a:solidFill>
                  <a:latin typeface="Angsana New" pitchFamily="18" charset="-34"/>
                  <a:ea typeface="Tahoma" pitchFamily="34" charset="0"/>
                  <a:cs typeface="Angsana New" pitchFamily="18" charset="-34"/>
                </a:rPr>
                <a:t>สำนักงานพัฒนาฝีมือแรงงานชุมพร</a:t>
              </a:r>
              <a:endParaRPr lang="id-ID" sz="2000" dirty="0">
                <a:solidFill>
                  <a:srgbClr val="005A9E"/>
                </a:solidFill>
                <a:latin typeface="Angsana New" pitchFamily="18" charset="-34"/>
                <a:ea typeface="Tahoma" pitchFamily="34" charset="0"/>
                <a:cs typeface="Angsana New" pitchFamily="18" charset="-34"/>
              </a:endParaRPr>
            </a:p>
          </p:txBody>
        </p:sp>
        <p:sp>
          <p:nvSpPr>
            <p:cNvPr id="328" name="TextBox 327">
              <a:extLst>
                <a:ext uri="{FF2B5EF4-FFF2-40B4-BE49-F238E27FC236}">
                  <a16:creationId xmlns:a16="http://schemas.microsoft.com/office/drawing/2014/main" xmlns="" id="{3395C26C-761C-4332-A4E9-9CC3524D85E9}"/>
                </a:ext>
              </a:extLst>
            </p:cNvPr>
            <p:cNvSpPr txBox="1"/>
            <p:nvPr/>
          </p:nvSpPr>
          <p:spPr>
            <a:xfrm>
              <a:off x="109182" y="2954397"/>
              <a:ext cx="2494092" cy="1431799"/>
            </a:xfrm>
            <a:prstGeom prst="rect">
              <a:avLst/>
            </a:prstGeom>
            <a:noFill/>
          </p:spPr>
          <p:txBody>
            <a:bodyPr wrap="square" lIns="0" tIns="108000" rIns="0" bIns="108000" rtlCol="0" anchor="ctr">
              <a:spAutoFit/>
            </a:bodyPr>
            <a:lstStyle/>
            <a:p>
              <a:pPr>
                <a:spcAft>
                  <a:spcPts val="600"/>
                </a:spcAft>
              </a:pPr>
              <a:r>
                <a:rPr lang="th-TH" sz="2000" dirty="0">
                  <a:solidFill>
                    <a:srgbClr val="005A9E"/>
                  </a:solidFill>
                  <a:latin typeface="Angsana New" pitchFamily="18" charset="-34"/>
                  <a:ea typeface="Tahoma" pitchFamily="34" charset="0"/>
                  <a:cs typeface="Angsana New" pitchFamily="18" charset="-34"/>
                </a:rPr>
                <a:t>สถาบันพัฒนาฝีมือ</a:t>
              </a:r>
              <a:r>
                <a:rPr lang="th-TH" sz="2000" dirty="0" smtClean="0">
                  <a:solidFill>
                    <a:srgbClr val="005A9E"/>
                  </a:solidFill>
                  <a:latin typeface="Angsana New" pitchFamily="18" charset="-34"/>
                  <a:ea typeface="Tahoma" pitchFamily="34" charset="0"/>
                  <a:cs typeface="Angsana New" pitchFamily="18" charset="-34"/>
                </a:rPr>
                <a:t>แรงงาน 13 กรุงเทพมหานคร</a:t>
              </a:r>
              <a:endParaRPr lang="id-ID" sz="2000" dirty="0">
                <a:solidFill>
                  <a:srgbClr val="005A9E"/>
                </a:solidFill>
                <a:latin typeface="Angsana New" pitchFamily="18" charset="-34"/>
                <a:ea typeface="Tahoma" pitchFamily="34" charset="0"/>
                <a:cs typeface="Angsana New" pitchFamily="18" charset="-34"/>
              </a:endParaRPr>
            </a:p>
          </p:txBody>
        </p:sp>
        <p:sp>
          <p:nvSpPr>
            <p:cNvPr id="329" name="TextBox 328">
              <a:extLst>
                <a:ext uri="{FF2B5EF4-FFF2-40B4-BE49-F238E27FC236}">
                  <a16:creationId xmlns:a16="http://schemas.microsoft.com/office/drawing/2014/main" xmlns="" id="{AB62BD4A-A7D3-4F2C-8B2B-9A7DA6846030}"/>
                </a:ext>
              </a:extLst>
            </p:cNvPr>
            <p:cNvSpPr txBox="1"/>
            <p:nvPr/>
          </p:nvSpPr>
          <p:spPr>
            <a:xfrm>
              <a:off x="6663558" y="3115266"/>
              <a:ext cx="2739751" cy="1045731"/>
            </a:xfrm>
            <a:prstGeom prst="rect">
              <a:avLst/>
            </a:prstGeom>
            <a:noFill/>
          </p:spPr>
          <p:txBody>
            <a:bodyPr wrap="square" lIns="0" tIns="108000" rIns="0" bIns="108000" rtlCol="0" anchor="ctr">
              <a:spAutoFit/>
            </a:bodyPr>
            <a:lstStyle/>
            <a:p>
              <a:pPr>
                <a:spcAft>
                  <a:spcPts val="600"/>
                </a:spcAft>
              </a:pPr>
              <a:r>
                <a:rPr lang="th-TH" sz="2000" dirty="0">
                  <a:solidFill>
                    <a:srgbClr val="005A9E"/>
                  </a:solidFill>
                  <a:latin typeface="Angsana New" pitchFamily="18" charset="-34"/>
                  <a:ea typeface="Tahoma" pitchFamily="34" charset="0"/>
                  <a:cs typeface="Angsana New" pitchFamily="18" charset="-34"/>
                </a:rPr>
                <a:t>สำนักงานพัฒนาฝีมือแรงงานชัยนาท</a:t>
              </a:r>
              <a:endParaRPr lang="id-ID" sz="2000" dirty="0">
                <a:solidFill>
                  <a:srgbClr val="005A9E"/>
                </a:solidFill>
                <a:latin typeface="Angsana New" pitchFamily="18" charset="-34"/>
                <a:ea typeface="Tahoma" pitchFamily="34" charset="0"/>
                <a:cs typeface="Angsana New" pitchFamily="18" charset="-34"/>
              </a:endParaRPr>
            </a:p>
          </p:txBody>
        </p:sp>
        <p:grpSp>
          <p:nvGrpSpPr>
            <p:cNvPr id="330" name="Group 329">
              <a:extLst>
                <a:ext uri="{FF2B5EF4-FFF2-40B4-BE49-F238E27FC236}">
                  <a16:creationId xmlns:a16="http://schemas.microsoft.com/office/drawing/2014/main" xmlns="" id="{1113D581-5332-433F-A468-DE861CABE7A6}"/>
                </a:ext>
              </a:extLst>
            </p:cNvPr>
            <p:cNvGrpSpPr/>
            <p:nvPr/>
          </p:nvGrpSpPr>
          <p:grpSpPr>
            <a:xfrm>
              <a:off x="4327045" y="3336334"/>
              <a:ext cx="489914" cy="667932"/>
              <a:chOff x="7726363" y="4332288"/>
              <a:chExt cx="352425" cy="360363"/>
            </a:xfrm>
            <a:solidFill>
              <a:srgbClr val="002060"/>
            </a:solidFill>
          </p:grpSpPr>
          <p:sp>
            <p:nvSpPr>
              <p:cNvPr id="331" name="Oval 132">
                <a:extLst>
                  <a:ext uri="{FF2B5EF4-FFF2-40B4-BE49-F238E27FC236}">
                    <a16:creationId xmlns:a16="http://schemas.microsoft.com/office/drawing/2014/main" xmlns="" id="{84A75916-07B2-4C39-9EBD-7C9C20A59F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756525" y="4332288"/>
                <a:ext cx="120650" cy="1206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000">
                  <a:latin typeface="Angsana New" pitchFamily="18" charset="-34"/>
                  <a:cs typeface="Angsana New" pitchFamily="18" charset="-34"/>
                </a:endParaRPr>
              </a:p>
            </p:txBody>
          </p:sp>
          <p:sp>
            <p:nvSpPr>
              <p:cNvPr id="332" name="Freeform 133">
                <a:extLst>
                  <a:ext uri="{FF2B5EF4-FFF2-40B4-BE49-F238E27FC236}">
                    <a16:creationId xmlns:a16="http://schemas.microsoft.com/office/drawing/2014/main" xmlns="" id="{DB241F68-33D5-4607-A0D5-5F92B1EA24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26363" y="4467226"/>
                <a:ext cx="180975" cy="225425"/>
              </a:xfrm>
              <a:custGeom>
                <a:avLst/>
                <a:gdLst>
                  <a:gd name="T0" fmla="*/ 28 w 48"/>
                  <a:gd name="T1" fmla="*/ 0 h 60"/>
                  <a:gd name="T2" fmla="*/ 30 w 48"/>
                  <a:gd name="T3" fmla="*/ 27 h 60"/>
                  <a:gd name="T4" fmla="*/ 24 w 48"/>
                  <a:gd name="T5" fmla="*/ 33 h 60"/>
                  <a:gd name="T6" fmla="*/ 18 w 48"/>
                  <a:gd name="T7" fmla="*/ 27 h 60"/>
                  <a:gd name="T8" fmla="*/ 20 w 48"/>
                  <a:gd name="T9" fmla="*/ 0 h 60"/>
                  <a:gd name="T10" fmla="*/ 0 w 48"/>
                  <a:gd name="T11" fmla="*/ 0 h 60"/>
                  <a:gd name="T12" fmla="*/ 0 w 48"/>
                  <a:gd name="T13" fmla="*/ 2 h 60"/>
                  <a:gd name="T14" fmla="*/ 14 w 48"/>
                  <a:gd name="T15" fmla="*/ 33 h 60"/>
                  <a:gd name="T16" fmla="*/ 14 w 48"/>
                  <a:gd name="T17" fmla="*/ 60 h 60"/>
                  <a:gd name="T18" fmla="*/ 34 w 48"/>
                  <a:gd name="T19" fmla="*/ 60 h 60"/>
                  <a:gd name="T20" fmla="*/ 34 w 48"/>
                  <a:gd name="T21" fmla="*/ 33 h 60"/>
                  <a:gd name="T22" fmla="*/ 48 w 48"/>
                  <a:gd name="T23" fmla="*/ 2 h 60"/>
                  <a:gd name="T24" fmla="*/ 48 w 48"/>
                  <a:gd name="T25" fmla="*/ 0 h 60"/>
                  <a:gd name="T26" fmla="*/ 28 w 48"/>
                  <a:gd name="T27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60">
                    <a:moveTo>
                      <a:pt x="28" y="0"/>
                    </a:moveTo>
                    <a:cubicBezTo>
                      <a:pt x="30" y="27"/>
                      <a:pt x="30" y="27"/>
                      <a:pt x="30" y="27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18" y="27"/>
                      <a:pt x="18" y="27"/>
                      <a:pt x="18" y="27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6"/>
                      <a:pt x="5" y="27"/>
                      <a:pt x="14" y="33"/>
                    </a:cubicBezTo>
                    <a:cubicBezTo>
                      <a:pt x="14" y="60"/>
                      <a:pt x="14" y="60"/>
                      <a:pt x="14" y="60"/>
                    </a:cubicBezTo>
                    <a:cubicBezTo>
                      <a:pt x="34" y="60"/>
                      <a:pt x="34" y="60"/>
                      <a:pt x="34" y="60"/>
                    </a:cubicBezTo>
                    <a:cubicBezTo>
                      <a:pt x="34" y="33"/>
                      <a:pt x="34" y="33"/>
                      <a:pt x="34" y="33"/>
                    </a:cubicBezTo>
                    <a:cubicBezTo>
                      <a:pt x="43" y="27"/>
                      <a:pt x="48" y="16"/>
                      <a:pt x="48" y="2"/>
                    </a:cubicBezTo>
                    <a:cubicBezTo>
                      <a:pt x="48" y="0"/>
                      <a:pt x="48" y="0"/>
                      <a:pt x="48" y="0"/>
                    </a:cubicBezTo>
                    <a:lnTo>
                      <a:pt x="2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000">
                  <a:latin typeface="Angsana New" pitchFamily="18" charset="-34"/>
                  <a:cs typeface="Angsana New" pitchFamily="18" charset="-34"/>
                </a:endParaRPr>
              </a:p>
            </p:txBody>
          </p:sp>
          <p:sp>
            <p:nvSpPr>
              <p:cNvPr id="333" name="Freeform 134">
                <a:extLst>
                  <a:ext uri="{FF2B5EF4-FFF2-40B4-BE49-F238E27FC236}">
                    <a16:creationId xmlns:a16="http://schemas.microsoft.com/office/drawing/2014/main" xmlns="" id="{6F5AC900-4513-4618-88B2-A516095AFF2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943850" y="4362451"/>
                <a:ext cx="106363" cy="134938"/>
              </a:xfrm>
              <a:custGeom>
                <a:avLst/>
                <a:gdLst>
                  <a:gd name="T0" fmla="*/ 28 w 28"/>
                  <a:gd name="T1" fmla="*/ 14 h 36"/>
                  <a:gd name="T2" fmla="*/ 14 w 28"/>
                  <a:gd name="T3" fmla="*/ 0 h 36"/>
                  <a:gd name="T4" fmla="*/ 0 w 28"/>
                  <a:gd name="T5" fmla="*/ 14 h 36"/>
                  <a:gd name="T6" fmla="*/ 8 w 28"/>
                  <a:gd name="T7" fmla="*/ 27 h 36"/>
                  <a:gd name="T8" fmla="*/ 8 w 28"/>
                  <a:gd name="T9" fmla="*/ 34 h 36"/>
                  <a:gd name="T10" fmla="*/ 10 w 28"/>
                  <a:gd name="T11" fmla="*/ 36 h 36"/>
                  <a:gd name="T12" fmla="*/ 18 w 28"/>
                  <a:gd name="T13" fmla="*/ 36 h 36"/>
                  <a:gd name="T14" fmla="*/ 20 w 28"/>
                  <a:gd name="T15" fmla="*/ 34 h 36"/>
                  <a:gd name="T16" fmla="*/ 20 w 28"/>
                  <a:gd name="T17" fmla="*/ 27 h 36"/>
                  <a:gd name="T18" fmla="*/ 28 w 28"/>
                  <a:gd name="T19" fmla="*/ 14 h 36"/>
                  <a:gd name="T20" fmla="*/ 14 w 28"/>
                  <a:gd name="T21" fmla="*/ 24 h 36"/>
                  <a:gd name="T22" fmla="*/ 4 w 28"/>
                  <a:gd name="T23" fmla="*/ 14 h 36"/>
                  <a:gd name="T24" fmla="*/ 14 w 28"/>
                  <a:gd name="T25" fmla="*/ 4 h 36"/>
                  <a:gd name="T26" fmla="*/ 24 w 28"/>
                  <a:gd name="T27" fmla="*/ 14 h 36"/>
                  <a:gd name="T28" fmla="*/ 14 w 28"/>
                  <a:gd name="T29" fmla="*/ 2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8" h="36">
                    <a:moveTo>
                      <a:pt x="28" y="14"/>
                    </a:moveTo>
                    <a:cubicBezTo>
                      <a:pt x="28" y="6"/>
                      <a:pt x="22" y="0"/>
                      <a:pt x="14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20"/>
                      <a:pt x="3" y="24"/>
                      <a:pt x="8" y="27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8" y="35"/>
                      <a:pt x="9" y="36"/>
                      <a:pt x="10" y="36"/>
                    </a:cubicBezTo>
                    <a:cubicBezTo>
                      <a:pt x="18" y="36"/>
                      <a:pt x="18" y="36"/>
                      <a:pt x="18" y="36"/>
                    </a:cubicBezTo>
                    <a:cubicBezTo>
                      <a:pt x="19" y="36"/>
                      <a:pt x="20" y="35"/>
                      <a:pt x="20" y="34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5" y="24"/>
                      <a:pt x="28" y="20"/>
                      <a:pt x="28" y="14"/>
                    </a:cubicBezTo>
                    <a:close/>
                    <a:moveTo>
                      <a:pt x="14" y="24"/>
                    </a:moveTo>
                    <a:cubicBezTo>
                      <a:pt x="9" y="24"/>
                      <a:pt x="4" y="20"/>
                      <a:pt x="4" y="14"/>
                    </a:cubicBezTo>
                    <a:cubicBezTo>
                      <a:pt x="4" y="8"/>
                      <a:pt x="9" y="4"/>
                      <a:pt x="14" y="4"/>
                    </a:cubicBezTo>
                    <a:cubicBezTo>
                      <a:pt x="20" y="4"/>
                      <a:pt x="24" y="8"/>
                      <a:pt x="24" y="14"/>
                    </a:cubicBezTo>
                    <a:cubicBezTo>
                      <a:pt x="24" y="20"/>
                      <a:pt x="20" y="24"/>
                      <a:pt x="14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000">
                  <a:latin typeface="Angsana New" pitchFamily="18" charset="-34"/>
                  <a:cs typeface="Angsana New" pitchFamily="18" charset="-34"/>
                </a:endParaRPr>
              </a:p>
            </p:txBody>
          </p:sp>
          <p:sp>
            <p:nvSpPr>
              <p:cNvPr id="334" name="Rectangle 135">
                <a:extLst>
                  <a:ext uri="{FF2B5EF4-FFF2-40B4-BE49-F238E27FC236}">
                    <a16:creationId xmlns:a16="http://schemas.microsoft.com/office/drawing/2014/main" xmlns="" id="{8CF6500F-6DC8-4C93-9DBE-E8E44F028C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989888" y="4332288"/>
                <a:ext cx="14288" cy="142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000">
                  <a:latin typeface="Angsana New" pitchFamily="18" charset="-34"/>
                  <a:cs typeface="Angsana New" pitchFamily="18" charset="-34"/>
                </a:endParaRPr>
              </a:p>
            </p:txBody>
          </p:sp>
          <p:sp>
            <p:nvSpPr>
              <p:cNvPr id="335" name="Freeform 136">
                <a:extLst>
                  <a:ext uri="{FF2B5EF4-FFF2-40B4-BE49-F238E27FC236}">
                    <a16:creationId xmlns:a16="http://schemas.microsoft.com/office/drawing/2014/main" xmlns="" id="{ED4AECD9-B401-4541-A9E6-B68E312E77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37513" y="4351338"/>
                <a:ext cx="23813" cy="22225"/>
              </a:xfrm>
              <a:custGeom>
                <a:avLst/>
                <a:gdLst>
                  <a:gd name="T0" fmla="*/ 8 w 15"/>
                  <a:gd name="T1" fmla="*/ 14 h 14"/>
                  <a:gd name="T2" fmla="*/ 0 w 15"/>
                  <a:gd name="T3" fmla="*/ 7 h 14"/>
                  <a:gd name="T4" fmla="*/ 8 w 15"/>
                  <a:gd name="T5" fmla="*/ 0 h 14"/>
                  <a:gd name="T6" fmla="*/ 15 w 15"/>
                  <a:gd name="T7" fmla="*/ 7 h 14"/>
                  <a:gd name="T8" fmla="*/ 8 w 15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4">
                    <a:moveTo>
                      <a:pt x="8" y="14"/>
                    </a:moveTo>
                    <a:lnTo>
                      <a:pt x="0" y="7"/>
                    </a:lnTo>
                    <a:lnTo>
                      <a:pt x="8" y="0"/>
                    </a:lnTo>
                    <a:lnTo>
                      <a:pt x="15" y="7"/>
                    </a:lnTo>
                    <a:lnTo>
                      <a:pt x="8" y="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000">
                  <a:latin typeface="Angsana New" pitchFamily="18" charset="-34"/>
                  <a:cs typeface="Angsana New" pitchFamily="18" charset="-34"/>
                </a:endParaRPr>
              </a:p>
            </p:txBody>
          </p:sp>
          <p:sp>
            <p:nvSpPr>
              <p:cNvPr id="336" name="Rectangle 137">
                <a:extLst>
                  <a:ext uri="{FF2B5EF4-FFF2-40B4-BE49-F238E27FC236}">
                    <a16:creationId xmlns:a16="http://schemas.microsoft.com/office/drawing/2014/main" xmlns="" id="{3A4FBA8D-6A76-4E92-9800-E151F3EB734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064500" y="4406901"/>
                <a:ext cx="14288" cy="158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000">
                  <a:latin typeface="Angsana New" pitchFamily="18" charset="-34"/>
                  <a:cs typeface="Angsana New" pitchFamily="18" charset="-34"/>
                </a:endParaRPr>
              </a:p>
            </p:txBody>
          </p:sp>
          <p:sp>
            <p:nvSpPr>
              <p:cNvPr id="337" name="Freeform 138">
                <a:extLst>
                  <a:ext uri="{FF2B5EF4-FFF2-40B4-BE49-F238E27FC236}">
                    <a16:creationId xmlns:a16="http://schemas.microsoft.com/office/drawing/2014/main" xmlns="" id="{4E90C252-B353-41AA-A67D-ECCE715EFE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37513" y="4456113"/>
                <a:ext cx="23813" cy="22225"/>
              </a:xfrm>
              <a:custGeom>
                <a:avLst/>
                <a:gdLst>
                  <a:gd name="T0" fmla="*/ 8 w 15"/>
                  <a:gd name="T1" fmla="*/ 14 h 14"/>
                  <a:gd name="T2" fmla="*/ 0 w 15"/>
                  <a:gd name="T3" fmla="*/ 7 h 14"/>
                  <a:gd name="T4" fmla="*/ 8 w 15"/>
                  <a:gd name="T5" fmla="*/ 0 h 14"/>
                  <a:gd name="T6" fmla="*/ 15 w 15"/>
                  <a:gd name="T7" fmla="*/ 7 h 14"/>
                  <a:gd name="T8" fmla="*/ 8 w 15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4">
                    <a:moveTo>
                      <a:pt x="8" y="14"/>
                    </a:moveTo>
                    <a:lnTo>
                      <a:pt x="0" y="7"/>
                    </a:lnTo>
                    <a:lnTo>
                      <a:pt x="8" y="0"/>
                    </a:lnTo>
                    <a:lnTo>
                      <a:pt x="15" y="7"/>
                    </a:lnTo>
                    <a:lnTo>
                      <a:pt x="8" y="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000">
                  <a:latin typeface="Angsana New" pitchFamily="18" charset="-34"/>
                  <a:cs typeface="Angsana New" pitchFamily="18" charset="-34"/>
                </a:endParaRPr>
              </a:p>
            </p:txBody>
          </p:sp>
          <p:sp>
            <p:nvSpPr>
              <p:cNvPr id="338" name="Freeform 139">
                <a:extLst>
                  <a:ext uri="{FF2B5EF4-FFF2-40B4-BE49-F238E27FC236}">
                    <a16:creationId xmlns:a16="http://schemas.microsoft.com/office/drawing/2014/main" xmlns="" id="{6A7FC9B5-66BC-4AAC-AEA3-0AE48FCFBC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32738" y="4456113"/>
                <a:ext cx="22225" cy="22225"/>
              </a:xfrm>
              <a:custGeom>
                <a:avLst/>
                <a:gdLst>
                  <a:gd name="T0" fmla="*/ 7 w 14"/>
                  <a:gd name="T1" fmla="*/ 14 h 14"/>
                  <a:gd name="T2" fmla="*/ 0 w 14"/>
                  <a:gd name="T3" fmla="*/ 7 h 14"/>
                  <a:gd name="T4" fmla="*/ 7 w 14"/>
                  <a:gd name="T5" fmla="*/ 0 h 14"/>
                  <a:gd name="T6" fmla="*/ 14 w 14"/>
                  <a:gd name="T7" fmla="*/ 7 h 14"/>
                  <a:gd name="T8" fmla="*/ 7 w 14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4">
                    <a:moveTo>
                      <a:pt x="7" y="14"/>
                    </a:moveTo>
                    <a:lnTo>
                      <a:pt x="0" y="7"/>
                    </a:lnTo>
                    <a:lnTo>
                      <a:pt x="7" y="0"/>
                    </a:lnTo>
                    <a:lnTo>
                      <a:pt x="14" y="7"/>
                    </a:lnTo>
                    <a:lnTo>
                      <a:pt x="7" y="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000">
                  <a:latin typeface="Angsana New" pitchFamily="18" charset="-34"/>
                  <a:cs typeface="Angsana New" pitchFamily="18" charset="-34"/>
                </a:endParaRPr>
              </a:p>
            </p:txBody>
          </p:sp>
          <p:sp>
            <p:nvSpPr>
              <p:cNvPr id="339" name="Rectangle 140">
                <a:extLst>
                  <a:ext uri="{FF2B5EF4-FFF2-40B4-BE49-F238E27FC236}">
                    <a16:creationId xmlns:a16="http://schemas.microsoft.com/office/drawing/2014/main" xmlns="" id="{06BFC80C-BD88-4D15-901B-A9366C4516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913688" y="4406901"/>
                <a:ext cx="15875" cy="158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000">
                  <a:latin typeface="Angsana New" pitchFamily="18" charset="-34"/>
                  <a:cs typeface="Angsana New" pitchFamily="18" charset="-34"/>
                </a:endParaRPr>
              </a:p>
            </p:txBody>
          </p:sp>
          <p:sp>
            <p:nvSpPr>
              <p:cNvPr id="340" name="Freeform 141">
                <a:extLst>
                  <a:ext uri="{FF2B5EF4-FFF2-40B4-BE49-F238E27FC236}">
                    <a16:creationId xmlns:a16="http://schemas.microsoft.com/office/drawing/2014/main" xmlns="" id="{8636BDE3-8A71-4A88-BD81-716032DDEA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32738" y="4351338"/>
                <a:ext cx="22225" cy="22225"/>
              </a:xfrm>
              <a:custGeom>
                <a:avLst/>
                <a:gdLst>
                  <a:gd name="T0" fmla="*/ 7 w 14"/>
                  <a:gd name="T1" fmla="*/ 14 h 14"/>
                  <a:gd name="T2" fmla="*/ 0 w 14"/>
                  <a:gd name="T3" fmla="*/ 7 h 14"/>
                  <a:gd name="T4" fmla="*/ 7 w 14"/>
                  <a:gd name="T5" fmla="*/ 0 h 14"/>
                  <a:gd name="T6" fmla="*/ 14 w 14"/>
                  <a:gd name="T7" fmla="*/ 7 h 14"/>
                  <a:gd name="T8" fmla="*/ 7 w 14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4">
                    <a:moveTo>
                      <a:pt x="7" y="14"/>
                    </a:moveTo>
                    <a:lnTo>
                      <a:pt x="0" y="7"/>
                    </a:lnTo>
                    <a:lnTo>
                      <a:pt x="7" y="0"/>
                    </a:lnTo>
                    <a:lnTo>
                      <a:pt x="14" y="7"/>
                    </a:lnTo>
                    <a:lnTo>
                      <a:pt x="7" y="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000">
                  <a:latin typeface="Angsana New" pitchFamily="18" charset="-34"/>
                  <a:cs typeface="Angsana New" pitchFamily="18" charset="-34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76134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04800" y="304799"/>
            <a:ext cx="6172200" cy="914400"/>
          </a:xfrm>
        </p:spPr>
        <p:txBody>
          <a:bodyPr>
            <a:normAutofit/>
          </a:bodyPr>
          <a:lstStyle/>
          <a:p>
            <a:pPr algn="l"/>
            <a:r>
              <a:rPr lang="th-TH" sz="2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กฎหมายที่เกี่ยวข้อง</a:t>
            </a:r>
            <a:endParaRPr lang="en-US" sz="2800" b="1" dirty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838200" y="1587462"/>
            <a:ext cx="6234484" cy="856062"/>
            <a:chOff x="2806891" y="1659390"/>
            <a:chExt cx="4180363" cy="1004240"/>
          </a:xfrm>
        </p:grpSpPr>
        <p:grpSp>
          <p:nvGrpSpPr>
            <p:cNvPr id="14" name="Group 13"/>
            <p:cNvGrpSpPr/>
            <p:nvPr/>
          </p:nvGrpSpPr>
          <p:grpSpPr>
            <a:xfrm>
              <a:off x="2806891" y="1659390"/>
              <a:ext cx="4180363" cy="1004240"/>
              <a:chOff x="2819400" y="2590800"/>
              <a:chExt cx="4180363" cy="1004240"/>
            </a:xfrm>
          </p:grpSpPr>
          <p:pic>
            <p:nvPicPr>
              <p:cNvPr id="6" name="Picture 5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819400" y="2590800"/>
                <a:ext cx="4036411" cy="1004240"/>
              </a:xfrm>
              <a:prstGeom prst="rect">
                <a:avLst/>
              </a:prstGeom>
            </p:spPr>
          </p:pic>
          <p:sp>
            <p:nvSpPr>
              <p:cNvPr id="10" name="Rectangle 9"/>
              <p:cNvSpPr/>
              <p:nvPr/>
            </p:nvSpPr>
            <p:spPr>
              <a:xfrm>
                <a:off x="3687995" y="2724255"/>
                <a:ext cx="3311768" cy="6859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th-TH" sz="1600" dirty="0"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พระราชบัญญัติการบริหารงานการให้บริการ</a:t>
                </a:r>
                <a:r>
                  <a:rPr lang="th-TH" sz="1600" dirty="0" smtClean="0"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ภาครัฐ           ผ่าน</a:t>
                </a:r>
                <a:r>
                  <a:rPr lang="th-TH" sz="1600" dirty="0"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ระบบดิจิทัล พ.ศ. 2562</a:t>
                </a:r>
                <a:endParaRPr lang="en-US" sz="1600" dirty="0"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>
              <a:off x="2960172" y="1756737"/>
              <a:ext cx="400059" cy="7582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600" dirty="0" smtClean="0">
                  <a:solidFill>
                    <a:schemeClr val="accent1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  <a:sym typeface="Wingdings 2"/>
                </a:rPr>
                <a:t></a:t>
              </a:r>
              <a:endParaRPr lang="en-US" sz="3600" dirty="0">
                <a:solidFill>
                  <a:schemeClr val="accent1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845027" y="4343398"/>
            <a:ext cx="6019798" cy="1045162"/>
            <a:chOff x="2825087" y="3429000"/>
            <a:chExt cx="4036475" cy="1045163"/>
          </a:xfrm>
        </p:grpSpPr>
        <p:grpSp>
          <p:nvGrpSpPr>
            <p:cNvPr id="15" name="Group 14"/>
            <p:cNvGrpSpPr/>
            <p:nvPr/>
          </p:nvGrpSpPr>
          <p:grpSpPr>
            <a:xfrm>
              <a:off x="2825087" y="3429000"/>
              <a:ext cx="4036475" cy="1045163"/>
              <a:chOff x="2819400" y="1447800"/>
              <a:chExt cx="4036475" cy="892763"/>
            </a:xfrm>
          </p:grpSpPr>
          <p:pic>
            <p:nvPicPr>
              <p:cNvPr id="5" name="Picture 4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819400" y="1447800"/>
                <a:ext cx="4036475" cy="892763"/>
              </a:xfrm>
              <a:prstGeom prst="rect">
                <a:avLst/>
              </a:prstGeom>
            </p:spPr>
          </p:pic>
          <p:sp>
            <p:nvSpPr>
              <p:cNvPr id="9" name="Rectangle 8"/>
              <p:cNvSpPr/>
              <p:nvPr/>
            </p:nvSpPr>
            <p:spPr>
              <a:xfrm>
                <a:off x="3657600" y="1671935"/>
                <a:ext cx="3095348" cy="49950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th-TH" sz="1600" dirty="0"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พระราชบัญญัติว่าด้วยธุรกรรมทางอิเล็กทรอนิกส์ </a:t>
                </a:r>
                <a:r>
                  <a:rPr lang="th-TH" sz="1600" dirty="0" smtClean="0"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           พ.ศ. </a:t>
                </a:r>
                <a:r>
                  <a:rPr lang="th-TH" sz="1600" dirty="0"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2544 และที่แก้ไขเพิ่มเติม </a:t>
                </a:r>
                <a:endParaRPr lang="en-US" sz="1600" dirty="0"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2978370" y="3585702"/>
              <a:ext cx="445440" cy="707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000" dirty="0" smtClean="0">
                  <a:solidFill>
                    <a:schemeClr val="accent1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  <a:sym typeface="Wingdings 2"/>
                </a:rPr>
                <a:t></a:t>
              </a:r>
              <a:endParaRPr lang="en-US" sz="4000" dirty="0">
                <a:solidFill>
                  <a:schemeClr val="accent1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762000" y="7143062"/>
            <a:ext cx="6172200" cy="990600"/>
            <a:chOff x="2819401" y="4724400"/>
            <a:chExt cx="4098447" cy="990600"/>
          </a:xfrm>
        </p:grpSpPr>
        <p:grpSp>
          <p:nvGrpSpPr>
            <p:cNvPr id="13" name="Group 12"/>
            <p:cNvGrpSpPr/>
            <p:nvPr/>
          </p:nvGrpSpPr>
          <p:grpSpPr>
            <a:xfrm>
              <a:off x="2819401" y="4724400"/>
              <a:ext cx="4098447" cy="990600"/>
              <a:chOff x="2819401" y="3810000"/>
              <a:chExt cx="4098447" cy="990600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819401" y="3810000"/>
                <a:ext cx="4047848" cy="990600"/>
              </a:xfrm>
              <a:prstGeom prst="rect">
                <a:avLst/>
              </a:prstGeom>
            </p:spPr>
          </p:pic>
          <p:sp>
            <p:nvSpPr>
              <p:cNvPr id="11" name="Rectangle 10"/>
              <p:cNvSpPr/>
              <p:nvPr/>
            </p:nvSpPr>
            <p:spPr>
              <a:xfrm>
                <a:off x="3555799" y="3829735"/>
                <a:ext cx="3362049" cy="8446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th-TH" sz="1600" dirty="0"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ประกาศกรมพัฒนาฝีมือแรงงาน เรื่อง ยกเลิกการเรียกสำเนาเอกสารที่ทางราชการออกให้ </a:t>
                </a:r>
                <a:r>
                  <a:rPr lang="th-TH" sz="1600" dirty="0" smtClean="0"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ลง</a:t>
                </a:r>
                <a:r>
                  <a:rPr lang="th-TH" sz="1600" dirty="0"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ในราชกิจจานุเบกษา </a:t>
                </a:r>
                <a:r>
                  <a:rPr lang="th-TH" sz="1600" dirty="0" smtClean="0"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             เมื่อ</a:t>
                </a:r>
                <a:r>
                  <a:rPr lang="th-TH" sz="1600" dirty="0"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วันที่ 21 มีนาคม 2562</a:t>
                </a:r>
                <a:endParaRPr lang="en-US" sz="1600" dirty="0"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</p:grpSp>
        <p:sp>
          <p:nvSpPr>
            <p:cNvPr id="18" name="TextBox 17"/>
            <p:cNvSpPr txBox="1"/>
            <p:nvPr/>
          </p:nvSpPr>
          <p:spPr>
            <a:xfrm>
              <a:off x="2981050" y="4865254"/>
              <a:ext cx="41568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000" dirty="0" smtClean="0">
                  <a:solidFill>
                    <a:schemeClr val="accent1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  <a:sym typeface="Wingdings 2"/>
                </a:rPr>
                <a:t></a:t>
              </a:r>
              <a:endParaRPr lang="en-US" sz="4000" dirty="0">
                <a:solidFill>
                  <a:schemeClr val="accent1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731106" y="2639725"/>
            <a:ext cx="4495800" cy="1627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Font typeface="Arial" pitchFamily="34" charset="0"/>
              <a:buNone/>
            </a:pPr>
            <a:r>
              <a:rPr lang="th-TH" sz="18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สาระสำคัญ</a:t>
            </a:r>
          </a:p>
          <a:p>
            <a:pPr marL="0" indent="0">
              <a:lnSpc>
                <a:spcPct val="80000"/>
              </a:lnSpc>
              <a:buFont typeface="Arial" pitchFamily="34" charset="0"/>
              <a:buNone/>
            </a:pPr>
            <a:r>
              <a:rPr lang="en-US" sz="1600" dirty="0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 </a:t>
            </a:r>
            <a:r>
              <a:rPr lang="en-US" sz="1600" dirty="0" err="1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</a:t>
            </a:r>
            <a:r>
              <a:rPr lang="en-US" sz="1600" dirty="0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dirty="0" err="1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</a:t>
            </a:r>
            <a:r>
              <a:rPr lang="en-US" sz="1600" dirty="0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dirty="0" err="1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</a:t>
            </a:r>
            <a:r>
              <a:rPr lang="en-US" sz="1600" dirty="0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dirty="0" err="1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</a:t>
            </a:r>
            <a:r>
              <a:rPr lang="en-US" sz="1600" dirty="0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dirty="0" err="1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</a:t>
            </a:r>
            <a:r>
              <a:rPr lang="en-US" sz="1600" dirty="0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dirty="0" err="1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</a:t>
            </a:r>
            <a:r>
              <a:rPr lang="en-US" sz="1600" dirty="0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dirty="0" err="1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</a:t>
            </a:r>
            <a:r>
              <a:rPr lang="en-US" sz="1600" dirty="0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dirty="0" err="1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</a:t>
            </a:r>
            <a:r>
              <a:rPr lang="en-US" sz="1600" dirty="0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dirty="0" err="1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</a:t>
            </a:r>
            <a:r>
              <a:rPr lang="en-US" sz="1600" dirty="0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</a:t>
            </a:r>
            <a:r>
              <a:rPr lang="en-US" sz="1600" dirty="0" err="1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</a:t>
            </a:r>
            <a:r>
              <a:rPr lang="en-US" sz="1600" dirty="0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dirty="0" err="1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</a:t>
            </a:r>
            <a:r>
              <a:rPr lang="en-US" sz="1600" dirty="0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dirty="0" err="1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</a:t>
            </a:r>
            <a:r>
              <a:rPr lang="en-US" sz="1600" dirty="0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dirty="0" err="1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</a:t>
            </a:r>
            <a:r>
              <a:rPr lang="en-US" sz="1600" dirty="0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dirty="0" err="1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</a:t>
            </a:r>
            <a:r>
              <a:rPr lang="en-US" sz="1600" dirty="0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dirty="0" err="1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</a:t>
            </a:r>
            <a:endParaRPr lang="th-TH" sz="1600" dirty="0" smtClean="0">
              <a:solidFill>
                <a:srgbClr val="6D6F7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>
              <a:lnSpc>
                <a:spcPct val="80000"/>
              </a:lnSpc>
              <a:buFont typeface="Arial" pitchFamily="34" charset="0"/>
              <a:buNone/>
            </a:pPr>
            <a:endParaRPr lang="th-TH" sz="1800" dirty="0" smtClean="0">
              <a:solidFill>
                <a:srgbClr val="6D6F7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>
              <a:lnSpc>
                <a:spcPct val="80000"/>
              </a:lnSpc>
              <a:buFont typeface="Arial" pitchFamily="34" charset="0"/>
              <a:buNone/>
            </a:pPr>
            <a:endParaRPr lang="en-US" sz="1800" dirty="0" smtClean="0">
              <a:solidFill>
                <a:srgbClr val="6D6F7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>
              <a:lnSpc>
                <a:spcPct val="80000"/>
              </a:lnSpc>
              <a:buFont typeface="Arial" pitchFamily="34" charset="0"/>
              <a:buNone/>
            </a:pPr>
            <a:endParaRPr lang="en-US" sz="1800" dirty="0" smtClean="0">
              <a:solidFill>
                <a:srgbClr val="6D6F7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>
              <a:buFont typeface="Arial" pitchFamily="34" charset="0"/>
              <a:buNone/>
            </a:pPr>
            <a:endParaRPr lang="en-US" sz="1800" dirty="0" smtClean="0">
              <a:solidFill>
                <a:srgbClr val="6D6F7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th-TH" sz="1800" dirty="0" smtClean="0">
              <a:solidFill>
                <a:srgbClr val="6D6F7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en-US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1851661" y="5486402"/>
            <a:ext cx="4495800" cy="13988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None/>
            </a:pPr>
            <a:r>
              <a:rPr lang="th-TH" sz="18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สาระสำคัญ</a:t>
            </a:r>
            <a:endParaRPr lang="th-TH" sz="1800" dirty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>
              <a:lnSpc>
                <a:spcPct val="80000"/>
              </a:lnSpc>
              <a:buFont typeface="Arial" pitchFamily="34" charset="0"/>
              <a:buNone/>
            </a:pPr>
            <a:r>
              <a:rPr lang="en-US" sz="1600" dirty="0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 </a:t>
            </a:r>
            <a:r>
              <a:rPr lang="en-US" sz="1600" dirty="0" err="1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</a:t>
            </a:r>
            <a:r>
              <a:rPr lang="en-US" sz="1600" dirty="0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dirty="0" err="1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</a:t>
            </a:r>
            <a:r>
              <a:rPr lang="en-US" sz="1600" dirty="0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dirty="0" err="1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</a:t>
            </a:r>
            <a:r>
              <a:rPr lang="en-US" sz="1600" dirty="0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dirty="0" err="1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</a:t>
            </a:r>
            <a:r>
              <a:rPr lang="en-US" sz="1600" dirty="0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dirty="0" err="1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</a:t>
            </a:r>
            <a:r>
              <a:rPr lang="en-US" sz="1600" dirty="0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dirty="0" err="1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</a:t>
            </a:r>
            <a:r>
              <a:rPr lang="en-US" sz="1600" dirty="0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dirty="0" err="1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</a:t>
            </a:r>
            <a:r>
              <a:rPr lang="en-US" sz="1600" dirty="0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dirty="0" err="1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</a:t>
            </a:r>
            <a:r>
              <a:rPr lang="en-US" sz="1600" dirty="0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dirty="0" err="1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</a:t>
            </a:r>
            <a:r>
              <a:rPr lang="en-US" sz="1600" dirty="0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</a:t>
            </a:r>
            <a:r>
              <a:rPr lang="en-US" sz="1600" dirty="0" err="1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</a:t>
            </a:r>
            <a:r>
              <a:rPr lang="en-US" sz="1600" dirty="0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dirty="0" err="1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</a:t>
            </a:r>
            <a:r>
              <a:rPr lang="en-US" sz="1600" dirty="0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dirty="0" err="1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</a:t>
            </a:r>
            <a:r>
              <a:rPr lang="en-US" sz="1600" dirty="0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dirty="0" err="1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</a:t>
            </a:r>
            <a:r>
              <a:rPr lang="en-US" sz="1600" dirty="0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dirty="0" err="1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</a:t>
            </a:r>
            <a:r>
              <a:rPr lang="en-US" sz="1600" dirty="0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dirty="0" err="1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</a:t>
            </a:r>
            <a:endParaRPr lang="th-TH" sz="1600" dirty="0" smtClean="0">
              <a:solidFill>
                <a:srgbClr val="6D6F7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>
              <a:lnSpc>
                <a:spcPct val="80000"/>
              </a:lnSpc>
              <a:buFont typeface="Arial" pitchFamily="34" charset="0"/>
              <a:buNone/>
            </a:pPr>
            <a:endParaRPr lang="th-TH" sz="1800" dirty="0" smtClean="0">
              <a:solidFill>
                <a:srgbClr val="6D6F7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>
              <a:lnSpc>
                <a:spcPct val="80000"/>
              </a:lnSpc>
              <a:buFont typeface="Arial" pitchFamily="34" charset="0"/>
              <a:buNone/>
            </a:pPr>
            <a:endParaRPr lang="en-US" sz="1800" dirty="0" smtClean="0">
              <a:solidFill>
                <a:srgbClr val="6D6F7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>
              <a:lnSpc>
                <a:spcPct val="80000"/>
              </a:lnSpc>
              <a:buFont typeface="Arial" pitchFamily="34" charset="0"/>
              <a:buNone/>
            </a:pPr>
            <a:endParaRPr lang="en-US" sz="1800" dirty="0" smtClean="0">
              <a:solidFill>
                <a:srgbClr val="6D6F7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>
              <a:buFont typeface="Arial" pitchFamily="34" charset="0"/>
              <a:buNone/>
            </a:pPr>
            <a:endParaRPr lang="en-US" sz="1800" dirty="0" smtClean="0">
              <a:solidFill>
                <a:srgbClr val="6D6F7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th-TH" sz="1800" dirty="0" smtClean="0">
              <a:solidFill>
                <a:srgbClr val="6D6F7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en-US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1883506" y="8278524"/>
            <a:ext cx="4495800" cy="1627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None/>
            </a:pPr>
            <a:r>
              <a:rPr lang="th-TH" sz="18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สาระสำคัญ</a:t>
            </a:r>
            <a:endParaRPr lang="th-TH" sz="1800" dirty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>
              <a:lnSpc>
                <a:spcPct val="80000"/>
              </a:lnSpc>
              <a:buFont typeface="Arial" pitchFamily="34" charset="0"/>
              <a:buNone/>
            </a:pPr>
            <a:r>
              <a:rPr lang="en-US" sz="1600" dirty="0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 </a:t>
            </a:r>
            <a:r>
              <a:rPr lang="en-US" sz="1600" dirty="0" err="1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</a:t>
            </a:r>
            <a:r>
              <a:rPr lang="en-US" sz="1600" dirty="0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dirty="0" err="1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</a:t>
            </a:r>
            <a:r>
              <a:rPr lang="en-US" sz="1600" dirty="0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dirty="0" err="1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</a:t>
            </a:r>
            <a:r>
              <a:rPr lang="en-US" sz="1600" dirty="0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dirty="0" err="1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</a:t>
            </a:r>
            <a:r>
              <a:rPr lang="en-US" sz="1600" dirty="0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dirty="0" err="1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</a:t>
            </a:r>
            <a:r>
              <a:rPr lang="en-US" sz="1600" dirty="0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dirty="0" err="1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</a:t>
            </a:r>
            <a:r>
              <a:rPr lang="en-US" sz="1600" dirty="0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dirty="0" err="1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</a:t>
            </a:r>
            <a:r>
              <a:rPr lang="en-US" sz="1600" dirty="0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dirty="0" err="1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</a:t>
            </a:r>
            <a:r>
              <a:rPr lang="en-US" sz="1600" dirty="0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dirty="0" err="1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</a:t>
            </a:r>
            <a:r>
              <a:rPr lang="en-US" sz="1600" dirty="0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</a:t>
            </a:r>
            <a:r>
              <a:rPr lang="en-US" sz="1600" dirty="0" err="1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</a:t>
            </a:r>
            <a:r>
              <a:rPr lang="en-US" sz="1600" dirty="0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dirty="0" err="1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</a:t>
            </a:r>
            <a:r>
              <a:rPr lang="en-US" sz="1600" dirty="0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dirty="0" err="1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</a:t>
            </a:r>
            <a:r>
              <a:rPr lang="en-US" sz="1600" dirty="0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dirty="0" err="1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</a:t>
            </a:r>
            <a:r>
              <a:rPr lang="en-US" sz="1600" dirty="0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dirty="0" err="1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</a:t>
            </a:r>
            <a:r>
              <a:rPr lang="en-US" sz="1600" dirty="0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dirty="0" err="1" smtClean="0">
                <a:solidFill>
                  <a:srgbClr val="6D6F7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</a:t>
            </a:r>
            <a:endParaRPr lang="th-TH" sz="1600" dirty="0" smtClean="0">
              <a:solidFill>
                <a:srgbClr val="6D6F7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>
              <a:lnSpc>
                <a:spcPct val="80000"/>
              </a:lnSpc>
              <a:buFont typeface="Arial" pitchFamily="34" charset="0"/>
              <a:buNone/>
            </a:pPr>
            <a:endParaRPr lang="th-TH" sz="1800" dirty="0" smtClean="0">
              <a:solidFill>
                <a:srgbClr val="6D6F7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>
              <a:lnSpc>
                <a:spcPct val="80000"/>
              </a:lnSpc>
              <a:buFont typeface="Arial" pitchFamily="34" charset="0"/>
              <a:buNone/>
            </a:pPr>
            <a:endParaRPr lang="en-US" sz="1800" dirty="0" smtClean="0">
              <a:solidFill>
                <a:srgbClr val="6D6F7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>
              <a:lnSpc>
                <a:spcPct val="80000"/>
              </a:lnSpc>
              <a:buFont typeface="Arial" pitchFamily="34" charset="0"/>
              <a:buNone/>
            </a:pPr>
            <a:endParaRPr lang="en-US" sz="1800" dirty="0" smtClean="0">
              <a:solidFill>
                <a:srgbClr val="6D6F7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>
              <a:buFont typeface="Arial" pitchFamily="34" charset="0"/>
              <a:buNone/>
            </a:pPr>
            <a:endParaRPr lang="en-US" sz="1800" dirty="0" smtClean="0">
              <a:solidFill>
                <a:srgbClr val="6D6F7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th-TH" sz="1800" dirty="0" smtClean="0">
              <a:solidFill>
                <a:srgbClr val="6D6F7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en-US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3290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47274" y="601683"/>
            <a:ext cx="403828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000" b="1" dirty="0">
                <a:solidFill>
                  <a:srgbClr val="660033"/>
                </a:solidFill>
                <a:latin typeface="Tahoma" pitchFamily="34" charset="0"/>
                <a:ea typeface="Tahoma" pitchFamily="34" charset="0"/>
                <a:cs typeface="+mj-cs"/>
              </a:rPr>
              <a:t>คู่มือการใช้งานและการติดตั้งเครื่อง </a:t>
            </a:r>
            <a:r>
              <a:rPr lang="en-US" sz="2000" b="1" dirty="0">
                <a:solidFill>
                  <a:srgbClr val="660033"/>
                </a:solidFill>
                <a:latin typeface="Angsana New" pitchFamily="18" charset="-34"/>
                <a:ea typeface="Tahoma" pitchFamily="34" charset="0"/>
                <a:cs typeface="Angsana New" pitchFamily="18" charset="-34"/>
              </a:rPr>
              <a:t>Smart Card Reader</a:t>
            </a:r>
            <a:endParaRPr lang="en-US" sz="2000" dirty="0">
              <a:latin typeface="Angsana New" pitchFamily="18" charset="-34"/>
              <a:ea typeface="Tahoma" pitchFamily="34" charset="0"/>
              <a:cs typeface="Angsana New" pitchFamily="18" charset="-34"/>
            </a:endParaRPr>
          </a:p>
        </p:txBody>
      </p:sp>
      <p:pic>
        <p:nvPicPr>
          <p:cNvPr id="1029" name="Picture 5" descr="\\Pk-pc\d\__ฝ่ายพัฒนาระบบบริหารการจัดการภาครัฐ\เอกสาร ดิจิทัล-No Copy\คู่มือ No copy\ข้อมูลQRCode\QRCode_horizontal_คู่มือการติดตั้งโปรแกรมข้อมูลทะเบียนราษฎร์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815" y="1981202"/>
            <a:ext cx="3616518" cy="2322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884433" y="1459468"/>
            <a:ext cx="53495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dirty="0" smtClean="0">
                <a:cs typeface="+mj-cs"/>
              </a:rPr>
              <a:t>คู่มือการติดตั้งโปรแกรมเพื่อการตรวจสอบข้อมูลส่วนบุคคลจากระบบทะเบียนราษฎร์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731997" y="5775089"/>
            <a:ext cx="3328156" cy="2751037"/>
            <a:chOff x="1809505" y="6781800"/>
            <a:chExt cx="3328156" cy="2751036"/>
          </a:xfrm>
        </p:grpSpPr>
        <p:grpSp>
          <p:nvGrpSpPr>
            <p:cNvPr id="8" name="Google Shape;271;p4">
              <a:extLst>
                <a:ext uri="{FF2B5EF4-FFF2-40B4-BE49-F238E27FC236}">
                  <a16:creationId xmlns="" xmlns:a16="http://schemas.microsoft.com/office/drawing/2014/main" id="{2B987397-4683-4EC8-82E2-60C61D3AD0CC}"/>
                </a:ext>
              </a:extLst>
            </p:cNvPr>
            <p:cNvGrpSpPr/>
            <p:nvPr/>
          </p:nvGrpSpPr>
          <p:grpSpPr>
            <a:xfrm>
              <a:off x="3205559" y="7214831"/>
              <a:ext cx="323909" cy="349002"/>
              <a:chOff x="5676834" y="1725737"/>
              <a:chExt cx="838266" cy="905784"/>
            </a:xfrm>
          </p:grpSpPr>
          <p:sp>
            <p:nvSpPr>
              <p:cNvPr id="9" name="Google Shape;272;p4">
                <a:extLst>
                  <a:ext uri="{FF2B5EF4-FFF2-40B4-BE49-F238E27FC236}">
                    <a16:creationId xmlns="" xmlns:a16="http://schemas.microsoft.com/office/drawing/2014/main" id="{0486C2F5-D30E-41C0-8708-AC89AD4302E8}"/>
                  </a:ext>
                </a:extLst>
              </p:cNvPr>
              <p:cNvSpPr/>
              <p:nvPr/>
            </p:nvSpPr>
            <p:spPr>
              <a:xfrm>
                <a:off x="5703351" y="1944445"/>
                <a:ext cx="785232" cy="687076"/>
              </a:xfrm>
              <a:custGeom>
                <a:avLst/>
                <a:gdLst/>
                <a:ahLst/>
                <a:cxnLst/>
                <a:rect l="l" t="t" r="r" b="b"/>
                <a:pathLst>
                  <a:path w="762000" h="666750" extrusionOk="0">
                    <a:moveTo>
                      <a:pt x="418180" y="653415"/>
                    </a:moveTo>
                    <a:lnTo>
                      <a:pt x="760128" y="60960"/>
                    </a:lnTo>
                    <a:cubicBezTo>
                      <a:pt x="775368" y="34290"/>
                      <a:pt x="756318" y="0"/>
                      <a:pt x="724885" y="0"/>
                    </a:cubicBezTo>
                    <a:lnTo>
                      <a:pt x="40990" y="0"/>
                    </a:lnTo>
                    <a:cubicBezTo>
                      <a:pt x="9558" y="0"/>
                      <a:pt x="-10445" y="34290"/>
                      <a:pt x="5748" y="60960"/>
                    </a:cubicBezTo>
                    <a:lnTo>
                      <a:pt x="347695" y="653415"/>
                    </a:lnTo>
                    <a:cubicBezTo>
                      <a:pt x="362935" y="680085"/>
                      <a:pt x="401988" y="680085"/>
                      <a:pt x="418180" y="653415"/>
                    </a:cubicBezTo>
                    <a:close/>
                  </a:path>
                </a:pathLst>
              </a:custGeom>
              <a:solidFill>
                <a:schemeClr val="dk1">
                  <a:alpha val="4705"/>
                </a:scheme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" name="Google Shape;273;p4">
                <a:extLst>
                  <a:ext uri="{FF2B5EF4-FFF2-40B4-BE49-F238E27FC236}">
                    <a16:creationId xmlns="" xmlns:a16="http://schemas.microsoft.com/office/drawing/2014/main" id="{62488732-D856-4294-BC19-997092F30011}"/>
                  </a:ext>
                </a:extLst>
              </p:cNvPr>
              <p:cNvSpPr/>
              <p:nvPr/>
            </p:nvSpPr>
            <p:spPr>
              <a:xfrm>
                <a:off x="5676834" y="1725737"/>
                <a:ext cx="838266" cy="733482"/>
              </a:xfrm>
              <a:custGeom>
                <a:avLst/>
                <a:gdLst/>
                <a:ahLst/>
                <a:cxnLst/>
                <a:rect l="l" t="t" r="r" b="b"/>
                <a:pathLst>
                  <a:path w="762000" h="666750" extrusionOk="0">
                    <a:moveTo>
                      <a:pt x="418180" y="653415"/>
                    </a:moveTo>
                    <a:lnTo>
                      <a:pt x="760128" y="60960"/>
                    </a:lnTo>
                    <a:cubicBezTo>
                      <a:pt x="775368" y="34290"/>
                      <a:pt x="756318" y="0"/>
                      <a:pt x="724885" y="0"/>
                    </a:cubicBezTo>
                    <a:lnTo>
                      <a:pt x="40990" y="0"/>
                    </a:lnTo>
                    <a:cubicBezTo>
                      <a:pt x="9558" y="0"/>
                      <a:pt x="-10445" y="34290"/>
                      <a:pt x="5748" y="60960"/>
                    </a:cubicBezTo>
                    <a:lnTo>
                      <a:pt x="347695" y="653415"/>
                    </a:lnTo>
                    <a:cubicBezTo>
                      <a:pt x="362935" y="680085"/>
                      <a:pt x="401988" y="680085"/>
                      <a:pt x="418180" y="653415"/>
                    </a:cubicBezTo>
                    <a:close/>
                  </a:path>
                </a:pathLst>
              </a:custGeom>
              <a:gradFill>
                <a:gsLst>
                  <a:gs pos="0">
                    <a:srgbClr val="1A74BB"/>
                  </a:gs>
                  <a:gs pos="100000">
                    <a:srgbClr val="6AE4CD"/>
                  </a:gs>
                </a:gsLst>
                <a:lin ang="189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3" name="Rectangle 2"/>
            <p:cNvSpPr/>
            <p:nvPr/>
          </p:nvSpPr>
          <p:spPr>
            <a:xfrm>
              <a:off x="1809505" y="6781800"/>
              <a:ext cx="3328155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txBody>
            <a:bodyPr wrap="none">
              <a:spAutoFit/>
            </a:bodyPr>
            <a:lstStyle/>
            <a:p>
              <a:pPr algn="ctr"/>
              <a:r>
                <a:rPr lang="th-TH" dirty="0">
                  <a:latin typeface="Tahoma" pitchFamily="34" charset="0"/>
                  <a:ea typeface="Tahoma" pitchFamily="34" charset="0"/>
                </a:rPr>
                <a:t>สามารถดาวน์โหลดได้ที่ </a:t>
              </a:r>
              <a:r>
                <a:rPr lang="en-US" dirty="0" smtClean="0">
                  <a:latin typeface="Angsana New" pitchFamily="18" charset="-34"/>
                  <a:ea typeface="Tahoma" pitchFamily="34" charset="0"/>
                </a:rPr>
                <a:t>http</a:t>
              </a:r>
              <a:r>
                <a:rPr lang="en-US" dirty="0">
                  <a:latin typeface="Angsana New" pitchFamily="18" charset="-34"/>
                  <a:ea typeface="Tahoma" pitchFamily="34" charset="0"/>
                </a:rPr>
                <a:t>://datacenter.dsd.go.th/</a:t>
              </a:r>
            </a:p>
          </p:txBody>
        </p:sp>
        <p:sp>
          <p:nvSpPr>
            <p:cNvPr id="6" name="Rectangle 5"/>
            <p:cNvSpPr/>
            <p:nvPr/>
          </p:nvSpPr>
          <p:spPr>
            <a:xfrm>
              <a:off x="1809505" y="7571749"/>
              <a:ext cx="3328156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th-TH" dirty="0" smtClean="0">
                  <a:latin typeface="Tahoma" pitchFamily="34" charset="0"/>
                  <a:ea typeface="Tahoma" pitchFamily="34" charset="0"/>
                </a:rPr>
                <a:t>เลือกคลิกที่ ระบบดาวน์</a:t>
              </a:r>
              <a:r>
                <a:rPr lang="th-TH" dirty="0">
                  <a:latin typeface="Tahoma" pitchFamily="34" charset="0"/>
                  <a:ea typeface="Tahoma" pitchFamily="34" charset="0"/>
                </a:rPr>
                <a:t>โหลด</a:t>
              </a:r>
              <a:r>
                <a:rPr lang="th-TH" dirty="0" smtClean="0">
                  <a:latin typeface="Tahoma" pitchFamily="34" charset="0"/>
                  <a:ea typeface="Tahoma" pitchFamily="34" charset="0"/>
                </a:rPr>
                <a:t>เอกสาร</a:t>
              </a:r>
              <a:endParaRPr lang="en-US" dirty="0"/>
            </a:p>
          </p:txBody>
        </p:sp>
        <p:sp>
          <p:nvSpPr>
            <p:cNvPr id="7" name="Rectangle 6"/>
            <p:cNvSpPr/>
            <p:nvPr/>
          </p:nvSpPr>
          <p:spPr>
            <a:xfrm>
              <a:off x="1809506" y="8382000"/>
              <a:ext cx="3328154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th-TH" dirty="0" smtClean="0">
                  <a:latin typeface="Tahoma" pitchFamily="34" charset="0"/>
                  <a:ea typeface="Tahoma" pitchFamily="34" charset="0"/>
                </a:rPr>
                <a:t>เลือกคลิกที่ ระบบ </a:t>
              </a:r>
              <a:r>
                <a:rPr lang="en-US" dirty="0">
                  <a:latin typeface="Angsana New" pitchFamily="18" charset="-34"/>
                  <a:ea typeface="Tahoma" pitchFamily="34" charset="0"/>
                </a:rPr>
                <a:t>Linkage Center </a:t>
              </a:r>
              <a:r>
                <a:rPr lang="th-TH" dirty="0">
                  <a:latin typeface="Tahoma" pitchFamily="34" charset="0"/>
                  <a:ea typeface="Tahoma" pitchFamily="34" charset="0"/>
                </a:rPr>
                <a:t>กรมการปกครอง</a:t>
              </a:r>
              <a:endParaRPr lang="en-US" dirty="0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809506" y="9163504"/>
              <a:ext cx="3328154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th-TH" dirty="0">
                  <a:latin typeface="Tahoma" pitchFamily="34" charset="0"/>
                  <a:ea typeface="Tahoma" pitchFamily="34" charset="0"/>
                </a:rPr>
                <a:t>เลือกที่ข้อ 5 คู่มือการติดตั้งโปรแกรมฯ</a:t>
              </a:r>
            </a:p>
          </p:txBody>
        </p:sp>
        <p:grpSp>
          <p:nvGrpSpPr>
            <p:cNvPr id="15" name="Google Shape;271;p4">
              <a:extLst>
                <a:ext uri="{FF2B5EF4-FFF2-40B4-BE49-F238E27FC236}">
                  <a16:creationId xmlns="" xmlns:a16="http://schemas.microsoft.com/office/drawing/2014/main" id="{2B987397-4683-4EC8-82E2-60C61D3AD0CC}"/>
                </a:ext>
              </a:extLst>
            </p:cNvPr>
            <p:cNvGrpSpPr/>
            <p:nvPr/>
          </p:nvGrpSpPr>
          <p:grpSpPr>
            <a:xfrm>
              <a:off x="3194759" y="8005704"/>
              <a:ext cx="323909" cy="349002"/>
              <a:chOff x="5676834" y="1725737"/>
              <a:chExt cx="838266" cy="905784"/>
            </a:xfrm>
          </p:grpSpPr>
          <p:sp>
            <p:nvSpPr>
              <p:cNvPr id="16" name="Google Shape;272;p4">
                <a:extLst>
                  <a:ext uri="{FF2B5EF4-FFF2-40B4-BE49-F238E27FC236}">
                    <a16:creationId xmlns="" xmlns:a16="http://schemas.microsoft.com/office/drawing/2014/main" id="{0486C2F5-D30E-41C0-8708-AC89AD4302E8}"/>
                  </a:ext>
                </a:extLst>
              </p:cNvPr>
              <p:cNvSpPr/>
              <p:nvPr/>
            </p:nvSpPr>
            <p:spPr>
              <a:xfrm>
                <a:off x="5703351" y="1944445"/>
                <a:ext cx="785232" cy="687076"/>
              </a:xfrm>
              <a:custGeom>
                <a:avLst/>
                <a:gdLst/>
                <a:ahLst/>
                <a:cxnLst/>
                <a:rect l="l" t="t" r="r" b="b"/>
                <a:pathLst>
                  <a:path w="762000" h="666750" extrusionOk="0">
                    <a:moveTo>
                      <a:pt x="418180" y="653415"/>
                    </a:moveTo>
                    <a:lnTo>
                      <a:pt x="760128" y="60960"/>
                    </a:lnTo>
                    <a:cubicBezTo>
                      <a:pt x="775368" y="34290"/>
                      <a:pt x="756318" y="0"/>
                      <a:pt x="724885" y="0"/>
                    </a:cubicBezTo>
                    <a:lnTo>
                      <a:pt x="40990" y="0"/>
                    </a:lnTo>
                    <a:cubicBezTo>
                      <a:pt x="9558" y="0"/>
                      <a:pt x="-10445" y="34290"/>
                      <a:pt x="5748" y="60960"/>
                    </a:cubicBezTo>
                    <a:lnTo>
                      <a:pt x="347695" y="653415"/>
                    </a:lnTo>
                    <a:cubicBezTo>
                      <a:pt x="362935" y="680085"/>
                      <a:pt x="401988" y="680085"/>
                      <a:pt x="418180" y="653415"/>
                    </a:cubicBezTo>
                    <a:close/>
                  </a:path>
                </a:pathLst>
              </a:custGeom>
              <a:solidFill>
                <a:schemeClr val="dk1">
                  <a:alpha val="4705"/>
                </a:scheme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7" name="Google Shape;273;p4">
                <a:extLst>
                  <a:ext uri="{FF2B5EF4-FFF2-40B4-BE49-F238E27FC236}">
                    <a16:creationId xmlns="" xmlns:a16="http://schemas.microsoft.com/office/drawing/2014/main" id="{62488732-D856-4294-BC19-997092F30011}"/>
                  </a:ext>
                </a:extLst>
              </p:cNvPr>
              <p:cNvSpPr/>
              <p:nvPr/>
            </p:nvSpPr>
            <p:spPr>
              <a:xfrm>
                <a:off x="5676834" y="1725737"/>
                <a:ext cx="838266" cy="733482"/>
              </a:xfrm>
              <a:custGeom>
                <a:avLst/>
                <a:gdLst/>
                <a:ahLst/>
                <a:cxnLst/>
                <a:rect l="l" t="t" r="r" b="b"/>
                <a:pathLst>
                  <a:path w="762000" h="666750" extrusionOk="0">
                    <a:moveTo>
                      <a:pt x="418180" y="653415"/>
                    </a:moveTo>
                    <a:lnTo>
                      <a:pt x="760128" y="60960"/>
                    </a:lnTo>
                    <a:cubicBezTo>
                      <a:pt x="775368" y="34290"/>
                      <a:pt x="756318" y="0"/>
                      <a:pt x="724885" y="0"/>
                    </a:cubicBezTo>
                    <a:lnTo>
                      <a:pt x="40990" y="0"/>
                    </a:lnTo>
                    <a:cubicBezTo>
                      <a:pt x="9558" y="0"/>
                      <a:pt x="-10445" y="34290"/>
                      <a:pt x="5748" y="60960"/>
                    </a:cubicBezTo>
                    <a:lnTo>
                      <a:pt x="347695" y="653415"/>
                    </a:lnTo>
                    <a:cubicBezTo>
                      <a:pt x="362935" y="680085"/>
                      <a:pt x="401988" y="680085"/>
                      <a:pt x="418180" y="653415"/>
                    </a:cubicBezTo>
                    <a:close/>
                  </a:path>
                </a:pathLst>
              </a:custGeom>
              <a:gradFill>
                <a:gsLst>
                  <a:gs pos="0">
                    <a:srgbClr val="1A74BB"/>
                  </a:gs>
                  <a:gs pos="100000">
                    <a:srgbClr val="6AE4CD"/>
                  </a:gs>
                </a:gsLst>
                <a:lin ang="189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8" name="Google Shape;271;p4">
              <a:extLst>
                <a:ext uri="{FF2B5EF4-FFF2-40B4-BE49-F238E27FC236}">
                  <a16:creationId xmlns="" xmlns:a16="http://schemas.microsoft.com/office/drawing/2014/main" id="{2B987397-4683-4EC8-82E2-60C61D3AD0CC}"/>
                </a:ext>
              </a:extLst>
            </p:cNvPr>
            <p:cNvGrpSpPr/>
            <p:nvPr/>
          </p:nvGrpSpPr>
          <p:grpSpPr>
            <a:xfrm>
              <a:off x="3184511" y="8809759"/>
              <a:ext cx="323909" cy="349002"/>
              <a:chOff x="5676834" y="1725737"/>
              <a:chExt cx="838266" cy="905784"/>
            </a:xfrm>
          </p:grpSpPr>
          <p:sp>
            <p:nvSpPr>
              <p:cNvPr id="19" name="Google Shape;272;p4">
                <a:extLst>
                  <a:ext uri="{FF2B5EF4-FFF2-40B4-BE49-F238E27FC236}">
                    <a16:creationId xmlns="" xmlns:a16="http://schemas.microsoft.com/office/drawing/2014/main" id="{0486C2F5-D30E-41C0-8708-AC89AD4302E8}"/>
                  </a:ext>
                </a:extLst>
              </p:cNvPr>
              <p:cNvSpPr/>
              <p:nvPr/>
            </p:nvSpPr>
            <p:spPr>
              <a:xfrm>
                <a:off x="5703351" y="1944445"/>
                <a:ext cx="785232" cy="687076"/>
              </a:xfrm>
              <a:custGeom>
                <a:avLst/>
                <a:gdLst/>
                <a:ahLst/>
                <a:cxnLst/>
                <a:rect l="l" t="t" r="r" b="b"/>
                <a:pathLst>
                  <a:path w="762000" h="666750" extrusionOk="0">
                    <a:moveTo>
                      <a:pt x="418180" y="653415"/>
                    </a:moveTo>
                    <a:lnTo>
                      <a:pt x="760128" y="60960"/>
                    </a:lnTo>
                    <a:cubicBezTo>
                      <a:pt x="775368" y="34290"/>
                      <a:pt x="756318" y="0"/>
                      <a:pt x="724885" y="0"/>
                    </a:cubicBezTo>
                    <a:lnTo>
                      <a:pt x="40990" y="0"/>
                    </a:lnTo>
                    <a:cubicBezTo>
                      <a:pt x="9558" y="0"/>
                      <a:pt x="-10445" y="34290"/>
                      <a:pt x="5748" y="60960"/>
                    </a:cubicBezTo>
                    <a:lnTo>
                      <a:pt x="347695" y="653415"/>
                    </a:lnTo>
                    <a:cubicBezTo>
                      <a:pt x="362935" y="680085"/>
                      <a:pt x="401988" y="680085"/>
                      <a:pt x="418180" y="653415"/>
                    </a:cubicBezTo>
                    <a:close/>
                  </a:path>
                </a:pathLst>
              </a:custGeom>
              <a:solidFill>
                <a:schemeClr val="dk1">
                  <a:alpha val="4705"/>
                </a:scheme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" name="Google Shape;273;p4">
                <a:extLst>
                  <a:ext uri="{FF2B5EF4-FFF2-40B4-BE49-F238E27FC236}">
                    <a16:creationId xmlns="" xmlns:a16="http://schemas.microsoft.com/office/drawing/2014/main" id="{62488732-D856-4294-BC19-997092F30011}"/>
                  </a:ext>
                </a:extLst>
              </p:cNvPr>
              <p:cNvSpPr/>
              <p:nvPr/>
            </p:nvSpPr>
            <p:spPr>
              <a:xfrm>
                <a:off x="5676834" y="1725737"/>
                <a:ext cx="838266" cy="733482"/>
              </a:xfrm>
              <a:custGeom>
                <a:avLst/>
                <a:gdLst/>
                <a:ahLst/>
                <a:cxnLst/>
                <a:rect l="l" t="t" r="r" b="b"/>
                <a:pathLst>
                  <a:path w="762000" h="666750" extrusionOk="0">
                    <a:moveTo>
                      <a:pt x="418180" y="653415"/>
                    </a:moveTo>
                    <a:lnTo>
                      <a:pt x="760128" y="60960"/>
                    </a:lnTo>
                    <a:cubicBezTo>
                      <a:pt x="775368" y="34290"/>
                      <a:pt x="756318" y="0"/>
                      <a:pt x="724885" y="0"/>
                    </a:cubicBezTo>
                    <a:lnTo>
                      <a:pt x="40990" y="0"/>
                    </a:lnTo>
                    <a:cubicBezTo>
                      <a:pt x="9558" y="0"/>
                      <a:pt x="-10445" y="34290"/>
                      <a:pt x="5748" y="60960"/>
                    </a:cubicBezTo>
                    <a:lnTo>
                      <a:pt x="347695" y="653415"/>
                    </a:lnTo>
                    <a:cubicBezTo>
                      <a:pt x="362935" y="680085"/>
                      <a:pt x="401988" y="680085"/>
                      <a:pt x="418180" y="653415"/>
                    </a:cubicBezTo>
                    <a:close/>
                  </a:path>
                </a:pathLst>
              </a:custGeom>
              <a:gradFill>
                <a:gsLst>
                  <a:gs pos="0">
                    <a:srgbClr val="1A74BB"/>
                  </a:gs>
                  <a:gs pos="100000">
                    <a:srgbClr val="6AE4CD"/>
                  </a:gs>
                </a:gsLst>
                <a:lin ang="189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sp>
        <p:nvSpPr>
          <p:cNvPr id="14" name="TextBox 13"/>
          <p:cNvSpPr txBox="1"/>
          <p:nvPr/>
        </p:nvSpPr>
        <p:spPr>
          <a:xfrm>
            <a:off x="2214231" y="5023265"/>
            <a:ext cx="21515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400" b="1" dirty="0" smtClean="0">
                <a:solidFill>
                  <a:schemeClr val="accent1">
                    <a:lumMod val="50000"/>
                  </a:schemeClr>
                </a:solidFill>
                <a:cs typeface="+mj-cs"/>
              </a:rPr>
              <a:t>หรือเข้าช่องทางเว็บไซต์</a:t>
            </a:r>
            <a:endParaRPr lang="en-US" sz="2400" b="1" dirty="0">
              <a:solidFill>
                <a:schemeClr val="accent1">
                  <a:lumMod val="50000"/>
                </a:schemeClr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7932676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\\Pk-pc\d\__ฝ่ายพัฒนาระบบบริหารการจัดการภาครัฐ\เอกสาร ดิจิทัล-No Copy\คู่มือ No copy\ข้อมูลQRCode\QRCode_horizontal_คู่มือตรวจสอบข้อมูลกรมธุรกิจการค้า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8608" y="1676401"/>
            <a:ext cx="379621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76768" y="685799"/>
            <a:ext cx="54240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dirty="0" smtClean="0">
                <a:cs typeface="+mj-cs"/>
              </a:rPr>
              <a:t>คู่มือการตรวจสอบข้อมูลของกรมพัฒนาธุรกิจการค้าผ่านระบบเชื่อมโยงข้อมูล (</a:t>
            </a:r>
            <a:r>
              <a:rPr lang="en-US" sz="2000" dirty="0" smtClean="0">
                <a:latin typeface="Angsana New" pitchFamily="18" charset="-34"/>
                <a:cs typeface="+mj-cs"/>
              </a:rPr>
              <a:t>Linkage Center</a:t>
            </a:r>
            <a:r>
              <a:rPr lang="th-TH" sz="2000" dirty="0" smtClean="0">
                <a:cs typeface="+mj-cs"/>
              </a:rPr>
              <a:t>)</a:t>
            </a:r>
            <a:endParaRPr lang="en-US" sz="2000" dirty="0">
              <a:cs typeface="+mj-cs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1692635" y="5706262"/>
            <a:ext cx="3328156" cy="2751037"/>
            <a:chOff x="1809505" y="6781800"/>
            <a:chExt cx="3328156" cy="2751036"/>
          </a:xfrm>
        </p:grpSpPr>
        <p:grpSp>
          <p:nvGrpSpPr>
            <p:cNvPr id="8" name="Google Shape;271;p4">
              <a:extLst>
                <a:ext uri="{FF2B5EF4-FFF2-40B4-BE49-F238E27FC236}">
                  <a16:creationId xmlns="" xmlns:a16="http://schemas.microsoft.com/office/drawing/2014/main" id="{2B987397-4683-4EC8-82E2-60C61D3AD0CC}"/>
                </a:ext>
              </a:extLst>
            </p:cNvPr>
            <p:cNvGrpSpPr/>
            <p:nvPr/>
          </p:nvGrpSpPr>
          <p:grpSpPr>
            <a:xfrm>
              <a:off x="3205559" y="7214831"/>
              <a:ext cx="323909" cy="349002"/>
              <a:chOff x="5676834" y="1725737"/>
              <a:chExt cx="838266" cy="905784"/>
            </a:xfrm>
          </p:grpSpPr>
          <p:sp>
            <p:nvSpPr>
              <p:cNvPr id="9" name="Google Shape;272;p4">
                <a:extLst>
                  <a:ext uri="{FF2B5EF4-FFF2-40B4-BE49-F238E27FC236}">
                    <a16:creationId xmlns="" xmlns:a16="http://schemas.microsoft.com/office/drawing/2014/main" id="{0486C2F5-D30E-41C0-8708-AC89AD4302E8}"/>
                  </a:ext>
                </a:extLst>
              </p:cNvPr>
              <p:cNvSpPr/>
              <p:nvPr/>
            </p:nvSpPr>
            <p:spPr>
              <a:xfrm>
                <a:off x="5703351" y="1944445"/>
                <a:ext cx="785232" cy="687076"/>
              </a:xfrm>
              <a:custGeom>
                <a:avLst/>
                <a:gdLst/>
                <a:ahLst/>
                <a:cxnLst/>
                <a:rect l="l" t="t" r="r" b="b"/>
                <a:pathLst>
                  <a:path w="762000" h="666750" extrusionOk="0">
                    <a:moveTo>
                      <a:pt x="418180" y="653415"/>
                    </a:moveTo>
                    <a:lnTo>
                      <a:pt x="760128" y="60960"/>
                    </a:lnTo>
                    <a:cubicBezTo>
                      <a:pt x="775368" y="34290"/>
                      <a:pt x="756318" y="0"/>
                      <a:pt x="724885" y="0"/>
                    </a:cubicBezTo>
                    <a:lnTo>
                      <a:pt x="40990" y="0"/>
                    </a:lnTo>
                    <a:cubicBezTo>
                      <a:pt x="9558" y="0"/>
                      <a:pt x="-10445" y="34290"/>
                      <a:pt x="5748" y="60960"/>
                    </a:cubicBezTo>
                    <a:lnTo>
                      <a:pt x="347695" y="653415"/>
                    </a:lnTo>
                    <a:cubicBezTo>
                      <a:pt x="362935" y="680085"/>
                      <a:pt x="401988" y="680085"/>
                      <a:pt x="418180" y="653415"/>
                    </a:cubicBezTo>
                    <a:close/>
                  </a:path>
                </a:pathLst>
              </a:custGeom>
              <a:solidFill>
                <a:schemeClr val="dk1">
                  <a:alpha val="4705"/>
                </a:scheme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" name="Google Shape;273;p4">
                <a:extLst>
                  <a:ext uri="{FF2B5EF4-FFF2-40B4-BE49-F238E27FC236}">
                    <a16:creationId xmlns="" xmlns:a16="http://schemas.microsoft.com/office/drawing/2014/main" id="{62488732-D856-4294-BC19-997092F30011}"/>
                  </a:ext>
                </a:extLst>
              </p:cNvPr>
              <p:cNvSpPr/>
              <p:nvPr/>
            </p:nvSpPr>
            <p:spPr>
              <a:xfrm>
                <a:off x="5676834" y="1725737"/>
                <a:ext cx="838266" cy="733482"/>
              </a:xfrm>
              <a:custGeom>
                <a:avLst/>
                <a:gdLst/>
                <a:ahLst/>
                <a:cxnLst/>
                <a:rect l="l" t="t" r="r" b="b"/>
                <a:pathLst>
                  <a:path w="762000" h="666750" extrusionOk="0">
                    <a:moveTo>
                      <a:pt x="418180" y="653415"/>
                    </a:moveTo>
                    <a:lnTo>
                      <a:pt x="760128" y="60960"/>
                    </a:lnTo>
                    <a:cubicBezTo>
                      <a:pt x="775368" y="34290"/>
                      <a:pt x="756318" y="0"/>
                      <a:pt x="724885" y="0"/>
                    </a:cubicBezTo>
                    <a:lnTo>
                      <a:pt x="40990" y="0"/>
                    </a:lnTo>
                    <a:cubicBezTo>
                      <a:pt x="9558" y="0"/>
                      <a:pt x="-10445" y="34290"/>
                      <a:pt x="5748" y="60960"/>
                    </a:cubicBezTo>
                    <a:lnTo>
                      <a:pt x="347695" y="653415"/>
                    </a:lnTo>
                    <a:cubicBezTo>
                      <a:pt x="362935" y="680085"/>
                      <a:pt x="401988" y="680085"/>
                      <a:pt x="418180" y="653415"/>
                    </a:cubicBezTo>
                    <a:close/>
                  </a:path>
                </a:pathLst>
              </a:custGeom>
              <a:gradFill>
                <a:gsLst>
                  <a:gs pos="0">
                    <a:srgbClr val="1A74BB"/>
                  </a:gs>
                  <a:gs pos="100000">
                    <a:srgbClr val="6AE4CD"/>
                  </a:gs>
                </a:gsLst>
                <a:lin ang="189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3" name="Rectangle 2"/>
            <p:cNvSpPr/>
            <p:nvPr/>
          </p:nvSpPr>
          <p:spPr>
            <a:xfrm>
              <a:off x="1809505" y="6781800"/>
              <a:ext cx="3328155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txBody>
            <a:bodyPr wrap="none">
              <a:spAutoFit/>
            </a:bodyPr>
            <a:lstStyle/>
            <a:p>
              <a:pPr algn="ctr"/>
              <a:r>
                <a:rPr lang="th-TH" dirty="0">
                  <a:latin typeface="Tahoma" pitchFamily="34" charset="0"/>
                  <a:ea typeface="Tahoma" pitchFamily="34" charset="0"/>
                </a:rPr>
                <a:t>สามารถดาวน์โหลดได้ที่ </a:t>
              </a:r>
              <a:r>
                <a:rPr lang="en-US" dirty="0">
                  <a:latin typeface="Angsana New" pitchFamily="18" charset="-34"/>
                  <a:ea typeface="Tahoma" pitchFamily="34" charset="0"/>
                </a:rPr>
                <a:t>http://datacenter.dsd.go.th/</a:t>
              </a:r>
            </a:p>
          </p:txBody>
        </p:sp>
        <p:sp>
          <p:nvSpPr>
            <p:cNvPr id="6" name="Rectangle 5"/>
            <p:cNvSpPr/>
            <p:nvPr/>
          </p:nvSpPr>
          <p:spPr>
            <a:xfrm>
              <a:off x="1809505" y="7571749"/>
              <a:ext cx="3328156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th-TH" dirty="0" smtClean="0">
                  <a:latin typeface="Tahoma" pitchFamily="34" charset="0"/>
                  <a:ea typeface="Tahoma" pitchFamily="34" charset="0"/>
                </a:rPr>
                <a:t>เลือกคลิกที่ ระบบดาวน์</a:t>
              </a:r>
              <a:r>
                <a:rPr lang="th-TH" dirty="0">
                  <a:latin typeface="Tahoma" pitchFamily="34" charset="0"/>
                  <a:ea typeface="Tahoma" pitchFamily="34" charset="0"/>
                </a:rPr>
                <a:t>โหลด</a:t>
              </a:r>
              <a:r>
                <a:rPr lang="th-TH" dirty="0" smtClean="0">
                  <a:latin typeface="Tahoma" pitchFamily="34" charset="0"/>
                  <a:ea typeface="Tahoma" pitchFamily="34" charset="0"/>
                </a:rPr>
                <a:t>เอกสาร</a:t>
              </a:r>
              <a:endParaRPr lang="en-US" dirty="0"/>
            </a:p>
          </p:txBody>
        </p:sp>
        <p:sp>
          <p:nvSpPr>
            <p:cNvPr id="7" name="Rectangle 6"/>
            <p:cNvSpPr/>
            <p:nvPr/>
          </p:nvSpPr>
          <p:spPr>
            <a:xfrm>
              <a:off x="1809506" y="8382000"/>
              <a:ext cx="3328154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th-TH" dirty="0" smtClean="0">
                  <a:latin typeface="Tahoma" pitchFamily="34" charset="0"/>
                  <a:ea typeface="Tahoma" pitchFamily="34" charset="0"/>
                </a:rPr>
                <a:t>เลือกคลิกที่ ระบบ </a:t>
              </a:r>
              <a:r>
                <a:rPr lang="en-US" dirty="0">
                  <a:latin typeface="Angsana New" pitchFamily="18" charset="-34"/>
                  <a:ea typeface="Tahoma" pitchFamily="34" charset="0"/>
                </a:rPr>
                <a:t>Linkage Center </a:t>
              </a:r>
              <a:r>
                <a:rPr lang="th-TH" dirty="0">
                  <a:latin typeface="Tahoma" pitchFamily="34" charset="0"/>
                  <a:ea typeface="Tahoma" pitchFamily="34" charset="0"/>
                </a:rPr>
                <a:t>กรมการปกครอง</a:t>
              </a:r>
              <a:endParaRPr lang="en-US" dirty="0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809506" y="9163504"/>
              <a:ext cx="3328154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th-TH" dirty="0" smtClean="0">
                  <a:latin typeface="Tahoma" pitchFamily="34" charset="0"/>
                  <a:ea typeface="Tahoma" pitchFamily="34" charset="0"/>
                </a:rPr>
                <a:t>เลือกคลิกที่</a:t>
              </a:r>
              <a:r>
                <a:rPr lang="th-TH" dirty="0">
                  <a:latin typeface="Tahoma" pitchFamily="34" charset="0"/>
                  <a:ea typeface="Tahoma" pitchFamily="34" charset="0"/>
                </a:rPr>
                <a:t>ข้อ </a:t>
              </a:r>
              <a:r>
                <a:rPr lang="th-TH" dirty="0" smtClean="0">
                  <a:latin typeface="Tahoma" pitchFamily="34" charset="0"/>
                  <a:ea typeface="Tahoma" pitchFamily="34" charset="0"/>
                </a:rPr>
                <a:t>9 </a:t>
              </a:r>
              <a:r>
                <a:rPr lang="th-TH" dirty="0">
                  <a:latin typeface="Tahoma" pitchFamily="34" charset="0"/>
                  <a:ea typeface="Tahoma" pitchFamily="34" charset="0"/>
                </a:rPr>
                <a:t>คู่มือ</a:t>
              </a:r>
              <a:r>
                <a:rPr lang="th-TH" dirty="0" smtClean="0">
                  <a:latin typeface="Tahoma" pitchFamily="34" charset="0"/>
                  <a:ea typeface="Tahoma" pitchFamily="34" charset="0"/>
                </a:rPr>
                <a:t>การตรวจสอบข้อมูลฯ</a:t>
              </a:r>
            </a:p>
          </p:txBody>
        </p:sp>
        <p:grpSp>
          <p:nvGrpSpPr>
            <p:cNvPr id="15" name="Google Shape;271;p4">
              <a:extLst>
                <a:ext uri="{FF2B5EF4-FFF2-40B4-BE49-F238E27FC236}">
                  <a16:creationId xmlns="" xmlns:a16="http://schemas.microsoft.com/office/drawing/2014/main" id="{2B987397-4683-4EC8-82E2-60C61D3AD0CC}"/>
                </a:ext>
              </a:extLst>
            </p:cNvPr>
            <p:cNvGrpSpPr/>
            <p:nvPr/>
          </p:nvGrpSpPr>
          <p:grpSpPr>
            <a:xfrm>
              <a:off x="3194759" y="8005704"/>
              <a:ext cx="323909" cy="349002"/>
              <a:chOff x="5676834" y="1725737"/>
              <a:chExt cx="838266" cy="905784"/>
            </a:xfrm>
          </p:grpSpPr>
          <p:sp>
            <p:nvSpPr>
              <p:cNvPr id="16" name="Google Shape;272;p4">
                <a:extLst>
                  <a:ext uri="{FF2B5EF4-FFF2-40B4-BE49-F238E27FC236}">
                    <a16:creationId xmlns="" xmlns:a16="http://schemas.microsoft.com/office/drawing/2014/main" id="{0486C2F5-D30E-41C0-8708-AC89AD4302E8}"/>
                  </a:ext>
                </a:extLst>
              </p:cNvPr>
              <p:cNvSpPr/>
              <p:nvPr/>
            </p:nvSpPr>
            <p:spPr>
              <a:xfrm>
                <a:off x="5703351" y="1944445"/>
                <a:ext cx="785232" cy="687076"/>
              </a:xfrm>
              <a:custGeom>
                <a:avLst/>
                <a:gdLst/>
                <a:ahLst/>
                <a:cxnLst/>
                <a:rect l="l" t="t" r="r" b="b"/>
                <a:pathLst>
                  <a:path w="762000" h="666750" extrusionOk="0">
                    <a:moveTo>
                      <a:pt x="418180" y="653415"/>
                    </a:moveTo>
                    <a:lnTo>
                      <a:pt x="760128" y="60960"/>
                    </a:lnTo>
                    <a:cubicBezTo>
                      <a:pt x="775368" y="34290"/>
                      <a:pt x="756318" y="0"/>
                      <a:pt x="724885" y="0"/>
                    </a:cubicBezTo>
                    <a:lnTo>
                      <a:pt x="40990" y="0"/>
                    </a:lnTo>
                    <a:cubicBezTo>
                      <a:pt x="9558" y="0"/>
                      <a:pt x="-10445" y="34290"/>
                      <a:pt x="5748" y="60960"/>
                    </a:cubicBezTo>
                    <a:lnTo>
                      <a:pt x="347695" y="653415"/>
                    </a:lnTo>
                    <a:cubicBezTo>
                      <a:pt x="362935" y="680085"/>
                      <a:pt x="401988" y="680085"/>
                      <a:pt x="418180" y="653415"/>
                    </a:cubicBezTo>
                    <a:close/>
                  </a:path>
                </a:pathLst>
              </a:custGeom>
              <a:solidFill>
                <a:schemeClr val="dk1">
                  <a:alpha val="4705"/>
                </a:scheme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7" name="Google Shape;273;p4">
                <a:extLst>
                  <a:ext uri="{FF2B5EF4-FFF2-40B4-BE49-F238E27FC236}">
                    <a16:creationId xmlns="" xmlns:a16="http://schemas.microsoft.com/office/drawing/2014/main" id="{62488732-D856-4294-BC19-997092F30011}"/>
                  </a:ext>
                </a:extLst>
              </p:cNvPr>
              <p:cNvSpPr/>
              <p:nvPr/>
            </p:nvSpPr>
            <p:spPr>
              <a:xfrm>
                <a:off x="5676834" y="1725737"/>
                <a:ext cx="838266" cy="733482"/>
              </a:xfrm>
              <a:custGeom>
                <a:avLst/>
                <a:gdLst/>
                <a:ahLst/>
                <a:cxnLst/>
                <a:rect l="l" t="t" r="r" b="b"/>
                <a:pathLst>
                  <a:path w="762000" h="666750" extrusionOk="0">
                    <a:moveTo>
                      <a:pt x="418180" y="653415"/>
                    </a:moveTo>
                    <a:lnTo>
                      <a:pt x="760128" y="60960"/>
                    </a:lnTo>
                    <a:cubicBezTo>
                      <a:pt x="775368" y="34290"/>
                      <a:pt x="756318" y="0"/>
                      <a:pt x="724885" y="0"/>
                    </a:cubicBezTo>
                    <a:lnTo>
                      <a:pt x="40990" y="0"/>
                    </a:lnTo>
                    <a:cubicBezTo>
                      <a:pt x="9558" y="0"/>
                      <a:pt x="-10445" y="34290"/>
                      <a:pt x="5748" y="60960"/>
                    </a:cubicBezTo>
                    <a:lnTo>
                      <a:pt x="347695" y="653415"/>
                    </a:lnTo>
                    <a:cubicBezTo>
                      <a:pt x="362935" y="680085"/>
                      <a:pt x="401988" y="680085"/>
                      <a:pt x="418180" y="653415"/>
                    </a:cubicBezTo>
                    <a:close/>
                  </a:path>
                </a:pathLst>
              </a:custGeom>
              <a:gradFill>
                <a:gsLst>
                  <a:gs pos="0">
                    <a:srgbClr val="1A74BB"/>
                  </a:gs>
                  <a:gs pos="100000">
                    <a:srgbClr val="6AE4CD"/>
                  </a:gs>
                </a:gsLst>
                <a:lin ang="189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8" name="Google Shape;271;p4">
              <a:extLst>
                <a:ext uri="{FF2B5EF4-FFF2-40B4-BE49-F238E27FC236}">
                  <a16:creationId xmlns="" xmlns:a16="http://schemas.microsoft.com/office/drawing/2014/main" id="{2B987397-4683-4EC8-82E2-60C61D3AD0CC}"/>
                </a:ext>
              </a:extLst>
            </p:cNvPr>
            <p:cNvGrpSpPr/>
            <p:nvPr/>
          </p:nvGrpSpPr>
          <p:grpSpPr>
            <a:xfrm>
              <a:off x="3184511" y="8809759"/>
              <a:ext cx="323909" cy="349002"/>
              <a:chOff x="5676834" y="1725737"/>
              <a:chExt cx="838266" cy="905784"/>
            </a:xfrm>
          </p:grpSpPr>
          <p:sp>
            <p:nvSpPr>
              <p:cNvPr id="19" name="Google Shape;272;p4">
                <a:extLst>
                  <a:ext uri="{FF2B5EF4-FFF2-40B4-BE49-F238E27FC236}">
                    <a16:creationId xmlns="" xmlns:a16="http://schemas.microsoft.com/office/drawing/2014/main" id="{0486C2F5-D30E-41C0-8708-AC89AD4302E8}"/>
                  </a:ext>
                </a:extLst>
              </p:cNvPr>
              <p:cNvSpPr/>
              <p:nvPr/>
            </p:nvSpPr>
            <p:spPr>
              <a:xfrm>
                <a:off x="5703351" y="1944445"/>
                <a:ext cx="785232" cy="687076"/>
              </a:xfrm>
              <a:custGeom>
                <a:avLst/>
                <a:gdLst/>
                <a:ahLst/>
                <a:cxnLst/>
                <a:rect l="l" t="t" r="r" b="b"/>
                <a:pathLst>
                  <a:path w="762000" h="666750" extrusionOk="0">
                    <a:moveTo>
                      <a:pt x="418180" y="653415"/>
                    </a:moveTo>
                    <a:lnTo>
                      <a:pt x="760128" y="60960"/>
                    </a:lnTo>
                    <a:cubicBezTo>
                      <a:pt x="775368" y="34290"/>
                      <a:pt x="756318" y="0"/>
                      <a:pt x="724885" y="0"/>
                    </a:cubicBezTo>
                    <a:lnTo>
                      <a:pt x="40990" y="0"/>
                    </a:lnTo>
                    <a:cubicBezTo>
                      <a:pt x="9558" y="0"/>
                      <a:pt x="-10445" y="34290"/>
                      <a:pt x="5748" y="60960"/>
                    </a:cubicBezTo>
                    <a:lnTo>
                      <a:pt x="347695" y="653415"/>
                    </a:lnTo>
                    <a:cubicBezTo>
                      <a:pt x="362935" y="680085"/>
                      <a:pt x="401988" y="680085"/>
                      <a:pt x="418180" y="653415"/>
                    </a:cubicBezTo>
                    <a:close/>
                  </a:path>
                </a:pathLst>
              </a:custGeom>
              <a:solidFill>
                <a:schemeClr val="dk1">
                  <a:alpha val="4705"/>
                </a:scheme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" name="Google Shape;273;p4">
                <a:extLst>
                  <a:ext uri="{FF2B5EF4-FFF2-40B4-BE49-F238E27FC236}">
                    <a16:creationId xmlns="" xmlns:a16="http://schemas.microsoft.com/office/drawing/2014/main" id="{62488732-D856-4294-BC19-997092F30011}"/>
                  </a:ext>
                </a:extLst>
              </p:cNvPr>
              <p:cNvSpPr/>
              <p:nvPr/>
            </p:nvSpPr>
            <p:spPr>
              <a:xfrm>
                <a:off x="5676834" y="1725737"/>
                <a:ext cx="838266" cy="733482"/>
              </a:xfrm>
              <a:custGeom>
                <a:avLst/>
                <a:gdLst/>
                <a:ahLst/>
                <a:cxnLst/>
                <a:rect l="l" t="t" r="r" b="b"/>
                <a:pathLst>
                  <a:path w="762000" h="666750" extrusionOk="0">
                    <a:moveTo>
                      <a:pt x="418180" y="653415"/>
                    </a:moveTo>
                    <a:lnTo>
                      <a:pt x="760128" y="60960"/>
                    </a:lnTo>
                    <a:cubicBezTo>
                      <a:pt x="775368" y="34290"/>
                      <a:pt x="756318" y="0"/>
                      <a:pt x="724885" y="0"/>
                    </a:cubicBezTo>
                    <a:lnTo>
                      <a:pt x="40990" y="0"/>
                    </a:lnTo>
                    <a:cubicBezTo>
                      <a:pt x="9558" y="0"/>
                      <a:pt x="-10445" y="34290"/>
                      <a:pt x="5748" y="60960"/>
                    </a:cubicBezTo>
                    <a:lnTo>
                      <a:pt x="347695" y="653415"/>
                    </a:lnTo>
                    <a:cubicBezTo>
                      <a:pt x="362935" y="680085"/>
                      <a:pt x="401988" y="680085"/>
                      <a:pt x="418180" y="653415"/>
                    </a:cubicBezTo>
                    <a:close/>
                  </a:path>
                </a:pathLst>
              </a:custGeom>
              <a:gradFill>
                <a:gsLst>
                  <a:gs pos="0">
                    <a:srgbClr val="1A74BB"/>
                  </a:gs>
                  <a:gs pos="100000">
                    <a:srgbClr val="6AE4CD"/>
                  </a:gs>
                </a:gsLst>
                <a:lin ang="189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sp>
        <p:nvSpPr>
          <p:cNvPr id="21" name="TextBox 20"/>
          <p:cNvSpPr txBox="1"/>
          <p:nvPr/>
        </p:nvSpPr>
        <p:spPr>
          <a:xfrm>
            <a:off x="2270691" y="4876804"/>
            <a:ext cx="21515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400" b="1" dirty="0" smtClean="0">
                <a:solidFill>
                  <a:schemeClr val="accent1">
                    <a:lumMod val="50000"/>
                  </a:schemeClr>
                </a:solidFill>
                <a:cs typeface="+mj-cs"/>
              </a:rPr>
              <a:t>หรือเข้าช่องทางเว็บไซต์</a:t>
            </a:r>
            <a:endParaRPr lang="en-US" sz="2400" b="1" dirty="0">
              <a:solidFill>
                <a:schemeClr val="accent1">
                  <a:lumMod val="50000"/>
                </a:schemeClr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7325590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\\Pk-pc\d\__ฝ่ายพัฒนาระบบบริหารการจัดการภาครัฐ\No Copy\ปี 2562\ประชุม\ครั้งที่ 2 30 ก.ค.62\เอกสารประกอบการประชุม\เอกสาร 9 อินโฟประกาศยกเลิกสำเนาบัตรปชช._out-line-[Converted]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63323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1349514"/>
            <a:ext cx="6858000" cy="707886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2070100" algn="l"/>
              </a:tabLst>
            </a:pPr>
            <a:r>
              <a:rPr lang="th-TH" sz="2000" dirty="0" smtClean="0">
                <a:solidFill>
                  <a:schemeClr val="tx2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สถานะการเชื่อมโยง</a:t>
            </a:r>
            <a:r>
              <a:rPr lang="th-TH" sz="2000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เอกสารที่ทาง</a:t>
            </a:r>
            <a:r>
              <a:rPr lang="th-TH" sz="2000" dirty="0" smtClean="0">
                <a:solidFill>
                  <a:schemeClr val="tx2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ราชการ</a:t>
            </a:r>
            <a:endParaRPr lang="en-US" sz="2000" dirty="0" smtClean="0">
              <a:solidFill>
                <a:schemeClr val="tx2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2070100" algn="l"/>
              </a:tabLst>
            </a:pPr>
            <a:r>
              <a:rPr lang="th-TH" sz="2000" dirty="0" smtClean="0">
                <a:solidFill>
                  <a:schemeClr val="tx2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ออก</a:t>
            </a:r>
            <a:r>
              <a:rPr lang="th-TH" sz="2000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ให้กับ 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Linkage Center</a:t>
            </a:r>
            <a:endParaRPr lang="th-TH" sz="2000" dirty="0">
              <a:solidFill>
                <a:schemeClr val="tx2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" name="Arrow: Pentagon 84">
            <a:extLst>
              <a:ext uri="{FF2B5EF4-FFF2-40B4-BE49-F238E27FC236}">
                <a16:creationId xmlns:a16="http://schemas.microsoft.com/office/drawing/2014/main" xmlns="" id="{F1301490-7258-4B72-9A60-2770C1CD1BD5}"/>
              </a:ext>
            </a:extLst>
          </p:cNvPr>
          <p:cNvSpPr/>
          <p:nvPr/>
        </p:nvSpPr>
        <p:spPr>
          <a:xfrm>
            <a:off x="0" y="457200"/>
            <a:ext cx="3962400" cy="801161"/>
          </a:xfrm>
          <a:prstGeom prst="homePlat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การเชื่อมโยงเอกสารราชการ </a:t>
            </a:r>
            <a:endParaRPr lang="en-US" b="1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70" y="2895602"/>
            <a:ext cx="6567257" cy="4648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333002" y="2143781"/>
            <a:ext cx="652499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1350963" fontAlgn="base">
              <a:spcBef>
                <a:spcPct val="0"/>
              </a:spcBef>
              <a:spcAft>
                <a:spcPct val="0"/>
              </a:spcAft>
              <a:tabLst>
                <a:tab pos="2070100" algn="l"/>
              </a:tabLst>
            </a:pPr>
            <a:r>
              <a:rPr lang="th-TH" sz="1400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ปัจจุบัน</a:t>
            </a:r>
            <a:r>
              <a:rPr lang="th-TH" sz="1400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กรมพัฒนาฝีมือแรงงาน </a:t>
            </a:r>
            <a:r>
              <a:rPr lang="th-TH" sz="1400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โดย</a:t>
            </a:r>
            <a:r>
              <a:rPr lang="th-TH" sz="1400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ศูนย์ข้อมูลเทคโนโลยี</a:t>
            </a:r>
            <a:r>
              <a:rPr lang="th-TH" sz="1400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สารสนเทศและ</a:t>
            </a:r>
            <a:r>
              <a:rPr lang="th-TH" sz="1400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</a:t>
            </a:r>
            <a:r>
              <a:rPr lang="th-TH" sz="1400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สื่อสาร ได้</a:t>
            </a:r>
            <a:r>
              <a:rPr lang="th-TH" sz="1400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เชื่อมโยงเอกสารที่ทางราชการออกให้กับ </a:t>
            </a:r>
            <a:r>
              <a:rPr lang="en-US" sz="1400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Linkage Center</a:t>
            </a:r>
            <a:r>
              <a:rPr lang="th-TH" sz="1400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แล้ว ดังนี้</a:t>
            </a:r>
            <a:endParaRPr lang="th-TH" sz="1600" dirty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1071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237965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9525" y="666780"/>
            <a:ext cx="6858000" cy="40011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th-TH" sz="2000" b="1" dirty="0" smtClean="0">
                <a:solidFill>
                  <a:schemeClr val="bg1">
                    <a:lumMod val="95000"/>
                  </a:scheme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ยกเลิกการเรียกสำเนาบัตรประชาชน / ทะเบียนบ้าน</a:t>
            </a:r>
            <a:endParaRPr lang="en-US" sz="2000" dirty="0">
              <a:solidFill>
                <a:schemeClr val="bg1">
                  <a:lumMod val="95000"/>
                </a:schemeClr>
              </a:solidFill>
              <a:latin typeface="TH SarabunPSK" pitchFamily="34" charset="-34"/>
              <a:ea typeface="Tahoma" pitchFamily="34" charset="0"/>
              <a:cs typeface="TH SarabunPSK" pitchFamily="34" charset="-34"/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053914361"/>
              </p:ext>
            </p:extLst>
          </p:nvPr>
        </p:nvGraphicFramePr>
        <p:xfrm>
          <a:off x="533401" y="5334002"/>
          <a:ext cx="6019800" cy="32765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3" name="Diagram 4"/>
          <p:cNvGraphicFramePr/>
          <p:nvPr>
            <p:extLst>
              <p:ext uri="{D42A27DB-BD31-4B8C-83A1-F6EECF244321}">
                <p14:modId xmlns:p14="http://schemas.microsoft.com/office/powerpoint/2010/main" val="3541948031"/>
              </p:ext>
            </p:extLst>
          </p:nvPr>
        </p:nvGraphicFramePr>
        <p:xfrm>
          <a:off x="304800" y="1447800"/>
          <a:ext cx="6324600" cy="2895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94535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à¸à¸¥à¸à¸²à¸£à¸à¹à¸à¸«à¸²à¸£à¸¹à¸à¸ à¸²à¸à¸ªà¸³à¸«à¸£à¸±à¸ No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312737"/>
            <a:ext cx="3425825" cy="1130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3" y="5427590"/>
            <a:ext cx="4714875" cy="1428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à¸à¸¥à¸à¸²à¸£à¸à¹à¸à¸«à¸²à¸£à¸¹à¸à¸ à¸²à¸à¸ªà¸³à¸«à¸£à¸±à¸ No copy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21"/>
          <a:stretch/>
        </p:blipFill>
        <p:spPr bwMode="auto">
          <a:xfrm>
            <a:off x="2912761" y="7498855"/>
            <a:ext cx="3971909" cy="2092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8" descr="à¸à¸¥à¸à¸²à¸£à¸à¹à¸à¸«à¸²à¸£à¸¹à¸à¸ à¸²à¸à¸ªà¸³à¸«à¸£à¸±à¸ à¹à¸­à¸à¸ªà¸²à¸£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AutoShape 10" descr="à¸à¸¥à¸à¸²à¸£à¸à¹à¸à¸«à¸²à¸£à¸¹à¸à¸ à¸²à¸à¸ªà¸³à¸«à¸£à¸±à¸ à¹à¸­à¸à¸ªà¸²à¸£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14" descr="à¸à¸¥à¸à¸²à¸£à¸à¹à¸à¸«à¸²à¸£à¸¹à¸à¸ à¸²à¸à¸ªà¸³à¸«à¸£à¸±à¸ à¹à¸­à¸à¸ªà¸²à¸£"/>
          <p:cNvSpPr>
            <a:spLocks noChangeAspect="1" noChangeArrowheads="1"/>
          </p:cNvSpPr>
          <p:nvPr/>
        </p:nvSpPr>
        <p:spPr bwMode="auto">
          <a:xfrm>
            <a:off x="460375" y="160339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40" name="Picture 16" descr="à¸à¸¥à¸à¸²à¸£à¸à¹à¸à¸«à¸²à¸£à¸¹à¸à¸ à¸²à¸à¸ªà¸³à¸«à¸£à¸±à¸ à¹à¸­à¸à¸ªà¸²à¸£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2774875"/>
            <a:ext cx="3708216" cy="2162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à¸à¸¥à¸à¸²à¸£à¸à¹à¸à¸«à¸²à¸£à¸¹à¸à¸ à¸²à¸à¸ªà¸³à¸«à¸£à¸±à¸ à¹à¸­à¸à¸ªà¸²à¸£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805"/>
          <a:stretch/>
        </p:blipFill>
        <p:spPr bwMode="auto">
          <a:xfrm>
            <a:off x="50031" y="8304584"/>
            <a:ext cx="2777066" cy="1362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à¸à¸¥à¸à¸²à¸£à¸à¹à¸à¸«à¸²à¸£à¸¹à¸à¸ à¸²à¸à¸ªà¸³à¸«à¸£à¸±à¸ à¹à¸­à¸à¸ªà¸²à¸£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4678" y="4937052"/>
            <a:ext cx="1999319" cy="240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C:\Users\prue\Downloads\เอกสาร 7-1 มาตรการอำนวยความสะดวกและลดภาระแก่ประชาชน-(การไม่เรียกสำเนาเอกสารที่ทางราชการออกให้-จากประชาชน)-images\0005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4256" b="100000" l="0" r="8776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1422" t="59892" r="66095" b="349"/>
          <a:stretch/>
        </p:blipFill>
        <p:spPr bwMode="auto">
          <a:xfrm>
            <a:off x="0" y="6962624"/>
            <a:ext cx="1850065" cy="1341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987"/>
          <a:stretch/>
        </p:blipFill>
        <p:spPr bwMode="auto">
          <a:xfrm>
            <a:off x="50031" y="3657601"/>
            <a:ext cx="2216588" cy="1428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3" name="Group 12">
            <a:extLst>
              <a:ext uri="{FF2B5EF4-FFF2-40B4-BE49-F238E27FC236}">
                <a16:creationId xmlns="" xmlns:a16="http://schemas.microsoft.com/office/drawing/2014/main" id="{A86660C1-2AA6-47F6-9869-DAAC158D77CB}"/>
              </a:ext>
            </a:extLst>
          </p:cNvPr>
          <p:cNvGrpSpPr/>
          <p:nvPr/>
        </p:nvGrpSpPr>
        <p:grpSpPr>
          <a:xfrm>
            <a:off x="155575" y="1676400"/>
            <a:ext cx="4006402" cy="884926"/>
            <a:chOff x="1955237" y="1817557"/>
            <a:chExt cx="8301220" cy="3222885"/>
          </a:xfrm>
        </p:grpSpPr>
        <p:sp>
          <p:nvSpPr>
            <p:cNvPr id="16" name="Rectangle 15">
              <a:extLst>
                <a:ext uri="{FF2B5EF4-FFF2-40B4-BE49-F238E27FC236}">
                  <a16:creationId xmlns="" xmlns:a16="http://schemas.microsoft.com/office/drawing/2014/main" id="{14897447-91BA-426E-BE17-716E2497A4F9}"/>
                </a:ext>
              </a:extLst>
            </p:cNvPr>
            <p:cNvSpPr/>
            <p:nvPr/>
          </p:nvSpPr>
          <p:spPr>
            <a:xfrm>
              <a:off x="1955237" y="1817557"/>
              <a:ext cx="8301220" cy="3222885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alpha val="89000"/>
                  </a:schemeClr>
                </a:gs>
                <a:gs pos="100000">
                  <a:schemeClr val="accent5">
                    <a:alpha val="93000"/>
                  </a:schemeClr>
                </a:gs>
                <a:gs pos="49000">
                  <a:schemeClr val="accent3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600"/>
            </a:p>
          </p:txBody>
        </p:sp>
        <p:sp>
          <p:nvSpPr>
            <p:cNvPr id="17" name="TextBox 16">
              <a:extLst>
                <a:ext uri="{FF2B5EF4-FFF2-40B4-BE49-F238E27FC236}">
                  <a16:creationId xmlns="" xmlns:a16="http://schemas.microsoft.com/office/drawing/2014/main" id="{3C30F96D-AFC7-4D5F-81AF-CAD3CA769A56}"/>
                </a:ext>
              </a:extLst>
            </p:cNvPr>
            <p:cNvSpPr txBox="1"/>
            <p:nvPr/>
          </p:nvSpPr>
          <p:spPr>
            <a:xfrm>
              <a:off x="2301690" y="2637647"/>
              <a:ext cx="7506444" cy="19055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800" b="1" dirty="0">
                  <a:solidFill>
                    <a:schemeClr val="accent1">
                      <a:lumMod val="50000"/>
                    </a:schemeClr>
                  </a:solidFill>
                  <a:latin typeface="Arial Black" pitchFamily="34" charset="0"/>
                  <a:cs typeface="+mj-cs"/>
                </a:rPr>
                <a:t>สำเนาไม่ใช้  มิติใหม่ติดต่อ</a:t>
              </a:r>
              <a:r>
                <a:rPr lang="th-TH" sz="2800" b="1" dirty="0" smtClean="0">
                  <a:solidFill>
                    <a:schemeClr val="accent1">
                      <a:lumMod val="50000"/>
                    </a:schemeClr>
                  </a:solidFill>
                  <a:latin typeface="Arial Black" pitchFamily="34" charset="0"/>
                  <a:cs typeface="+mj-cs"/>
                </a:rPr>
                <a:t>ราชการ</a:t>
              </a:r>
              <a:endParaRPr lang="en-US" sz="2800" b="1" dirty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  <a:cs typeface="+mj-cs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="" xmlns:a16="http://schemas.microsoft.com/office/drawing/2014/main" id="{74AE835C-D0FA-4BB5-A034-6C985DA47239}"/>
                </a:ext>
              </a:extLst>
            </p:cNvPr>
            <p:cNvSpPr/>
            <p:nvPr/>
          </p:nvSpPr>
          <p:spPr>
            <a:xfrm>
              <a:off x="2206171" y="2051242"/>
              <a:ext cx="7809638" cy="275551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600"/>
            </a:p>
          </p:txBody>
        </p:sp>
      </p:grpSp>
      <p:sp>
        <p:nvSpPr>
          <p:cNvPr id="20" name="ตัวยึดเนื้อหา 1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76285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8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34388102"/>
              </p:ext>
            </p:extLst>
          </p:nvPr>
        </p:nvGraphicFramePr>
        <p:xfrm>
          <a:off x="457200" y="1905001"/>
          <a:ext cx="5562600" cy="59362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48987"/>
                <a:gridCol w="1182225"/>
                <a:gridCol w="1097653"/>
                <a:gridCol w="1009507"/>
                <a:gridCol w="924228"/>
              </a:tblGrid>
              <a:tr h="156552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th-TH" sz="160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เอกสาร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th-TH" sz="1600" b="0" spc="-5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เชื่อมโยงผ่าน </a:t>
                      </a:r>
                      <a:r>
                        <a:rPr lang="en-US" sz="1600" b="0" spc="-5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smart card reader /</a:t>
                      </a:r>
                      <a:r>
                        <a:rPr lang="th-TH" sz="1600" b="0" spc="-5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หมายเลขบัตรประชาชน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th-TH" sz="160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ตอบรับแล้ว/     อยู่ระหว่างพัฒนาระบบรองรับ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th-TH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ตอบรับแล้ว/ต้องนำเรื่องเข้า ค.ร.ม.</a:t>
                      </a:r>
                      <a:endParaRPr lang="en-US" sz="1600" b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th-TH" sz="160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รอการตอบรับ/อยู่ระหว่างดำเนินการ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521843"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th-TH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บัตรประจำตัวประชาชน</a:t>
                      </a:r>
                      <a:endParaRPr lang="en-US" sz="1600" b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  <a:sym typeface="Wingdings 2"/>
                        </a:rPr>
                        <a:t></a:t>
                      </a:r>
                      <a:endParaRPr lang="en-US" sz="1600" b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</a:tr>
              <a:tr h="381000"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th-TH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ทะเบียนบ้าน</a:t>
                      </a:r>
                      <a:endParaRPr lang="en-US" sz="1600" b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  <a:sym typeface="Wingdings 2"/>
                        </a:rPr>
                        <a:t></a:t>
                      </a:r>
                      <a:endParaRPr lang="en-US" sz="1600" b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</a:tr>
              <a:tr h="521843"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th-TH" sz="160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หนังสือรับรองนิติบุคคล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  <a:sym typeface="Wingdings 2"/>
                        </a:rPr>
                        <a:t></a:t>
                      </a:r>
                      <a:endParaRPr lang="en-US" sz="1600" b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</a:tr>
              <a:tr h="782765"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th-TH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ใบสำคัญการเปลี่ยนชื่อ-นามสกุล</a:t>
                      </a:r>
                      <a:endParaRPr lang="en-US" sz="1600" b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  <a:sym typeface="Wingdings 2"/>
                        </a:rPr>
                        <a:t></a:t>
                      </a:r>
                      <a:endParaRPr lang="en-US" sz="1600" b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</a:tr>
              <a:tr h="391622"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th-TH" sz="160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ใบมรณะบัตร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  <a:sym typeface="Wingdings 2"/>
                        </a:rPr>
                        <a:t></a:t>
                      </a:r>
                      <a:endParaRPr lang="en-US" sz="1600" b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th-TH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600" b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</a:tr>
              <a:tr h="346995"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th-TH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ทะเบียนสมรส</a:t>
                      </a:r>
                      <a:endParaRPr lang="en-US" sz="1600" b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  <a:sym typeface="Wingdings 2"/>
                        </a:rPr>
                        <a:t></a:t>
                      </a:r>
                      <a:endParaRPr lang="en-US" sz="1600" b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</a:tr>
              <a:tr h="521843"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th-TH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ทะเบียนภาษีมูลค่าเพิ่ม</a:t>
                      </a:r>
                      <a:endParaRPr lang="en-US" sz="1600" b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  <a:sym typeface="Wingdings 2"/>
                        </a:rPr>
                        <a:t></a:t>
                      </a:r>
                      <a:endParaRPr lang="en-US" sz="1600" b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</a:tr>
              <a:tr h="381000"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th-TH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วุฒิการศึกษา</a:t>
                      </a:r>
                      <a:endParaRPr lang="en-US" sz="1600" b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  <a:sym typeface="Wingdings 2"/>
                        </a:rPr>
                        <a:t></a:t>
                      </a:r>
                      <a:endParaRPr lang="en-US" sz="1600" b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</a:tr>
              <a:tr h="521843"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th-TH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ทะเบียนผู้พิการ</a:t>
                      </a:r>
                      <a:endParaRPr lang="en-US" sz="1600" b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  <a:sym typeface="Wingdings 2"/>
                        </a:rPr>
                        <a:t>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6867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Custom 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2437B"/>
      </a:accent1>
      <a:accent2>
        <a:srgbClr val="FF7A8A"/>
      </a:accent2>
      <a:accent3>
        <a:srgbClr val="FCF594"/>
      </a:accent3>
      <a:accent4>
        <a:srgbClr val="52437B"/>
      </a:accent4>
      <a:accent5>
        <a:srgbClr val="FF7A8A"/>
      </a:accent5>
      <a:accent6>
        <a:srgbClr val="FCF594"/>
      </a:accent6>
      <a:hlink>
        <a:srgbClr val="0563C1"/>
      </a:hlink>
      <a:folHlink>
        <a:srgbClr val="954F72"/>
      </a:folHlink>
    </a:clrScheme>
    <a:fontScheme name="Custom 1">
      <a:majorFont>
        <a:latin typeface="Century Gothic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Custom 16">
      <a:dk1>
        <a:srgbClr val="969696"/>
      </a:dk1>
      <a:lt1>
        <a:sysClr val="window" lastClr="FFFFFF"/>
      </a:lt1>
      <a:dk2>
        <a:srgbClr val="000000"/>
      </a:dk2>
      <a:lt2>
        <a:srgbClr val="FFFFFF"/>
      </a:lt2>
      <a:accent1>
        <a:srgbClr val="8A8197"/>
      </a:accent1>
      <a:accent2>
        <a:srgbClr val="D592A2"/>
      </a:accent2>
      <a:accent3>
        <a:srgbClr val="697C99"/>
      </a:accent3>
      <a:accent4>
        <a:srgbClr val="F2B093"/>
      </a:accent4>
      <a:accent5>
        <a:srgbClr val="ACA6A8"/>
      </a:accent5>
      <a:accent6>
        <a:srgbClr val="CCCCCC"/>
      </a:accent6>
      <a:hlink>
        <a:srgbClr val="969696"/>
      </a:hlink>
      <a:folHlink>
        <a:srgbClr val="333333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1585</TotalTime>
  <Words>1049</Words>
  <Application>Microsoft Office PowerPoint</Application>
  <PresentationFormat>A4 Paper (210x297 mm)</PresentationFormat>
  <Paragraphs>209</Paragraphs>
  <Slides>23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23</vt:i4>
      </vt:variant>
    </vt:vector>
  </HeadingPairs>
  <TitlesOfParts>
    <vt:vector size="26" baseType="lpstr"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คำนำ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ภาคผนวก</vt:lpstr>
      <vt:lpstr>ความเป็นมา</vt:lpstr>
      <vt:lpstr>PowerPoint Presentation</vt:lpstr>
      <vt:lpstr>PowerPoint Presentation</vt:lpstr>
      <vt:lpstr>PowerPoint Presentation</vt:lpstr>
      <vt:lpstr>กฎหมายที่เกี่ยวข้อง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prue</dc:creator>
  <cp:lastModifiedBy>prue</cp:lastModifiedBy>
  <cp:revision>119</cp:revision>
  <dcterms:created xsi:type="dcterms:W3CDTF">2019-08-14T08:00:08Z</dcterms:created>
  <dcterms:modified xsi:type="dcterms:W3CDTF">2020-06-15T01:57:38Z</dcterms:modified>
</cp:coreProperties>
</file>