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8" r:id="rId2"/>
    <p:sldId id="269" r:id="rId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54" autoAdjust="0"/>
    <p:restoredTop sz="94622" autoAdjust="0"/>
  </p:normalViewPr>
  <p:slideViewPr>
    <p:cSldViewPr>
      <p:cViewPr>
        <p:scale>
          <a:sx n="70" d="100"/>
          <a:sy n="70" d="100"/>
        </p:scale>
        <p:origin x="-1114" y="19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35F16-A8C1-41F2-B9F6-BC6865C57984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B3588-3FFC-4992-963A-D9813586FC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73610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B3588-3FFC-4992-963A-D9813586FC3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B3588-3FFC-4992-963A-D9813586FC31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78099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75026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99821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22907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517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92098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23669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595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55109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9249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11756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3033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8991600" cy="762000"/>
          </a:xfrm>
          <a:solidFill>
            <a:schemeClr val="accent4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th-TH" sz="3200" dirty="0" smtClean="0"/>
              <a:t>       </a:t>
            </a:r>
            <a:r>
              <a:rPr lang="th-TH" sz="3200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การศึกษาดูงานการออกเอกสารหลักฐานของทางราชการผ่านระบบดิจิทัล </a:t>
            </a:r>
            <a:endParaRPr lang="th-TH" sz="32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76200" y="801469"/>
            <a:ext cx="381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ครั้งที่ 1 กรมพัฒนาธุรกิจการค้า</a:t>
            </a:r>
            <a:endParaRPr lang="th-TH" sz="1600" b="1" dirty="0">
              <a:solidFill>
                <a:schemeClr val="accent4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62400" y="809624"/>
            <a:ext cx="4953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ครั้งที่ 2 สำนักงานคณะกรรมการอาหารและยา (อย.)</a:t>
            </a:r>
            <a:endParaRPr lang="th-TH" sz="1600" b="1" dirty="0">
              <a:solidFill>
                <a:schemeClr val="accent4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6" name="Picture 15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143000"/>
            <a:ext cx="1981200" cy="1828800"/>
          </a:xfrm>
          <a:prstGeom prst="rect">
            <a:avLst/>
          </a:prstGeom>
        </p:spPr>
      </p:pic>
      <p:pic>
        <p:nvPicPr>
          <p:cNvPr id="17" name="Picture 16" descr="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81200" y="2971800"/>
            <a:ext cx="1676400" cy="1981200"/>
          </a:xfrm>
          <a:prstGeom prst="rect">
            <a:avLst/>
          </a:prstGeom>
        </p:spPr>
      </p:pic>
      <p:pic>
        <p:nvPicPr>
          <p:cNvPr id="18" name="Picture 17" descr="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" y="4876800"/>
            <a:ext cx="3505200" cy="1981200"/>
          </a:xfrm>
          <a:prstGeom prst="rect">
            <a:avLst/>
          </a:prstGeom>
        </p:spPr>
      </p:pic>
      <p:pic>
        <p:nvPicPr>
          <p:cNvPr id="19" name="Picture 18" descr="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2400" y="2971800"/>
            <a:ext cx="1828800" cy="1981200"/>
          </a:xfrm>
          <a:prstGeom prst="rect">
            <a:avLst/>
          </a:prstGeom>
        </p:spPr>
      </p:pic>
      <p:pic>
        <p:nvPicPr>
          <p:cNvPr id="1026" name="Picture 2" descr="D:\__ฝ่ายพัฒนาระบบบริหารการจัดการภาครัฐ\PMQA_\สัมมนา - ประชุมเชิงปฏิบัติการ\ปี 2563\โครงการพัฒนาระบบบริหารจัดการองค์การสู่ระบบราชการ 4.0\กิจกรรมที่ 2\ศึกษาดูงาน\รูปดูงานที่กรมธุรกิจการค้า 17 ธค 62\เลือก\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33600" y="1143000"/>
            <a:ext cx="1524000" cy="1828800"/>
          </a:xfrm>
          <a:prstGeom prst="rect">
            <a:avLst/>
          </a:prstGeom>
          <a:noFill/>
        </p:spPr>
      </p:pic>
      <p:pic>
        <p:nvPicPr>
          <p:cNvPr id="11" name="Picture 10" descr="7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038600" y="1143001"/>
            <a:ext cx="2286000" cy="1904999"/>
          </a:xfrm>
          <a:prstGeom prst="rect">
            <a:avLst/>
          </a:prstGeom>
        </p:spPr>
      </p:pic>
      <p:pic>
        <p:nvPicPr>
          <p:cNvPr id="12" name="Picture 11" descr="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324600" y="1104900"/>
            <a:ext cx="2286000" cy="1943100"/>
          </a:xfrm>
          <a:prstGeom prst="rect">
            <a:avLst/>
          </a:prstGeom>
        </p:spPr>
      </p:pic>
      <p:pic>
        <p:nvPicPr>
          <p:cNvPr id="13" name="Picture 12" descr="ดูงานอย 24 ธค 62_๑๙๑๒๒๔_0240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038600" y="3048001"/>
            <a:ext cx="2209800" cy="1904999"/>
          </a:xfrm>
          <a:prstGeom prst="rect">
            <a:avLst/>
          </a:prstGeom>
        </p:spPr>
      </p:pic>
      <p:pic>
        <p:nvPicPr>
          <p:cNvPr id="14" name="Picture 13" descr="5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248400" y="3048000"/>
            <a:ext cx="2362200" cy="1885950"/>
          </a:xfrm>
          <a:prstGeom prst="rect">
            <a:avLst/>
          </a:prstGeom>
        </p:spPr>
      </p:pic>
      <p:pic>
        <p:nvPicPr>
          <p:cNvPr id="20" name="Picture 19" descr="8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038600" y="4953000"/>
            <a:ext cx="4572000" cy="1904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8991600" cy="762000"/>
          </a:xfrm>
          <a:solidFill>
            <a:schemeClr val="accent4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th-TH" sz="3200" dirty="0" smtClean="0"/>
              <a:t>       </a:t>
            </a:r>
            <a:r>
              <a:rPr lang="th-TH" sz="3200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การศึกษาดูงานการออกเอกสารหลักฐานของทางราชการผ่านระบบดิจิทัล </a:t>
            </a:r>
            <a:endParaRPr lang="th-TH" sz="32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38400" y="838200"/>
            <a:ext cx="381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ครั้งที่ 3 กรมสรรพากร</a:t>
            </a:r>
            <a:endParaRPr lang="th-TH" sz="1600" b="1" dirty="0">
              <a:solidFill>
                <a:schemeClr val="accent4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1" name="Picture 20" descr="IMG_99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43000"/>
            <a:ext cx="3429000" cy="3048000"/>
          </a:xfrm>
          <a:prstGeom prst="rect">
            <a:avLst/>
          </a:prstGeom>
        </p:spPr>
      </p:pic>
      <p:pic>
        <p:nvPicPr>
          <p:cNvPr id="22" name="Picture 21" descr="IMG_99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7400" y="1143000"/>
            <a:ext cx="3276600" cy="3048000"/>
          </a:xfrm>
          <a:prstGeom prst="rect">
            <a:avLst/>
          </a:prstGeom>
        </p:spPr>
      </p:pic>
      <p:pic>
        <p:nvPicPr>
          <p:cNvPr id="24" name="Picture 23" descr="IMG_992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52800" y="1143000"/>
            <a:ext cx="2667000" cy="3048000"/>
          </a:xfrm>
          <a:prstGeom prst="rect">
            <a:avLst/>
          </a:prstGeom>
        </p:spPr>
      </p:pic>
      <p:pic>
        <p:nvPicPr>
          <p:cNvPr id="25" name="Picture 24" descr="IMG_991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95800" y="4191000"/>
            <a:ext cx="4648200" cy="2667000"/>
          </a:xfrm>
          <a:prstGeom prst="rect">
            <a:avLst/>
          </a:prstGeom>
        </p:spPr>
      </p:pic>
      <p:pic>
        <p:nvPicPr>
          <p:cNvPr id="26" name="Picture 25" descr="IMG_991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4114800"/>
            <a:ext cx="4495800" cy="274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208</TotalTime>
  <Words>52</Words>
  <Application>Microsoft Office PowerPoint</Application>
  <PresentationFormat>On-screen Show (4:3)</PresentationFormat>
  <Paragraphs>7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       การศึกษาดูงานการออกเอกสารหลักฐานของทางราชการผ่านระบบดิจิทัล </vt:lpstr>
      <vt:lpstr>       การศึกษาดูงานการออกเอกสารหลักฐานของทางราชการผ่านระบบดิจิทัล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prue</dc:creator>
  <cp:lastModifiedBy>pk</cp:lastModifiedBy>
  <cp:revision>46</cp:revision>
  <dcterms:created xsi:type="dcterms:W3CDTF">2020-01-07T08:47:58Z</dcterms:created>
  <dcterms:modified xsi:type="dcterms:W3CDTF">2020-01-16T02:26:21Z</dcterms:modified>
</cp:coreProperties>
</file>