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8" r:id="rId2"/>
    <p:sldId id="269" r:id="rId3"/>
    <p:sldId id="270" r:id="rId4"/>
    <p:sldId id="271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4622" autoAdjust="0"/>
  </p:normalViewPr>
  <p:slideViewPr>
    <p:cSldViewPr>
      <p:cViewPr>
        <p:scale>
          <a:sx n="60" d="100"/>
          <a:sy n="60" d="100"/>
        </p:scale>
        <p:origin x="-140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35F16-A8C1-41F2-B9F6-BC6865C57984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B3588-3FFC-4992-963A-D9813586F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7361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B3588-3FFC-4992-963A-D9813586FC3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8099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502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982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290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17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209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23669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5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55109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924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1175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03033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  <a:solidFill>
            <a:schemeClr val="accent4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th-TH" dirty="0" smtClean="0"/>
              <a:t>       </a:t>
            </a:r>
            <a:r>
              <a:rPr lang="th-TH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หน่วยงานนำร่อง                      </a:t>
            </a:r>
            <a:endParaRPr lang="th-TH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\\Pk-pc\d\รวมรูป\รูปถ่ายหน่วยงานนำร่องท่านประทีป  4 ปีอำนวยความสะดวกฯ วันที่ 18 ธค 62\79383199_2690318557717774_2244016585620586496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38601"/>
            <a:ext cx="9144000" cy="2819400"/>
          </a:xfrm>
          <a:prstGeom prst="rect">
            <a:avLst/>
          </a:prstGeom>
          <a:noFill/>
        </p:spPr>
      </p:pic>
      <p:pic>
        <p:nvPicPr>
          <p:cNvPr id="1027" name="Picture 3" descr="\\Pk-pc\d\รวมรูป\รูปถ่ายหน่วยงานนำร่องท่านประทีป  4 ปีอำนวยความสะดวกฯ วันที่ 18 ธค 62\IMG_84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1143000"/>
            <a:ext cx="4953000" cy="28956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801469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การพัฒนาการออกเอกสารหลักฐานของทางราชการผ่านระบบดิจิทัล </a:t>
            </a:r>
            <a:endParaRPr lang="th-TH" b="1" dirty="0">
              <a:solidFill>
                <a:schemeClr val="accent4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2" descr="D:\รวมรูป\รูปถ่ายหน่วยงานนำร่องท่านประทีป  4 ปีอำนวยความสะดวกฯ วันที่ 18 ธค 62\79618362_2690318744384422_8020322268129263616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3000"/>
            <a:ext cx="4191000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6" name="Picture 2" descr="D:\__ฝ่ายพัฒนาระบบบริหารการจัดการภาครัฐ\เอกสาร ดิจิทัล-No Copy\ปี 2563\ประชุม\คณะทำงาน\ครั้งที่ 1 20 มค 63\ข้อมูลประชุม 20 มค 63\เอกสาร 6\EDOC_F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050" name="Picture 2" descr="D:\__ฝ่ายพัฒนาระบบบริหารการจัดการภาครัฐ\เอกสาร ดิจิทัล-No Copy\ปี 2563\ประชุม\คณะทำงาน\ครั้งที่ 1 20 มค 63\ข้อมูลประชุม 20 มค 63\เอกสาร 6\คู่มือ 10 อันดับ_Updateล่าสุด_16 ธ.ค. 62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074" name="Picture 2" descr="D:\__ฝ่ายพัฒนาระบบบริหารการจัดการภาครัฐ\เอกสาร ดิจิทัล-No Copy\ปี 2563\ประชุม\คณะทำงาน\ครั้งที่ 1 20 มค 63\ข้อมูลประชุม 20 มค 63\เอกสาร 6\พรบ.อำนวย_F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184</TotalTime>
  <Words>16</Words>
  <Application>Microsoft Office PowerPoint</Application>
  <PresentationFormat>On-screen Show (4:3)</PresentationFormat>
  <Paragraphs>3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       หน่วยงานนำร่อง                      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pk</cp:lastModifiedBy>
  <cp:revision>35</cp:revision>
  <dcterms:created xsi:type="dcterms:W3CDTF">2020-01-07T08:47:58Z</dcterms:created>
  <dcterms:modified xsi:type="dcterms:W3CDTF">2020-01-16T06:20:46Z</dcterms:modified>
</cp:coreProperties>
</file>