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8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54" autoAdjust="0"/>
    <p:restoredTop sz="94622" autoAdjust="0"/>
  </p:normalViewPr>
  <p:slideViewPr>
    <p:cSldViewPr>
      <p:cViewPr>
        <p:scale>
          <a:sx n="60" d="100"/>
          <a:sy n="60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35F16-A8C1-41F2-B9F6-BC6865C57984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B3588-3FFC-4992-963A-D9813586FC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73610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B3588-3FFC-4992-963A-D9813586FC3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8099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75026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99821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22907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17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92098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23669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595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55109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9249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11756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B36D7-ABEE-4A88-8B6D-C71CFB185EAD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386B0-C53D-4C76-A291-504D40089A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3033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8900" y="50800"/>
            <a:ext cx="8915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accent4">
                    <a:lumMod val="75000"/>
                  </a:schemeClr>
                </a:solidFill>
              </a:rPr>
              <a:t>ประชุมติดตามความคืบหน้าในการดำเนินการนำร่องในการดำเนินการ</a:t>
            </a:r>
            <a:r>
              <a:rPr lang="th-TH" sz="2800" b="1" dirty="0" smtClean="0">
                <a:solidFill>
                  <a:schemeClr val="accent4">
                    <a:lumMod val="75000"/>
                  </a:schemeClr>
                </a:solidFill>
              </a:rPr>
              <a:t>พัฒนา</a:t>
            </a:r>
            <a:br>
              <a:rPr lang="th-TH" sz="28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th-TH" sz="2800" b="1" dirty="0" smtClean="0">
                <a:solidFill>
                  <a:schemeClr val="accent4">
                    <a:lumMod val="75000"/>
                  </a:schemeClr>
                </a:solidFill>
              </a:rPr>
              <a:t>การ</a:t>
            </a:r>
            <a:r>
              <a:rPr lang="th-TH" sz="2800" b="1" dirty="0" smtClean="0">
                <a:solidFill>
                  <a:schemeClr val="accent4">
                    <a:lumMod val="75000"/>
                  </a:schemeClr>
                </a:solidFill>
              </a:rPr>
              <a:t>ออกเอกสารหลักฐานของทางราชการผ่านระบบดิจิทัล </a:t>
            </a:r>
            <a:endParaRPr lang="en-US" sz="2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r>
              <a:rPr lang="th-TH" sz="2800" b="1" dirty="0" smtClean="0">
                <a:solidFill>
                  <a:schemeClr val="accent4">
                    <a:lumMod val="75000"/>
                  </a:schemeClr>
                </a:solidFill>
              </a:rPr>
              <a:t>เมื่อวันที่ 22 พฤศจิกายน 2562</a:t>
            </a:r>
            <a:endParaRPr lang="en-US" sz="2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3" name="Picture 2" descr="D:\__ฝ่ายพัฒนาระบบบริหารการจัดการภาครัฐ\เอกสาร ดิจิทัล-No Copy\ปี 2562\ประชุม\ประชุมทั่วไป\ประชุมหน่วยงานนำร่อง สำนักงาน ก.พ.ร. DGA วันที่ 22 พฤศจิกายน 2562\รูปประชุม 22 พย 62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47800"/>
            <a:ext cx="3733800" cy="2362200"/>
          </a:xfrm>
          <a:prstGeom prst="rect">
            <a:avLst/>
          </a:prstGeom>
          <a:noFill/>
        </p:spPr>
      </p:pic>
      <p:pic>
        <p:nvPicPr>
          <p:cNvPr id="4" name="Picture 3" descr="D:\__ฝ่ายพัฒนาระบบบริหารการจัดการภาครัฐ\เอกสาร ดิจิทัล-No Copy\ปี 2562\ประชุม\ประชุมทั่วไป\ประชุมหน่วยงานนำร่อง สำนักงาน ก.พ.ร. DGA วันที่ 22 พฤศจิกายน 2562\รูปประชุม 22 พย 62\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10000"/>
            <a:ext cx="3733800" cy="2438400"/>
          </a:xfrm>
          <a:prstGeom prst="rect">
            <a:avLst/>
          </a:prstGeom>
          <a:noFill/>
        </p:spPr>
      </p:pic>
      <p:pic>
        <p:nvPicPr>
          <p:cNvPr id="5" name="Picture 4" descr="D:\__ฝ่ายพัฒนาระบบบริหารการจัดการภาครัฐ\เอกสาร ดิจิทัล-No Copy\ปี 2562\ประชุม\ประชุมทั่วไป\ประชุมหน่วยงานนำร่อง สำนักงาน ก.พ.ร. DGA วันที่ 22 พฤศจิกายน 2562\รูปประชุม 22 พย 62\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800" y="1447800"/>
            <a:ext cx="2971800" cy="2362200"/>
          </a:xfrm>
          <a:prstGeom prst="rect">
            <a:avLst/>
          </a:prstGeom>
          <a:noFill/>
        </p:spPr>
      </p:pic>
      <p:pic>
        <p:nvPicPr>
          <p:cNvPr id="6" name="Picture 5" descr="D:\__ฝ่ายพัฒนาระบบบริหารการจัดการภาครัฐ\เอกสาร ดิจิทัล-No Copy\ปี 2562\ประชุม\ประชุมทั่วไป\ประชุมหน่วยงานนำร่อง สำนักงาน ก.พ.ร. DGA วันที่ 22 พฤศจิกายน 2562\รูปประชุม 22 พย 62\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29400" y="1447800"/>
            <a:ext cx="2514600" cy="2362200"/>
          </a:xfrm>
          <a:prstGeom prst="rect">
            <a:avLst/>
          </a:prstGeom>
          <a:noFill/>
        </p:spPr>
      </p:pic>
      <p:pic>
        <p:nvPicPr>
          <p:cNvPr id="1030" name="Picture 6" descr="D:\__ฝ่ายพัฒนาระบบบริหารการจัดการภาครัฐ\เอกสาร ดิจิทัล-No Copy\ปี 2562\ประชุม\ประชุมทั่วไป\ประชุมหน่วยงานนำร่อง สำนักงาน ก.พ.ร. DGA วันที่ 22 พฤศจิกายน 2562\รูปประชุม 22 พย 62\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33800" y="3810000"/>
            <a:ext cx="2895600" cy="2438400"/>
          </a:xfrm>
          <a:prstGeom prst="rect">
            <a:avLst/>
          </a:prstGeom>
          <a:noFill/>
        </p:spPr>
      </p:pic>
      <p:pic>
        <p:nvPicPr>
          <p:cNvPr id="1031" name="Picture 7" descr="D:\__ฝ่ายพัฒนาระบบบริหารการจัดการภาครัฐ\เอกสาร ดิจิทัล-No Copy\ปี 2562\ประชุม\ประชุมทั่วไป\ประชุมหน่วยงานนำร่อง สำนักงาน ก.พ.ร. DGA วันที่ 22 พฤศจิกายน 2562\รูปประชุม 22 พย 62\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29400" y="3810000"/>
            <a:ext cx="2514600" cy="2438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181</TotalTime>
  <Words>14</Words>
  <Application>Microsoft Office PowerPoint</Application>
  <PresentationFormat>On-screen Show (4:3)</PresentationFormat>
  <Paragraphs>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pk</cp:lastModifiedBy>
  <cp:revision>40</cp:revision>
  <dcterms:created xsi:type="dcterms:W3CDTF">2020-01-07T08:47:58Z</dcterms:created>
  <dcterms:modified xsi:type="dcterms:W3CDTF">2020-01-16T06:32:19Z</dcterms:modified>
</cp:coreProperties>
</file>