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08788" cy="99298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9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4CD85-9BAF-4DAC-81FE-6767C9B47A0A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8605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155</TotalTime>
  <Words>0</Words>
  <Application>Microsoft Office PowerPoint</Application>
  <PresentationFormat>นำเสนอทางหน้าจอ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Office Theme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pk</cp:lastModifiedBy>
  <cp:revision>21</cp:revision>
  <cp:lastPrinted>2020-03-10T06:47:47Z</cp:lastPrinted>
  <dcterms:created xsi:type="dcterms:W3CDTF">2019-11-13T08:13:21Z</dcterms:created>
  <dcterms:modified xsi:type="dcterms:W3CDTF">2020-03-10T06:48:16Z</dcterms:modified>
</cp:coreProperties>
</file>