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7" r:id="rId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883" autoAdjust="0"/>
  </p:normalViewPr>
  <p:slideViewPr>
    <p:cSldViewPr>
      <p:cViewPr>
        <p:scale>
          <a:sx n="70" d="100"/>
          <a:sy n="70" d="100"/>
        </p:scale>
        <p:origin x="-1733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6FAE5-8AC9-4F1C-AB5E-5A240CAF764A}" type="datetimeFigureOut">
              <a:rPr lang="th-TH" smtClean="0"/>
              <a:pPr/>
              <a:t>18/11/62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56247-E37E-49C0-8CDC-E5F7943DF12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3286124"/>
            <a:ext cx="885828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214414" y="1072393"/>
            <a:ext cx="1143008" cy="203132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ปรับปรุง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แผนดิจิทัล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กรมให้สอดคล้องกับแผนพัฒนา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รัฐบาล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ดิจิทัล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643175" y="1785926"/>
            <a:ext cx="1000131" cy="181588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จัดทำ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ธรร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มาภิ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บาล</a:t>
            </a:r>
            <a:br>
              <a:rPr lang="th-TH" sz="1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ข้อมูลภาครัฐ</a:t>
            </a: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00496" y="1755994"/>
            <a:ext cx="1071570" cy="181588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จัดทำข้อมูล /ระบบการให้บริการ ตามภารกิจ รวมทั้ง เอกสารต่าง ๆ ให้อยู่ใน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รูปแบบ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ดิจิทัล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-27384"/>
            <a:ext cx="9144000" cy="83099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Roadmap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to Advanced DSD Digital Service </a:t>
            </a:r>
            <a:endParaRPr lang="th-TH" sz="2400" b="1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ยกระดับ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การให้บริการภาครัฐผ่านระบบดิจิทัล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072330" y="1041614"/>
            <a:ext cx="1000132" cy="206210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มาตรการ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หรือระบบรักษาความมั่นคงปลอดภัยในการเข้าสู่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ระบบดิจิทัล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8596" y="3354173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Goals</a:t>
            </a:r>
            <a:endParaRPr lang="th-TH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29256" y="1714488"/>
            <a:ext cx="1357322" cy="181588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จัดทำข้อมูลที่ต้องเปิดเผยตามกฎหมายว่าด้วยข้อมูลข่าวสารของราชการในรูปแบบ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ข้อมูลดิจิทัล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ต่อสาธารณะ</a:t>
            </a: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3108" y="4480521"/>
            <a:ext cx="857256" cy="187743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ระบบพิสูจน์และยืนยันตัวตน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ทางดิจิทัล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86314" y="4224417"/>
            <a:ext cx="1000132" cy="206210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เชื่อมโยงข้อมูล เอกสาร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การบริการ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แลกเปลี่ยนข้อมูลระหว่าง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หน่วยงาน</a:t>
            </a:r>
          </a:p>
          <a:p>
            <a:pPr algn="ctr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00430" y="4224417"/>
            <a:ext cx="785818" cy="206210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ยกเลิกการเรียกสำเนาเอกสารราชการจากประชาชน</a:t>
            </a: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86512" y="4542076"/>
            <a:ext cx="785818" cy="181588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ระบบการชำระเงิน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ทางดิจิทัล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/ พัฒนาทักษะบุคลากร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ด้านดิจิทัล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3578"/>
            <a:ext cx="9144000" cy="46166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Action Plan Roadmap to Advanced DSD Digital Service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ยกระดับ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การให้บริการภาครัฐผ่านระบบดิจิทัล 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50800" y="647456"/>
          <a:ext cx="9036499" cy="6160927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121617"/>
                <a:gridCol w="628626"/>
                <a:gridCol w="628626"/>
                <a:gridCol w="574160"/>
                <a:gridCol w="604514"/>
                <a:gridCol w="550047"/>
                <a:gridCol w="574160"/>
                <a:gridCol w="604514"/>
                <a:gridCol w="550047"/>
                <a:gridCol w="550047"/>
                <a:gridCol w="550047"/>
                <a:gridCol w="550047"/>
                <a:gridCol w="550047"/>
              </a:tblGrid>
              <a:tr h="3604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</a:rPr>
                        <a:t>ขั้นตอน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ต.ค.62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พ.ย.62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ธ.ค.62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ม.ค.63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ก.พ.63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มี.ค.63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เม.ย.63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พ.ค.63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มิ.ย.63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ก.ค.63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ส.ค.63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ก.ย.63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5028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1.แผนปฏิบัติการด้านดิจิทัลของกรมพัฒนาฝีมือแรงงานปี 2563 - 2565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5309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ปรับปรุงแผนดิจิทัลกรมให้สอดคล้องกับแผนพัฒนารัฐบาลดิจิทัล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511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จัดทำธรรมาภิบาลข้อมูลภาครัฐ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จัดทำข้อมูล /ระบบการให้บริการ ตามภารกิจ รวมทั้ง เอกสารต่าง ๆ ให้อยู่ในรูปแบบดิจิทัล และเชื่อมโยงข้อมูลบริการดิจิทัลของหน่วยงาน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6211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5. </a:t>
                      </a:r>
                      <a:r>
                        <a:rPr lang="th-TH" sz="12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ัดทำข้อมูลที่ต้องเปิดเผยตามกฎหมายว่าด้วยข้อมูลข่าวสารของราชการในรูปแบบข้อมูลดิจิทัลต่อสาธารณะ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5110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6. </a:t>
                      </a:r>
                      <a:r>
                        <a:rPr lang="th-TH" sz="12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มาตรการหรือระบบรักษาความมั่นคงปลอดภัยในการเข้าสู่ระบบดิจิทัล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52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7. </a:t>
                      </a:r>
                      <a:r>
                        <a:rPr lang="th-TH" sz="12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ระบบพิสูจน์และยืนยันตัวตนทางดิจิทัล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5110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8. </a:t>
                      </a:r>
                      <a:r>
                        <a:rPr lang="th-TH" sz="12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ยกเลิกการเรียกสำเนาเอกสารราชการจากประชาชน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7131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8. </a:t>
                      </a: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เชื่อมโยงและแลกเปลี่ยนข้อมูลระหว่างหน่วยงาน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7870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9. </a:t>
                      </a: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ระบบการชำระเงินทางดิจิทัล / พัฒนาทักษะบุคลากรด้านดิจิทัล</a:t>
                      </a: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2579224"/>
            <a:ext cx="885828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1406" y="799562"/>
            <a:ext cx="928694" cy="178510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ปรับปรุง</a:t>
            </a:r>
            <a:br>
              <a:rPr lang="th-TH" sz="1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แผนดิจิทัล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กรมให้สอดคล้องกับแผนพัฒนา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รัฐบาลดิจิทัล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142976" y="819131"/>
            <a:ext cx="642941" cy="181588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จัดทำ</a:t>
            </a:r>
            <a:br>
              <a:rPr lang="th-TH" sz="1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ธรร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มา 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ภิ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บาล</a:t>
            </a:r>
            <a:br>
              <a:rPr lang="th-TH" sz="1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ข้อมูลภาครัฐ</a:t>
            </a: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28794" y="806275"/>
            <a:ext cx="1357322" cy="211697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จัดทำข้อมูล /ระบบการให้บริการ ตามภารกิจ รวมทั้ง เอกสารต่าง ๆ ให้อยู่ใน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รูปแบบดิจิทัล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 และเชื่อมโยงข้อมูล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บริการดิจิทัล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ของหน่วยงาน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Action Plan Roadmap to Advanced DSD Digital Service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ยกระดับ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การให้บริการภาครัฐผ่านระบบดิจิทัล 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3959" y="3394108"/>
          <a:ext cx="9036499" cy="338784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929056"/>
                <a:gridCol w="1192561"/>
                <a:gridCol w="628626"/>
                <a:gridCol w="628626"/>
                <a:gridCol w="574160"/>
                <a:gridCol w="604514"/>
                <a:gridCol w="550047"/>
                <a:gridCol w="574160"/>
                <a:gridCol w="604514"/>
                <a:gridCol w="550047"/>
                <a:gridCol w="550047"/>
                <a:gridCol w="550047"/>
                <a:gridCol w="550047"/>
                <a:gridCol w="550047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</a:rPr>
                        <a:t>ขั้นตอน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</a:rPr>
                        <a:t>กิจกรรม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ต.ค.62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พ.ย.62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ธ.ค.62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ม.ค.63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ก.พ.63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มี.ค.63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เม.ย.63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พ.ค.63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มิ.ย.63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ก.ค.63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ส.ค.63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 smtClean="0">
                          <a:solidFill>
                            <a:schemeClr val="bg1"/>
                          </a:solidFill>
                        </a:rPr>
                        <a:t>ก.ย.63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3316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1.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</a:rPr>
                        <a:t>จัดทำคำสั่ง</a:t>
                      </a:r>
                      <a:endParaRPr lang="en-US" sz="1200" b="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2. จัดทำโครงการ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กิขกรรมที่ 1</a:t>
                      </a:r>
                      <a:r>
                        <a:rPr lang="en-US" sz="12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ศึกษาดูงานสรรพากรและอย.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กิจกรรมที่</a:t>
                      </a:r>
                      <a:r>
                        <a:rPr lang="th-TH" sz="1200" baseline="0" dirty="0" smtClean="0">
                          <a:solidFill>
                            <a:schemeClr val="bg1"/>
                          </a:solidFill>
                        </a:rPr>
                        <a:t> 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aseline="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สัมมนาฯ ยกระดับดิจิตัล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กิจกรรมที่</a:t>
                      </a:r>
                      <a:r>
                        <a:rPr lang="th-TH" sz="1200" baseline="0" dirty="0" smtClean="0">
                          <a:solidFill>
                            <a:schemeClr val="bg1"/>
                          </a:solidFill>
                        </a:rPr>
                        <a:t> 3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aseline="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ประชุมเชิงปฏิบัติการฯ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กิจกรรมที่ 4 ติดตามสำเนาเอกสาร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3.ประชุมคณะทำงาน 2  เดือน/ครั้ง 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ประชุม 6 ครั้ง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 smtClean="0">
                          <a:solidFill>
                            <a:schemeClr val="bg1"/>
                          </a:solidFill>
                        </a:rPr>
                        <a:t>4.ทบทวนคู่มือสำหรับประชาชน</a:t>
                      </a: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Angsana New" pitchFamily="18" charset="-34"/>
                        <a:ea typeface="Calibri"/>
                        <a:cs typeface="Angsana New" pitchFamily="18" charset="-34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9922" marR="49922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Left-Right Arrow 16"/>
          <p:cNvSpPr/>
          <p:nvPr/>
        </p:nvSpPr>
        <p:spPr>
          <a:xfrm>
            <a:off x="2250166" y="3682678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43438" y="837498"/>
            <a:ext cx="857256" cy="206210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มาตรการหรือระบบรักษาความมั่นคงปลอดภัยในการเข้าสู่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ระบบดิจิทัล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8596" y="2732986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Goals</a:t>
            </a:r>
            <a:endParaRPr lang="th-TH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357554" y="826612"/>
            <a:ext cx="1214446" cy="210752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จัดทำข้อมูลที่ต้องเปิดเผยตามกฎหมายว่าด้วยข้อมูลข่าวสารของราชการในรูปแบบ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ข้อมูลดิจิทัล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ต่อสาธารณะ</a:t>
            </a: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72132" y="842260"/>
            <a:ext cx="785818" cy="212365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ระบบพิสูจน์และยืนยันตัวตน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ทางดิจิทัล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58082" y="872403"/>
            <a:ext cx="785818" cy="181588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เชื่อมโยงและแลกเปลี่ยนข้อมูลระหว่างหน่วยงาน</a:t>
            </a:r>
          </a:p>
          <a:p>
            <a:pPr algn="ctr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29388" y="862841"/>
            <a:ext cx="785818" cy="206210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ยกเลิกการเรียกสำเนาเอกสารราชการจากประชาชน</a:t>
            </a:r>
          </a:p>
          <a:p>
            <a:pPr algn="ctr"/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86776" y="883082"/>
            <a:ext cx="785818" cy="181588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ระบบการชำระเงิน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ทางดิจิทัล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/ พัฒนาทักษะบุคลากร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ด้านดิจิทัล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Left-Right Arrow 21"/>
          <p:cNvSpPr/>
          <p:nvPr/>
        </p:nvSpPr>
        <p:spPr>
          <a:xfrm flipV="1">
            <a:off x="2941782" y="4110532"/>
            <a:ext cx="1012304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3" name="Left-Right Arrow 22"/>
          <p:cNvSpPr/>
          <p:nvPr/>
        </p:nvSpPr>
        <p:spPr>
          <a:xfrm>
            <a:off x="3476800" y="4640554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4" name="Left-Right Arrow 23"/>
          <p:cNvSpPr/>
          <p:nvPr/>
        </p:nvSpPr>
        <p:spPr>
          <a:xfrm>
            <a:off x="4078830" y="5068408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5" name="Left-Right Arrow 24"/>
          <p:cNvSpPr/>
          <p:nvPr/>
        </p:nvSpPr>
        <p:spPr>
          <a:xfrm>
            <a:off x="2263550" y="6008706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6" name="Left-Right Arrow 25"/>
          <p:cNvSpPr/>
          <p:nvPr/>
        </p:nvSpPr>
        <p:spPr>
          <a:xfrm>
            <a:off x="2898238" y="6564078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7" name="Left-Right Arrow 26"/>
          <p:cNvSpPr/>
          <p:nvPr/>
        </p:nvSpPr>
        <p:spPr>
          <a:xfrm>
            <a:off x="3496074" y="6026284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8" name="Left-Right Arrow 27"/>
          <p:cNvSpPr/>
          <p:nvPr/>
        </p:nvSpPr>
        <p:spPr>
          <a:xfrm>
            <a:off x="5224266" y="5493764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9" name="Left-Right Arrow 28"/>
          <p:cNvSpPr/>
          <p:nvPr/>
        </p:nvSpPr>
        <p:spPr>
          <a:xfrm>
            <a:off x="5224266" y="6553192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0" name="Left-Right Arrow 29"/>
          <p:cNvSpPr/>
          <p:nvPr/>
        </p:nvSpPr>
        <p:spPr>
          <a:xfrm>
            <a:off x="5804524" y="6026284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1" name="Left-Right Arrow 30"/>
          <p:cNvSpPr/>
          <p:nvPr/>
        </p:nvSpPr>
        <p:spPr>
          <a:xfrm>
            <a:off x="6956652" y="6022090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2" name="Left-Right Arrow 31"/>
          <p:cNvSpPr/>
          <p:nvPr/>
        </p:nvSpPr>
        <p:spPr>
          <a:xfrm>
            <a:off x="8032578" y="6026284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3" name="Left-Right Arrow 32"/>
          <p:cNvSpPr/>
          <p:nvPr/>
        </p:nvSpPr>
        <p:spPr>
          <a:xfrm>
            <a:off x="4665780" y="6011204"/>
            <a:ext cx="504056" cy="7200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0" y="385391"/>
            <a:ext cx="914400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dirty="0" smtClean="0"/>
              <a:t>แผนปฏิบัติการด้านดิจิทัลของกรมพัฒนาฝีมือแรงงานปี 2563 - 2565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685</TotalTime>
  <Words>477</Words>
  <Application>Microsoft Office PowerPoint</Application>
  <PresentationFormat>นำเสนอทางหน้าจอ (4:3)</PresentationFormat>
  <Paragraphs>80</Paragraphs>
  <Slides>3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</vt:i4>
      </vt:variant>
    </vt:vector>
  </HeadingPairs>
  <TitlesOfParts>
    <vt:vector size="4" baseType="lpstr">
      <vt:lpstr>Office Theme</vt:lpstr>
      <vt:lpstr>ภาพนิ่ง 1</vt:lpstr>
      <vt:lpstr>ภาพนิ่ง 2</vt:lpstr>
      <vt:lpstr>ภาพนิ่ง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DSD-70</cp:lastModifiedBy>
  <cp:revision>82</cp:revision>
  <dcterms:created xsi:type="dcterms:W3CDTF">2019-10-16T06:26:42Z</dcterms:created>
  <dcterms:modified xsi:type="dcterms:W3CDTF">2019-11-18T01:34:30Z</dcterms:modified>
</cp:coreProperties>
</file>