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90" r:id="rId2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89" autoAdjust="0"/>
  </p:normalViewPr>
  <p:slideViewPr>
    <p:cSldViewPr>
      <p:cViewPr>
        <p:scale>
          <a:sx n="100" d="100"/>
          <a:sy n="100" d="100"/>
        </p:scale>
        <p:origin x="-2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AD1449BE-342F-4568-9233-221822C6D108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22" tIns="45710" rIns="91422" bIns="4571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BA856317-C64D-4C36-A668-CD62982F90B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5432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3CDF9-0BB0-4A62-A7DE-D1A1D9BB2724}" type="datetimeFigureOut">
              <a:rPr lang="th-TH" smtClean="0"/>
              <a:pPr/>
              <a:t>09/08/62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แรงงาน)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2563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5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068671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               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064082"/>
              </p:ext>
            </p:extLst>
          </p:nvPr>
        </p:nvGraphicFramePr>
        <p:xfrm>
          <a:off x="0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63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40397"/>
              </p:ext>
            </p:extLst>
          </p:nvPr>
        </p:nvGraphicFramePr>
        <p:xfrm>
          <a:off x="1295400" y="2895600"/>
          <a:ext cx="673584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/>
                  </a:extLst>
                </a:gridCol>
                <a:gridCol w="3867192">
                  <a:extLst>
                    <a:ext uri="{9D8B030D-6E8A-4147-A177-3AD203B41FA5}"/>
                  </a:extLst>
                </a:gridCol>
                <a:gridCol w="735048">
                  <a:extLst>
                    <a:ext uri="{9D8B030D-6E8A-4147-A177-3AD203B41FA5}"/>
                  </a:extLst>
                </a:gridCol>
              </a:tblGrid>
              <a:tr h="23762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5122</TotalTime>
  <Words>110</Words>
  <Application>Microsoft Office PowerPoint</Application>
  <PresentationFormat>On-screen Show (4:3)</PresentationFormat>
  <Paragraphs>36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ชุดรูปแบบของ Office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prue</cp:lastModifiedBy>
  <cp:revision>606</cp:revision>
  <cp:lastPrinted>2018-01-09T00:21:03Z</cp:lastPrinted>
  <dcterms:created xsi:type="dcterms:W3CDTF">2017-10-26T14:32:22Z</dcterms:created>
  <dcterms:modified xsi:type="dcterms:W3CDTF">2019-08-09T02:40:34Z</dcterms:modified>
</cp:coreProperties>
</file>