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5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64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68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257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2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50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087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782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635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302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54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740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4A417-6164-417F-BEC5-5D4E67B49E70}" type="datetimeFigureOut">
              <a:rPr lang="en-US" smtClean="0"/>
              <a:t>11/25/2018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036FC-0465-4269-9B34-735552BF6F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942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486891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th-TH" dirty="0"/>
              <a:t>แผนงานดำเนินโครงการส่งเสริมการพัฒนา</a:t>
            </a:r>
            <a:r>
              <a:rPr lang="th-TH" dirty="0" smtClean="0"/>
              <a:t>องค์การ</a:t>
            </a:r>
            <a:r>
              <a:rPr lang="en-US" dirty="0" smtClean="0"/>
              <a:t>     </a:t>
            </a:r>
            <a:r>
              <a:rPr lang="th-TH" dirty="0" smtClean="0"/>
              <a:t>สู่</a:t>
            </a:r>
            <a:r>
              <a:rPr lang="th-TH" dirty="0"/>
              <a:t>ระบบราชการ 4.0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AutoShape 1"/>
          <p:cNvSpPr>
            <a:spLocks noChangeShapeType="1"/>
          </p:cNvSpPr>
          <p:nvPr/>
        </p:nvSpPr>
        <p:spPr bwMode="auto">
          <a:xfrm>
            <a:off x="1422400" y="2263775"/>
            <a:ext cx="350838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23528" y="76470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244520"/>
              </p:ext>
            </p:extLst>
          </p:nvPr>
        </p:nvGraphicFramePr>
        <p:xfrm>
          <a:off x="323529" y="1916831"/>
          <a:ext cx="8064894" cy="43776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8511"/>
                <a:gridCol w="3833976"/>
                <a:gridCol w="720080"/>
                <a:gridCol w="720080"/>
                <a:gridCol w="648072"/>
                <a:gridCol w="864096"/>
                <a:gridCol w="720079"/>
              </a:tblGrid>
              <a:tr h="9191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พ.ค.61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มิ.ย.</a:t>
                      </a:r>
                      <a:r>
                        <a:rPr lang="en-US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61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ก.ค.61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ส.ค.61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ก.ย.61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3092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ประชุมคณะทำงานฯ ครั้งที่ 2/61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3092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ประชุมคณะทำงานฯ ครั้งที่ 3/61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3092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ประเมินตนเองตามเกณฑ์คุณภาพการบริหารจัดการภาครัฐ 4.0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3092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โครงการส่งเสริมการพัฒนาองค์การสู่ระบบราชการ 4.0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3092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4.1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ศึกษาดูงานการด้านการบริหารจัดการองค์การ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en-US" sz="2000" b="1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61842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4.2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ประชุมเชิงปฏิบัติการเพื่อจัดทำแผนการดำเนินการขับเคลื่อน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การปฏิบัติงานของหน่วยงานภาครัฐสู่การเป็นระบบราชการ 4.0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14-15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61842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4.3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ประชุมเชิงปฏิบัติการขับเคลื่อนการปฏิบัติงานของหน่วยงานภาครัฐสู่การเป็นระบบราชการ 4.0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smtClean="0"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29-30</a:t>
                      </a:r>
                      <a:endParaRPr lang="en-US" sz="2000" b="1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</a:tr>
              <a:tr h="61842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10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ดำเนินการ/ติดตามประเมินผล</a:t>
                      </a:r>
                      <a:endParaRPr lang="en-US" sz="11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ดำเนินการ/ติดตามประเมินผล ปีงบประมาณ พ.ศ. 256</a:t>
                      </a:r>
                      <a:r>
                        <a:rPr lang="en-US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20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เป็นต้นไป</a:t>
                      </a:r>
                      <a:endParaRPr lang="en-US" sz="2000" dirty="0">
                        <a:effectLst/>
                        <a:latin typeface="TH SarabunPSK" panose="020B0500040200020003" pitchFamily="34" charset="-34"/>
                        <a:ea typeface="Calibri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119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125</Words>
  <Application>Microsoft Office PowerPoint</Application>
  <PresentationFormat>On-screen Show (4:3)</PresentationFormat>
  <Paragraphs>60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แผนงานดำเนินโครงการส่งเสริมการพัฒนาองค์การ     สู่ระบบราชการ 4.0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แผนงานดำเนินโครงการส่งเสริมการพัฒนาองค์การ     สู่ระบบราชการ 4.0  </dc:title>
  <dc:creator>user</dc:creator>
  <cp:lastModifiedBy>user</cp:lastModifiedBy>
  <cp:revision>3</cp:revision>
  <dcterms:created xsi:type="dcterms:W3CDTF">2018-11-25T09:00:30Z</dcterms:created>
  <dcterms:modified xsi:type="dcterms:W3CDTF">2018-11-25T09:08:02Z</dcterms:modified>
</cp:coreProperties>
</file>