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9" d="100"/>
          <a:sy n="59" d="100"/>
        </p:scale>
        <p:origin x="108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FD47A0-D36C-4EE6-B40D-963944C3AE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9A6F67-2268-4D87-AF06-FF56B72880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77F3F3-0331-4D77-B440-46A4FA3407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88380-387E-4922-8C7C-FF9F265D77E4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4E8D27-3FD4-4DDC-AB92-C3A93F5A74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303525-F7B3-4EB5-B083-F1373BE01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778E9-54E1-4132-83FD-C7B754934D1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13844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62B063-C2A0-493B-AE57-3FC37C204E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33FFA6-FED1-43F7-B4A6-5702F82E57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923A92-5A66-4891-A8FA-1F87D03B2F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88380-387E-4922-8C7C-FF9F265D77E4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EDB533-73D9-475F-B0DC-16E8F6E16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679732-F86B-406A-AF95-A3AD477C7B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778E9-54E1-4132-83FD-C7B754934D1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37153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A0DFA-A345-4AE3-9FF2-0602950389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E20DD9-0397-49E3-9D86-B44B6303DF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2DFC5E-AD4F-4288-B0C1-24B4249587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88380-387E-4922-8C7C-FF9F265D77E4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1E230D-04D8-4871-A305-83AD4C2FCB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3E44F-3764-4604-B332-450155BB6E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778E9-54E1-4132-83FD-C7B754934D1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34504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7A9290-121C-445D-A154-69A90E449D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D01724-188E-4D5F-81A2-B7ADD7C7FF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22B54F-35ED-45D9-AA50-617AC1C041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B22A5C-AACD-42AF-8AFD-DC4B0E80BF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88380-387E-4922-8C7C-FF9F265D77E4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B0B287-27EE-41D4-84A7-528240E4CB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597910-D2B3-43E5-B070-C7385C08E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778E9-54E1-4132-83FD-C7B754934D1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30385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0F81A-C705-48D9-A47F-FE85CF5D4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32A3EA-807F-497D-A573-DD15E5E8E6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D05866-70CE-49DF-AC30-F9B66E530F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4477CB9-7F68-400E-8CC5-ACCCE8D3BB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49814B6-98DC-41CB-9742-FD9F0FDD91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782F790-A6A3-488B-9463-7ADEA8886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88380-387E-4922-8C7C-FF9F265D77E4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881279C-1768-4E64-8EF5-98ABBCB99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4125C3D-DCEA-451D-B569-56BD5770C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778E9-54E1-4132-83FD-C7B754934D1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09387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732A23-044E-420A-9310-16FE63D66D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99515F-3635-4837-984B-B1CE78DA8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88380-387E-4922-8C7C-FF9F265D77E4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A4399E-EE54-4C0C-AF99-640507F95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7FB0BF-254C-4E1E-8220-1BC741098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778E9-54E1-4132-83FD-C7B754934D1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06543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52C5D3B-C613-4111-9F04-3055D59339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88380-387E-4922-8C7C-FF9F265D77E4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B8E237D-0A93-4E94-91AF-6504265B8D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693383-3C1F-4F46-916E-3684C92C5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778E9-54E1-4132-83FD-C7B754934D1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12689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FE2114-FDC1-40F7-890D-77F818E4D8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E1C096-D972-48B6-823B-3080439B04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E7A4EE-CCDA-4245-8E9D-EFC1FA8F93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C2AA0E-826C-42A3-BC9F-C5CBBAB22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88380-387E-4922-8C7C-FF9F265D77E4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C14291-DA32-4FEA-BF89-4CA7F228B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D5C312-4D44-4BD4-A81E-09F6C59AC9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778E9-54E1-4132-83FD-C7B754934D1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352930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A8EB41-5C15-40FD-A5A6-EA5E210E8C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F58DB3-454D-4EA4-AACA-AA04539A49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625342-D571-41E6-BD80-EE82022BE6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936F98-16D5-4429-8C44-B2831C64C7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88380-387E-4922-8C7C-FF9F265D77E4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DFCCD0-2ADF-449E-9971-72D3F97862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CA4F8D-0FB9-456E-8437-97F26B627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778E9-54E1-4132-83FD-C7B754934D1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89597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9DF75-A58B-4CCA-BB88-B08BE2CF8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EA6221-6970-47B4-B578-2A59730997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02B26C-7DC8-46EA-A98F-E04C4BBD35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88380-387E-4922-8C7C-FF9F265D77E4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E52DB5-97B8-485B-B9EE-ED0FA191D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E7131A-4430-4B0D-BA74-5D2B724EF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778E9-54E1-4132-83FD-C7B754934D1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63133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A7D11A4-69BD-4DDF-80DF-C7037BFD6F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4F4A95-F728-43ED-B323-4E364AA9E5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F94A3-46E8-4A8C-8BCF-D49431623E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88380-387E-4922-8C7C-FF9F265D77E4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2760FA-EE5B-4F53-AE50-3D98E7283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38154F-3D4F-4AFC-B308-C27AF993D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778E9-54E1-4132-83FD-C7B754934D1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7673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591988-A24E-4EA0-96EB-3C2DEE68DD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EE282B-DA1B-4F20-9753-CA6D11851E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D9CF83-F696-4F2C-B5F7-3AA45D6DCC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688380-387E-4922-8C7C-FF9F265D77E4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986103-4A33-4E67-B587-7BF6C35895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62E47D-5341-4E68-B38F-2AD55AF17B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A778E9-54E1-4132-83FD-C7B754934D1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525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A4C3BA6-AB62-4C79-BA42-2C93614A62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3797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7ECB411-B03C-48D1-9B49-77A5D35C3D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6989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3EA70F5-12D7-4BC3-8F7A-F0E05FB7CA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1152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E468EEE-1C16-4F7F-95C9-6898E38D72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1965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BAE876E-8093-4935-A765-BE62923BC2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1240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papon soattipoka</dc:creator>
  <cp:lastModifiedBy>papon soattipoka</cp:lastModifiedBy>
  <cp:revision>1</cp:revision>
  <dcterms:created xsi:type="dcterms:W3CDTF">2023-07-10T06:57:43Z</dcterms:created>
  <dcterms:modified xsi:type="dcterms:W3CDTF">2023-07-10T06:59:51Z</dcterms:modified>
</cp:coreProperties>
</file>